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1" r:id="rId1"/>
    <p:sldMasterId id="2147484811" r:id="rId2"/>
    <p:sldMasterId id="2147484794" r:id="rId3"/>
    <p:sldMasterId id="2147486108" r:id="rId4"/>
  </p:sldMasterIdLst>
  <p:notesMasterIdLst>
    <p:notesMasterId r:id="rId86"/>
  </p:notesMasterIdLst>
  <p:handoutMasterIdLst>
    <p:handoutMasterId r:id="rId87"/>
  </p:handoutMasterIdLst>
  <p:sldIdLst>
    <p:sldId id="424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374" r:id="rId14"/>
    <p:sldId id="271" r:id="rId15"/>
    <p:sldId id="272" r:id="rId16"/>
    <p:sldId id="273" r:id="rId17"/>
    <p:sldId id="423" r:id="rId18"/>
    <p:sldId id="287" r:id="rId19"/>
    <p:sldId id="288" r:id="rId20"/>
    <p:sldId id="289" r:id="rId21"/>
    <p:sldId id="290" r:id="rId22"/>
    <p:sldId id="298" r:id="rId23"/>
    <p:sldId id="299" r:id="rId24"/>
    <p:sldId id="425" r:id="rId25"/>
    <p:sldId id="301" r:id="rId26"/>
    <p:sldId id="385" r:id="rId27"/>
    <p:sldId id="388" r:id="rId28"/>
    <p:sldId id="304" r:id="rId29"/>
    <p:sldId id="426" r:id="rId30"/>
    <p:sldId id="305" r:id="rId31"/>
    <p:sldId id="306" r:id="rId32"/>
    <p:sldId id="307" r:id="rId33"/>
    <p:sldId id="429" r:id="rId34"/>
    <p:sldId id="427" r:id="rId35"/>
    <p:sldId id="309" r:id="rId36"/>
    <p:sldId id="428" r:id="rId37"/>
    <p:sldId id="310" r:id="rId38"/>
    <p:sldId id="311" r:id="rId39"/>
    <p:sldId id="308" r:id="rId40"/>
    <p:sldId id="387" r:id="rId41"/>
    <p:sldId id="312" r:id="rId42"/>
    <p:sldId id="430" r:id="rId43"/>
    <p:sldId id="315" r:id="rId44"/>
    <p:sldId id="316" r:id="rId45"/>
    <p:sldId id="317" r:id="rId46"/>
    <p:sldId id="313" r:id="rId47"/>
    <p:sldId id="314" r:id="rId48"/>
    <p:sldId id="318" r:id="rId49"/>
    <p:sldId id="408" r:id="rId50"/>
    <p:sldId id="422" r:id="rId51"/>
    <p:sldId id="409" r:id="rId52"/>
    <p:sldId id="411" r:id="rId53"/>
    <p:sldId id="366" r:id="rId54"/>
    <p:sldId id="414" r:id="rId55"/>
    <p:sldId id="415" r:id="rId56"/>
    <p:sldId id="416" r:id="rId57"/>
    <p:sldId id="432" r:id="rId58"/>
    <p:sldId id="417" r:id="rId59"/>
    <p:sldId id="418" r:id="rId60"/>
    <p:sldId id="431" r:id="rId61"/>
    <p:sldId id="372" r:id="rId62"/>
    <p:sldId id="433" r:id="rId63"/>
    <p:sldId id="434" r:id="rId64"/>
    <p:sldId id="435" r:id="rId65"/>
    <p:sldId id="436" r:id="rId66"/>
    <p:sldId id="437" r:id="rId67"/>
    <p:sldId id="438" r:id="rId68"/>
    <p:sldId id="439" r:id="rId69"/>
    <p:sldId id="440" r:id="rId70"/>
    <p:sldId id="441" r:id="rId71"/>
    <p:sldId id="442" r:id="rId72"/>
    <p:sldId id="443" r:id="rId73"/>
    <p:sldId id="444" r:id="rId74"/>
    <p:sldId id="445" r:id="rId75"/>
    <p:sldId id="446" r:id="rId76"/>
    <p:sldId id="468" r:id="rId77"/>
    <p:sldId id="466" r:id="rId78"/>
    <p:sldId id="455" r:id="rId79"/>
    <p:sldId id="456" r:id="rId80"/>
    <p:sldId id="465" r:id="rId81"/>
    <p:sldId id="457" r:id="rId82"/>
    <p:sldId id="460" r:id="rId83"/>
    <p:sldId id="461" r:id="rId84"/>
    <p:sldId id="462" r:id="rId85"/>
  </p:sldIdLst>
  <p:sldSz cx="9144000" cy="6858000" type="screen4x3"/>
  <p:notesSz cx="6985000" cy="9271000"/>
  <p:custDataLst>
    <p:tags r:id="rId88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pos="339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0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6699FF"/>
    <a:srgbClr val="FF4B4B"/>
    <a:srgbClr val="800000"/>
    <a:srgbClr val="FFFFCC"/>
    <a:srgbClr val="025E21"/>
    <a:srgbClr val="000066"/>
    <a:srgbClr val="CCECFF"/>
    <a:srgbClr val="1C2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4" autoAdjust="0"/>
    <p:restoredTop sz="76801" autoAdjust="0"/>
  </p:normalViewPr>
  <p:slideViewPr>
    <p:cSldViewPr snapToGrid="0">
      <p:cViewPr>
        <p:scale>
          <a:sx n="97" d="100"/>
          <a:sy n="97" d="100"/>
        </p:scale>
        <p:origin x="-114" y="-72"/>
      </p:cViewPr>
      <p:guideLst>
        <p:guide orient="horz" pos="536"/>
        <p:guide orient="horz" pos="2158"/>
        <p:guide pos="339"/>
        <p:guide pos="2881"/>
      </p:guideLst>
    </p:cSldViewPr>
  </p:slideViewPr>
  <p:outlineViewPr>
    <p:cViewPr>
      <p:scale>
        <a:sx n="33" d="100"/>
        <a:sy n="33" d="100"/>
      </p:scale>
      <p:origin x="0" y="30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3480" y="-102"/>
      </p:cViewPr>
      <p:guideLst>
        <p:guide orient="horz" pos="2920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t" anchorCtr="0" compatLnSpc="1">
            <a:prstTxWarp prst="textNoShape">
              <a:avLst/>
            </a:prstTxWarp>
          </a:bodyPr>
          <a:lstStyle>
            <a:lvl1pPr defTabSz="908309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t" anchorCtr="0" compatLnSpc="1">
            <a:prstTxWarp prst="textNoShape">
              <a:avLst/>
            </a:prstTxWarp>
          </a:bodyPr>
          <a:lstStyle>
            <a:lvl1pPr algn="r" defTabSz="908309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b" anchorCtr="0" compatLnSpc="1">
            <a:prstTxWarp prst="textNoShape">
              <a:avLst/>
            </a:prstTxWarp>
          </a:bodyPr>
          <a:lstStyle>
            <a:lvl1pPr defTabSz="908309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9225" y="8807450"/>
            <a:ext cx="30257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b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fld id="{3719DEE5-10D0-41E9-A081-C8E79AFE57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43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t" anchorCtr="0" compatLnSpc="1">
            <a:prstTxWarp prst="textNoShape">
              <a:avLst/>
            </a:prstTxWarp>
          </a:bodyPr>
          <a:lstStyle>
            <a:lvl1pPr defTabSz="908309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t" anchorCtr="0" compatLnSpc="1">
            <a:prstTxWarp prst="textNoShape">
              <a:avLst/>
            </a:prstTxWarp>
          </a:bodyPr>
          <a:lstStyle>
            <a:lvl1pPr algn="r" defTabSz="908309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5325"/>
            <a:ext cx="4633912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b" anchorCtr="0" compatLnSpc="1">
            <a:prstTxWarp prst="textNoShape">
              <a:avLst/>
            </a:prstTxWarp>
          </a:bodyPr>
          <a:lstStyle>
            <a:lvl1pPr defTabSz="908309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07450"/>
            <a:ext cx="30257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9" tIns="45364" rIns="90729" bIns="45364" numCol="1" anchor="b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fld id="{BB6614D3-22E0-4D8A-B4EE-1886468D5D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33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  <a:sym typeface="Wingdings"/>
              </a:rPr>
              <a:t>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This lesson will teach you the characteristics of hazardous weather and their effects on aviation.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Wingdings"/>
              </a:rPr>
              <a:t>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The hazards covered in this lesson are: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		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Adverse wind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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Instrument (IFR) weather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 Mountain obscuration</a:t>
            </a:r>
            <a:endParaRPr lang="en-US" sz="1100" kern="1000" dirty="0" smtClean="0">
              <a:latin typeface="Arial" pitchFamily="34" charset="0"/>
              <a:cs typeface="Arial" pitchFamily="34" charset="0"/>
            </a:endParaRP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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Turbulence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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Density altitude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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Icing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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Thunderstorm</a:t>
            </a:r>
          </a:p>
          <a:p>
            <a:pPr defTabSz="182880">
              <a:spcBef>
                <a:spcPts val="0"/>
              </a:spcBef>
              <a:defRPr/>
            </a:pP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  <a:sym typeface="Symbol"/>
              </a:rPr>
              <a:t> </a:t>
            </a:r>
            <a:r>
              <a:rPr lang="en-US" sz="1100" kern="1000" dirty="0" smtClean="0">
                <a:latin typeface="Arial" pitchFamily="34" charset="0"/>
                <a:cs typeface="Arial" pitchFamily="34" charset="0"/>
              </a:rPr>
              <a:t>Low level wind shear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8FA163-5DA3-4A0F-A3A2-DF2B5356DB72}" type="slidenum"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0</a:t>
            </a:fld>
            <a:endParaRPr 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1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ym typeface="Wingdings"/>
              </a:rPr>
              <a:t> </a:t>
            </a:r>
            <a:r>
              <a:rPr lang="en-US" dirty="0" smtClean="0"/>
              <a:t>Airplanes with higher approach speeds are less affected by crosswinds and tailwinds.</a:t>
            </a:r>
          </a:p>
          <a:p>
            <a:pPr marL="182880">
              <a:defRPr/>
            </a:pPr>
            <a:r>
              <a:rPr lang="en-US" dirty="0" smtClean="0"/>
              <a:t> </a:t>
            </a:r>
          </a:p>
          <a:p>
            <a:pPr marL="182880">
              <a:defRPr/>
            </a:pPr>
            <a:r>
              <a:rPr lang="en-US" dirty="0" smtClean="0">
                <a:sym typeface="Wingdings"/>
              </a:rPr>
              <a:t> </a:t>
            </a:r>
            <a:r>
              <a:rPr lang="en-US" dirty="0" smtClean="0"/>
              <a:t>The general aviation (GA) pilot is usually flying an aircraft that is less able to maintain directional control while landing in a strong crosswind or tailwind.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 marL="365760">
              <a:buFont typeface="Symbol" pitchFamily="18" charset="2"/>
              <a:buChar char="-"/>
              <a:defRPr/>
            </a:pPr>
            <a:r>
              <a:rPr lang="en-US" dirty="0" smtClean="0"/>
              <a:t> For example, a 20 </a:t>
            </a:r>
            <a:r>
              <a:rPr lang="en-US" dirty="0" err="1" smtClean="0"/>
              <a:t>kt</a:t>
            </a:r>
            <a:r>
              <a:rPr lang="en-US" dirty="0" smtClean="0"/>
              <a:t> crosswind on approach may require the Boeing 733 pilot to make only small adjustments to compensate, but the Piper Warrior (P28A)</a:t>
            </a:r>
            <a:r>
              <a:rPr lang="en-US" baseline="0" dirty="0" smtClean="0"/>
              <a:t> </a:t>
            </a:r>
            <a:r>
              <a:rPr lang="en-US" dirty="0" smtClean="0"/>
              <a:t>would not be able to maintain directional control even with maximum pilot skill and effort.</a:t>
            </a:r>
            <a:endParaRPr 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A8C24-D614-4846-9435-15D1C34D64D3}" type="slidenum">
              <a:rPr lang="en-US" sz="1200">
                <a:latin typeface="Times New Roman" panose="02020603050405020304" pitchFamily="18" charset="0"/>
              </a:rPr>
              <a:pPr eaLnBrk="1" hangingPunct="1"/>
              <a:t>9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7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4DBAF87-E865-4F9D-8204-DA5823EF6979}" type="slidenum">
              <a:rPr lang="en-US" sz="1200">
                <a:latin typeface="Times New Roman" panose="02020603050405020304" pitchFamily="18" charset="0"/>
              </a:rPr>
              <a:pPr eaLnBrk="1" hangingPunct="1"/>
              <a:t>10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22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C53E10-A7DE-4E83-8389-F1F5C10E3B70}" type="slidenum">
              <a:rPr lang="en-US" sz="1200">
                <a:latin typeface="Times New Roman" panose="02020603050405020304" pitchFamily="18" charset="0"/>
              </a:rPr>
              <a:pPr eaLnBrk="1" hangingPunct="1"/>
              <a:t>11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3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DF02BB-5CC3-486D-84A1-233B5B8E01FB}" type="slidenum">
              <a:rPr lang="en-US" sz="1200">
                <a:latin typeface="Times New Roman" panose="02020603050405020304" pitchFamily="18" charset="0"/>
              </a:rPr>
              <a:pPr eaLnBrk="1" hangingPunct="1"/>
              <a:t>12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47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</a:t>
            </a:r>
            <a:r>
              <a:rPr lang="en-US" b="1" dirty="0" smtClean="0"/>
              <a:t>	Blowing Snow</a:t>
            </a:r>
            <a:r>
              <a:rPr lang="en-US" dirty="0" smtClean="0"/>
              <a:t> – Do NOT</a:t>
            </a:r>
            <a:r>
              <a:rPr lang="en-US" baseline="0" dirty="0" smtClean="0"/>
              <a:t> need falling snow for this to be a significant reducer of visibility. </a:t>
            </a:r>
            <a:r>
              <a:rPr lang="en-US" dirty="0" smtClean="0"/>
              <a:t>A significant</a:t>
            </a:r>
            <a:r>
              <a:rPr lang="en-US" baseline="0" dirty="0" smtClean="0"/>
              <a:t> threat when temperatures are cold, especially below 20 degrees. A non-threat temperatures are above freezing. </a:t>
            </a:r>
            <a:endParaRPr lang="en-US" dirty="0" smtClean="0"/>
          </a:p>
          <a:p>
            <a:pPr defTabSz="365125">
              <a:tabLst>
                <a:tab pos="182563" algn="l"/>
              </a:tabLst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F35DE89-4C63-416D-A651-0AB8D7D69731}" type="slidenum">
              <a:rPr lang="en-US" sz="1200">
                <a:latin typeface="Times New Roman" panose="02020603050405020304" pitchFamily="18" charset="0"/>
              </a:rPr>
              <a:pPr eaLnBrk="1" hangingPunct="1"/>
              <a:t>13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184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smtClean="0">
                <a:sym typeface="Wingdings" panose="05000000000000000000" pitchFamily="2" charset="2"/>
              </a:rPr>
              <a:t></a:t>
            </a:r>
            <a:r>
              <a:rPr lang="en-US" b="1" smtClean="0"/>
              <a:t>	Duststorm</a:t>
            </a:r>
            <a:r>
              <a:rPr lang="en-US" smtClean="0"/>
              <a:t> – A severe weather condition characterized by strong winds and dust-filled air over an extensive area.</a:t>
            </a:r>
          </a:p>
          <a:p>
            <a:pPr defTabSz="365125">
              <a:tabLst>
                <a:tab pos="182563" algn="l"/>
              </a:tabLst>
            </a:pPr>
            <a:r>
              <a:rPr lang="en-US" smtClean="0"/>
              <a:t> </a:t>
            </a:r>
            <a:endParaRPr lang="en-US" i="1" smtClean="0">
              <a:sym typeface="Wingdings" panose="05000000000000000000" pitchFamily="2" charset="2"/>
            </a:endParaRPr>
          </a:p>
          <a:p>
            <a:pPr defTabSz="365125">
              <a:tabLst>
                <a:tab pos="182563" algn="l"/>
              </a:tabLst>
            </a:pPr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Teach from slide.</a:t>
            </a: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07782B-CF35-4A95-A504-8963E481CE49}" type="slidenum">
              <a:rPr lang="en-US" sz="1200">
                <a:latin typeface="Times New Roman" panose="02020603050405020304" pitchFamily="18" charset="0"/>
              </a:rPr>
              <a:pPr eaLnBrk="1" hangingPunct="1"/>
              <a:t>14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7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Visibility improves farther</a:t>
            </a:r>
            <a:r>
              <a:rPr lang="en-US" baseline="0" dirty="0" smtClean="0"/>
              <a:t> from the source. </a:t>
            </a:r>
            <a:endParaRPr lang="en-US" dirty="0" smtClean="0"/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The average height of a </a:t>
            </a:r>
            <a:r>
              <a:rPr lang="en-US" dirty="0" err="1" smtClean="0"/>
              <a:t>duststorm</a:t>
            </a:r>
            <a:r>
              <a:rPr lang="en-US" dirty="0" smtClean="0"/>
              <a:t> is 3,000 to 6,000 feet (~1 km).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However, they can frequently extend up to 15,000 feet.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It can</a:t>
            </a:r>
            <a:r>
              <a:rPr lang="en-US" baseline="0" dirty="0" smtClean="0"/>
              <a:t> take many hours or days for dust to settle after winds have died down. Rainfall helps. 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0F68D5-BCDF-4C39-9FE3-0DE68C74B83B}" type="slidenum">
              <a:rPr lang="en-US" sz="1200">
                <a:latin typeface="Times New Roman" panose="02020603050405020304" pitchFamily="18" charset="0"/>
              </a:rPr>
              <a:pPr eaLnBrk="1" hangingPunct="1"/>
              <a:t>15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34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</a:t>
            </a:r>
            <a:r>
              <a:rPr lang="en-US" b="1" dirty="0" smtClean="0"/>
              <a:t>	Sandstorm</a:t>
            </a:r>
            <a:r>
              <a:rPr lang="en-US" dirty="0" smtClean="0"/>
              <a:t> – Heavier particles carried</a:t>
            </a:r>
            <a:r>
              <a:rPr lang="en-US" baseline="0" dirty="0" smtClean="0"/>
              <a:t> by the wind. Rarely extends more than 50 feet above ground level.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 </a:t>
            </a:r>
            <a:endParaRPr lang="en-US" i="1" dirty="0" smtClean="0">
              <a:sym typeface="Wingdings"/>
            </a:endParaRPr>
          </a:p>
          <a:p>
            <a:pPr>
              <a:defRPr/>
            </a:pPr>
            <a:r>
              <a:rPr lang="en-US" i="1" dirty="0" smtClean="0">
                <a:sym typeface="Wingdings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Teach from slide.</a:t>
            </a:r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F8BF33E-9BFE-4B9A-B7EF-094EFDEE06E0}" type="slidenum">
              <a:rPr lang="en-US" sz="1200">
                <a:latin typeface="Times New Roman" panose="02020603050405020304" pitchFamily="18" charset="0"/>
              </a:rPr>
              <a:pPr eaLnBrk="1" hangingPunct="1"/>
              <a:t>16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5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</a:t>
            </a:r>
            <a:r>
              <a:rPr lang="en-US" b="1" dirty="0" smtClean="0"/>
              <a:t>	</a:t>
            </a:r>
            <a:r>
              <a:rPr lang="en-US" b="1" dirty="0" err="1" smtClean="0"/>
              <a:t>Haboob</a:t>
            </a:r>
            <a:r>
              <a:rPr lang="en-US" dirty="0" smtClean="0"/>
              <a:t> – A </a:t>
            </a:r>
            <a:r>
              <a:rPr lang="en-US" dirty="0" err="1" smtClean="0"/>
              <a:t>duststorm</a:t>
            </a:r>
            <a:r>
              <a:rPr lang="en-US" dirty="0" smtClean="0"/>
              <a:t> or sandstorm that forms as cold downdrafts from a thunderstorm turbulently lift dust and sand into the air.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 </a:t>
            </a:r>
            <a:r>
              <a:rPr lang="en-US" dirty="0" err="1" smtClean="0"/>
              <a:t>Duststorms</a:t>
            </a:r>
            <a:r>
              <a:rPr lang="en-US" dirty="0" smtClean="0"/>
              <a:t> and sandstorms can also generated by thunderstorm outflows called “</a:t>
            </a:r>
            <a:r>
              <a:rPr lang="en-US" dirty="0" err="1" smtClean="0"/>
              <a:t>haboobs</a:t>
            </a:r>
            <a:r>
              <a:rPr lang="en-US" dirty="0" smtClean="0"/>
              <a:t>.”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Shorter</a:t>
            </a:r>
            <a:r>
              <a:rPr lang="en-US" baseline="0" dirty="0" smtClean="0"/>
              <a:t>-lived, but intense</a:t>
            </a:r>
            <a:endParaRPr lang="en-US" dirty="0" smtClean="0"/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 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7B1EDD3-C18E-4D2E-9C8E-F0CEE5ADF7A5}" type="slidenum">
              <a:rPr lang="en-US" sz="1200">
                <a:latin typeface="Times New Roman" panose="02020603050405020304" pitchFamily="18" charset="0"/>
              </a:rPr>
              <a:pPr eaLnBrk="1" hangingPunct="1"/>
              <a:t>17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7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330DCB-8A17-447B-AC51-9C0C2251ECFD}" type="slidenum">
              <a:rPr lang="en-US" sz="1200">
                <a:latin typeface="Times New Roman" panose="02020603050405020304" pitchFamily="18" charset="0"/>
              </a:rPr>
              <a:pPr eaLnBrk="1" hangingPunct="1"/>
              <a:t>18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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Weather accounts for 21% of all U.S. aviation accidents. Note how low</a:t>
            </a:r>
            <a:r>
              <a:rPr lang="en-US" sz="11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precipitation and thunderstorms are versus wind. Low ceilings &amp; visibilities are also notable, but still less than half those caused by adverse winds. 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7EFB24-0F41-4690-8F5D-9909B790C7EE}" type="slidenum">
              <a:rPr lang="en-US" sz="1200">
                <a:latin typeface="Times New Roman" panose="02020603050405020304" pitchFamily="18" charset="0"/>
              </a:rPr>
              <a:pPr eaLnBrk="1" hangingPunct="1"/>
              <a:t>1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86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B4DB8B-5F8D-4521-AB98-5C0C89CA00CC}" type="slidenum">
              <a:rPr lang="en-US" sz="1200">
                <a:latin typeface="Times New Roman" panose="02020603050405020304" pitchFamily="18" charset="0"/>
              </a:rPr>
              <a:pPr eaLnBrk="1" hangingPunct="1"/>
              <a:t>19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14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Wide</a:t>
            </a:r>
            <a:r>
              <a:rPr lang="en-US" b="1" baseline="0" dirty="0" smtClean="0">
                <a:sym typeface="Wingdings"/>
              </a:rPr>
              <a:t> Range in turbulence types and impacts.</a:t>
            </a:r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B05EA3-3EB6-49B9-9965-135070E864C8}" type="slidenum"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1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</a:t>
            </a:r>
            <a:r>
              <a:rPr lang="en-US" dirty="0" smtClean="0"/>
              <a:t>	</a:t>
            </a:r>
            <a:r>
              <a:rPr lang="en-US" b="1" dirty="0" smtClean="0"/>
              <a:t>Aircraft Turbulence</a:t>
            </a:r>
            <a:r>
              <a:rPr lang="en-US" dirty="0" smtClean="0"/>
              <a:t> - Irregular motion of an aircraft in flight, especially when characterized by rapid up-and-down </a:t>
            </a:r>
            <a:r>
              <a:rPr lang="en-US" dirty="0" smtClean="0"/>
              <a:t>motion.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 </a:t>
            </a:r>
            <a:endParaRPr lang="en-US" i="1" dirty="0" smtClean="0">
              <a:sym typeface="Wingdings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4D7BB9-FE06-4A2A-8D8F-3063BF1370BF}" type="slidenum">
              <a:rPr lang="en-US" sz="1200">
                <a:latin typeface="Times New Roman" panose="02020603050405020304" pitchFamily="18" charset="0"/>
              </a:rPr>
              <a:pPr eaLnBrk="1" hangingPunct="1"/>
              <a:t>21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67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 dirty="0" smtClean="0">
                <a:sym typeface="Wingdings" panose="05000000000000000000" pitchFamily="2" charset="2"/>
              </a:rPr>
              <a:t>Caused by Rapid variation</a:t>
            </a:r>
            <a:r>
              <a:rPr lang="en-US" i="1" baseline="0" dirty="0" smtClean="0">
                <a:sym typeface="Wingdings" panose="05000000000000000000" pitchFamily="2" charset="2"/>
              </a:rPr>
              <a:t> in wind velocities or obstructions to wind flow.</a:t>
            </a:r>
            <a:endParaRPr 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F5A848-52F0-4ABA-9883-EF1271111368}" type="slidenum">
              <a:rPr lang="en-US" sz="1200">
                <a:latin typeface="Times New Roman" panose="02020603050405020304" pitchFamily="18" charset="0"/>
              </a:rPr>
              <a:pPr eaLnBrk="1" hangingPunct="1"/>
              <a:t>22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92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 smtClean="0">
                <a:sym typeface="Wingdings" panose="05000000000000000000" pitchFamily="2" charset="2"/>
              </a:rPr>
              <a:t>And THIS is</a:t>
            </a:r>
            <a:r>
              <a:rPr lang="en-US" b="1" baseline="0" dirty="0" smtClean="0">
                <a:sym typeface="Wingdings" panose="05000000000000000000" pitchFamily="2" charset="2"/>
              </a:rPr>
              <a:t> one of many reasons you should avoid thunderstorms!</a:t>
            </a:r>
          </a:p>
          <a:p>
            <a:pPr marL="171450" indent="-171450">
              <a:buFontTx/>
              <a:buChar char="-"/>
            </a:pPr>
            <a:endParaRPr lang="en-US" b="1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sym typeface="Wingdings" panose="05000000000000000000" pitchFamily="2" charset="2"/>
              </a:rPr>
              <a:t>Note that turbulence will be enhanced 5 times the background value at even 10,000 feet above the storm, and turbulence will be enhanced as far as 40 miles away from the storm. </a:t>
            </a:r>
            <a:endParaRPr 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119EBB-983F-4A8E-A58F-04A4B88DED59}" type="slidenum">
              <a:rPr lang="en-US" sz="1200">
                <a:latin typeface="Times New Roman" panose="02020603050405020304" pitchFamily="18" charset="0"/>
              </a:rPr>
              <a:pPr eaLnBrk="1" hangingPunct="1"/>
              <a:t>23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91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 dirty="0" smtClean="0">
                <a:sym typeface="Wingdings" panose="05000000000000000000" pitchFamily="2" charset="2"/>
              </a:rPr>
              <a:t>-</a:t>
            </a:r>
            <a:r>
              <a:rPr lang="en-US" i="1" baseline="0" dirty="0" smtClean="0">
                <a:sym typeface="Wingdings" panose="05000000000000000000" pitchFamily="2" charset="2"/>
              </a:rPr>
              <a:t> Here is a form of turbulence that is sneaky, because there are typically no visual indicators of its presence…</a:t>
            </a: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5C875D-EF83-4FC3-A2FF-8C72F970B2B8}" type="slidenum">
              <a:rPr lang="en-US" sz="1200">
                <a:latin typeface="Times New Roman" panose="02020603050405020304" pitchFamily="18" charset="0"/>
              </a:rPr>
              <a:pPr eaLnBrk="1" hangingPunct="1"/>
              <a:t>24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01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 dirty="0" smtClean="0">
                <a:sym typeface="Wingdings" panose="05000000000000000000" pitchFamily="2" charset="2"/>
              </a:rPr>
              <a:t>How strong turbulence from thermals are depends on the instability</a:t>
            </a:r>
            <a:r>
              <a:rPr lang="en-US" i="1" baseline="0" dirty="0" smtClean="0">
                <a:sym typeface="Wingdings" panose="05000000000000000000" pitchFamily="2" charset="2"/>
              </a:rPr>
              <a:t> of the atmosphere, and how strong the ambient wind velocity is. </a:t>
            </a:r>
          </a:p>
          <a:p>
            <a:r>
              <a:rPr lang="en-US" i="1" baseline="0" dirty="0" smtClean="0">
                <a:sym typeface="Wingdings" panose="05000000000000000000" pitchFamily="2" charset="2"/>
              </a:rPr>
              <a:t>- One visual indicator: Cumulus </a:t>
            </a:r>
            <a:endParaRPr lang="en-US" dirty="0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70BF1F-1DE2-4882-86AE-21699F4281DA}" type="slidenum">
              <a:rPr lang="en-US" sz="1200">
                <a:latin typeface="Times New Roman" panose="02020603050405020304" pitchFamily="18" charset="0"/>
              </a:rPr>
              <a:pPr eaLnBrk="1" hangingPunct="1"/>
              <a:t>25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47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</a:t>
            </a:r>
            <a:r>
              <a:rPr lang="en-US" dirty="0" smtClean="0"/>
              <a:t>	</a:t>
            </a:r>
            <a:r>
              <a:rPr lang="en-US" b="1" dirty="0" smtClean="0"/>
              <a:t>Mechanical Turbulence</a:t>
            </a:r>
            <a:r>
              <a:rPr lang="en-US" dirty="0" smtClean="0"/>
              <a:t> – Turbulent eddy motions caused by obstructions, such as trees, buildings, mountains, and so on.</a:t>
            </a:r>
          </a:p>
          <a:p>
            <a:pPr>
              <a:defRPr/>
            </a:pPr>
            <a:endParaRPr lang="en-US" i="1" dirty="0" smtClean="0">
              <a:sym typeface="Wingdings"/>
            </a:endParaRPr>
          </a:p>
          <a:p>
            <a:pPr>
              <a:defRPr/>
            </a:pPr>
            <a:r>
              <a:rPr lang="en-US" i="1" dirty="0" smtClean="0">
                <a:sym typeface="Wingdings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Teach from slide.</a:t>
            </a:r>
            <a:endParaRPr 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2411C3-EF95-409A-A629-CBFC350BEDDB}" type="slidenum">
              <a:rPr lang="en-US" sz="1200">
                <a:latin typeface="Times New Roman" panose="02020603050405020304" pitchFamily="18" charset="0"/>
              </a:rPr>
              <a:pPr eaLnBrk="1" hangingPunct="1"/>
              <a:t>26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57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Not</a:t>
            </a:r>
            <a:r>
              <a:rPr lang="en-US" b="1" baseline="0" dirty="0" smtClean="0">
                <a:sym typeface="Wingdings"/>
              </a:rPr>
              <a:t> the most common, but perhaps the most dangerous form of turbulence for small aircraft. This turbulence has resulted in fatal accidents, by damaging the airplane or resulting in a downdraft that forces the plane into terrain. </a:t>
            </a:r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11D04F-A793-4C75-9E11-4BDBD549A644}" type="slidenum">
              <a:rPr lang="en-US" sz="1200">
                <a:latin typeface="Times New Roman" panose="02020603050405020304" pitchFamily="18" charset="0"/>
              </a:rPr>
              <a:pPr eaLnBrk="1" hangingPunct="1"/>
              <a:t>27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43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buFont typeface="Wingdings" panose="05000000000000000000" pitchFamily="2" charset="2"/>
              <a:buChar char="&amp;"/>
              <a:tabLst>
                <a:tab pos="182563" algn="l"/>
              </a:tabLst>
            </a:pPr>
            <a:r>
              <a:rPr lang="en-US" b="1" dirty="0" smtClean="0"/>
              <a:t>VISUAL PROOF</a:t>
            </a:r>
            <a:r>
              <a:rPr lang="en-US" b="1" baseline="0" dirty="0" smtClean="0"/>
              <a:t> of mountain waves. Avoid these clouds and the air downstream from them. </a:t>
            </a:r>
            <a:endParaRPr lang="en-US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0966A3-9EF7-4585-8403-54595FE7B6F7}" type="slidenum">
              <a:rPr lang="en-US" sz="1200">
                <a:latin typeface="Times New Roman" panose="02020603050405020304" pitchFamily="18" charset="0"/>
              </a:rPr>
              <a:pPr eaLnBrk="1" hangingPunct="1"/>
              <a:t>28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92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 </a:t>
            </a:r>
            <a:r>
              <a:rPr lang="en-US" dirty="0" smtClean="0"/>
              <a:t>General aviation (Part 91) is especially susceptible to weather.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	 </a:t>
            </a:r>
            <a:r>
              <a:rPr lang="en-US" dirty="0" smtClean="0"/>
              <a:t>Accounts for 87% of all weather-related accidents.</a:t>
            </a:r>
            <a:r>
              <a:rPr lang="en-US" baseline="0" dirty="0" smtClean="0"/>
              <a:t> And guess what weather phenomena that general aviation is especially susceptible to? WIND. </a:t>
            </a:r>
            <a:endParaRPr lang="en-US" dirty="0" smtClean="0"/>
          </a:p>
          <a:p>
            <a:pPr defTabSz="365125" eaLnBrk="1" hangingPunct="1">
              <a:tabLst>
                <a:tab pos="182563" algn="l"/>
              </a:tabLst>
            </a:pPr>
            <a:endParaRPr 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D085BB-B104-43E8-8812-3325018BB7A4}" type="slidenum">
              <a:rPr lang="en-US" sz="1200">
                <a:latin typeface="Times New Roman" panose="02020603050405020304" pitchFamily="18" charset="0"/>
              </a:rPr>
              <a:pPr eaLnBrk="1" hangingPunct="1"/>
              <a:t>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64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buFont typeface="Wingdings" panose="05000000000000000000" pitchFamily="2" charset="2"/>
              <a:buNone/>
              <a:tabLst>
                <a:tab pos="182563" algn="l"/>
              </a:tabLst>
            </a:pPr>
            <a:r>
              <a:rPr lang="en-US" dirty="0" smtClean="0"/>
              <a:t>Here’s how these clouds look from above….note the ‘wavy’ appearance,</a:t>
            </a:r>
            <a:r>
              <a:rPr lang="en-US" baseline="0" dirty="0" smtClean="0"/>
              <a:t> a visual indicator of the up and down motion of air currents. </a:t>
            </a:r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0FD4E1-E997-4D7D-9B36-C4A18BEB2812}" type="slidenum">
              <a:rPr lang="en-US" sz="1200">
                <a:latin typeface="Times New Roman" panose="02020603050405020304" pitchFamily="18" charset="0"/>
              </a:rPr>
              <a:pPr eaLnBrk="1" hangingPunct="1"/>
              <a:t>29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60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When the</a:t>
            </a:r>
            <a:r>
              <a:rPr lang="en-US" b="1" baseline="0" dirty="0" smtClean="0">
                <a:sym typeface="Wingdings" panose="05000000000000000000" pitchFamily="2" charset="2"/>
              </a:rPr>
              <a:t> lower atmosphere is particularly unstable, sometimes these stronger mountain winds will accelerate toward the surface. </a:t>
            </a:r>
            <a:endParaRPr lang="en-US" b="1" dirty="0" smtClean="0">
              <a:sym typeface="Wingdings" panose="05000000000000000000" pitchFamily="2" charset="2"/>
            </a:endParaRPr>
          </a:p>
          <a:p>
            <a:pPr defTabSz="365125">
              <a:tabLst>
                <a:tab pos="182563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</a:t>
            </a:r>
            <a:r>
              <a:rPr lang="en-US" dirty="0" smtClean="0"/>
              <a:t>	</a:t>
            </a:r>
            <a:r>
              <a:rPr lang="en-US" b="1" dirty="0" err="1" smtClean="0"/>
              <a:t>Foehn</a:t>
            </a:r>
            <a:r>
              <a:rPr lang="en-US" dirty="0" smtClean="0"/>
              <a:t> (also called Chinook) – A warm, dry, downslope wind descending the lee side of a mountain range a result of large-scale, cross-barrier flow over the mountain range.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</a:t>
            </a:r>
            <a:r>
              <a:rPr lang="en-US" dirty="0" smtClean="0"/>
              <a:t>	</a:t>
            </a:r>
            <a:r>
              <a:rPr lang="en-US" b="1" dirty="0" smtClean="0"/>
              <a:t>Bora</a:t>
            </a:r>
            <a:r>
              <a:rPr lang="en-US" dirty="0" smtClean="0"/>
              <a:t> – A fall wind with a source so cold that, when the air reaches the lowlands or coast, the dynamic warming is insufficient to raise the air temperature to the normal level for the region; hence it appears as a cold wind.</a:t>
            </a:r>
          </a:p>
          <a:p>
            <a:pPr defTabSz="365125">
              <a:tabLst>
                <a:tab pos="182563" algn="l"/>
              </a:tabLst>
            </a:pPr>
            <a:endParaRPr lang="en-US" i="1" dirty="0" smtClean="0">
              <a:sym typeface="Wingdings" panose="05000000000000000000" pitchFamily="2" charset="2"/>
            </a:endParaRPr>
          </a:p>
          <a:p>
            <a:pPr defTabSz="365125">
              <a:tabLst>
                <a:tab pos="182563" algn="l"/>
              </a:tabLst>
            </a:pPr>
            <a:r>
              <a:rPr lang="en-US" i="1" dirty="0" smtClean="0">
                <a:sym typeface="Wingdings" panose="05000000000000000000" pitchFamily="2" charset="2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Teach from slide.</a:t>
            </a:r>
            <a:endParaRPr 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6F20ED-A481-4649-B27E-27572AA06F68}" type="slidenum">
              <a:rPr lang="en-US" sz="1200">
                <a:latin typeface="Times New Roman" panose="02020603050405020304" pitchFamily="18" charset="0"/>
              </a:rPr>
              <a:pPr eaLnBrk="1" hangingPunct="1"/>
              <a:t>30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644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Probably</a:t>
            </a:r>
            <a:r>
              <a:rPr lang="en-US" b="1" baseline="0" dirty="0" smtClean="0">
                <a:sym typeface="Wingdings" panose="05000000000000000000" pitchFamily="2" charset="2"/>
              </a:rPr>
              <a:t> the most common from of turbulence, and can be present without visual indicators, or in ‘clear air’. </a:t>
            </a:r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072316-8318-402C-92C1-F7221ED373DF}" type="slidenum">
              <a:rPr lang="en-US" sz="1200">
                <a:latin typeface="Times New Roman" panose="02020603050405020304" pitchFamily="18" charset="0"/>
              </a:rPr>
              <a:pPr eaLnBrk="1" hangingPunct="1"/>
              <a:t>31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59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Visua</a:t>
            </a:r>
            <a:r>
              <a:rPr lang="en-US" b="1" baseline="0" dirty="0" smtClean="0">
                <a:sym typeface="Wingdings" panose="05000000000000000000" pitchFamily="2" charset="2"/>
              </a:rPr>
              <a:t>l indicators of high-level turbulence due to wind-shear</a:t>
            </a:r>
            <a:endParaRPr 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74BA7F9-0607-48FA-B995-6198C9657F3F}" type="slidenum">
              <a:rPr lang="en-US" sz="1200">
                <a:latin typeface="Times New Roman" panose="02020603050405020304" pitchFamily="18" charset="0"/>
              </a:rPr>
              <a:pPr eaLnBrk="1" hangingPunct="1"/>
              <a:t>32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833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This shear</a:t>
            </a:r>
            <a:r>
              <a:rPr lang="en-US" b="1" baseline="0" dirty="0" smtClean="0">
                <a:sym typeface="Wingdings" panose="05000000000000000000" pitchFamily="2" charset="2"/>
              </a:rPr>
              <a:t> is most common ahead of a storm system as a warm front is pushing through, and when strong winds aloft overlap air trapped under an inversion in a valley. </a:t>
            </a:r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F32DA7A-543E-4044-A4CE-1D9C40767DEE}" type="slidenum">
              <a:rPr lang="en-US" sz="1200">
                <a:latin typeface="Times New Roman" panose="02020603050405020304" pitchFamily="18" charset="0"/>
              </a:rPr>
              <a:pPr eaLnBrk="1" hangingPunct="1"/>
              <a:t>33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69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buFont typeface="Wingdings" pitchFamily="2" charset="2"/>
              <a:buChar char="&amp;"/>
              <a:tabLst>
                <a:tab pos="182880" algn="l"/>
              </a:tabLst>
              <a:defRPr/>
            </a:pPr>
            <a:r>
              <a:rPr lang="en-US" b="1" dirty="0" smtClean="0"/>
              <a:t> Jet stream</a:t>
            </a:r>
            <a:r>
              <a:rPr lang="en-US" dirty="0" smtClean="0"/>
              <a:t> – A quasi-horizontal stream of winds 50 knots or more concentrated within a narrow band embedded in the </a:t>
            </a:r>
            <a:r>
              <a:rPr lang="en-US" dirty="0" err="1" smtClean="0"/>
              <a:t>westerlies</a:t>
            </a:r>
            <a:r>
              <a:rPr lang="en-US" dirty="0" smtClean="0"/>
              <a:t> in the high troposphere.</a:t>
            </a:r>
          </a:p>
          <a:p>
            <a:pPr defTabSz="365760">
              <a:buFont typeface="Wingdings" pitchFamily="2" charset="2"/>
              <a:buNone/>
              <a:tabLst>
                <a:tab pos="182880" algn="l"/>
              </a:tabLst>
              <a:defRPr/>
            </a:pPr>
            <a:r>
              <a:rPr lang="en-US" dirty="0" smtClean="0"/>
              <a:t>Two jet streams are commonly distinguished; the polar jet and the sub-tropical jet.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buFont typeface="Wingdings" pitchFamily="2" charset="2"/>
              <a:buChar char="&amp;"/>
              <a:tabLst>
                <a:tab pos="182880" algn="l"/>
              </a:tabLst>
              <a:defRPr/>
            </a:pPr>
            <a:r>
              <a:rPr lang="en-US" b="1" dirty="0" smtClean="0"/>
              <a:t> Clear Air Turbulence (CAT)</a:t>
            </a:r>
            <a:r>
              <a:rPr lang="en-US" dirty="0" smtClean="0"/>
              <a:t> - A higher altitude (~20,000 to 50,000 ft or 6-15 km) turbulence phenomenon occurring in cloud-free regions, associated</a:t>
            </a:r>
          </a:p>
          <a:p>
            <a:pPr defTabSz="365760">
              <a:buFont typeface="Wingdings" pitchFamily="2" charset="2"/>
              <a:buNone/>
              <a:tabLst>
                <a:tab pos="182880" algn="l"/>
              </a:tabLst>
              <a:defRPr/>
            </a:pPr>
            <a:r>
              <a:rPr lang="en-US" dirty="0" smtClean="0"/>
              <a:t>with wind shear, particularly between the core of a jet stream and the surrounding air. It is most common near upper air fronts and the </a:t>
            </a:r>
            <a:r>
              <a:rPr lang="en-US" dirty="0" err="1" smtClean="0"/>
              <a:t>tropopause</a:t>
            </a:r>
            <a:r>
              <a:rPr lang="en-US" dirty="0" smtClean="0"/>
              <a:t>, and can</a:t>
            </a:r>
          </a:p>
          <a:p>
            <a:pPr defTabSz="365760">
              <a:buFont typeface="Wingdings" pitchFamily="2" charset="2"/>
              <a:buNone/>
              <a:tabLst>
                <a:tab pos="182880" algn="l"/>
              </a:tabLst>
              <a:defRPr/>
            </a:pPr>
            <a:r>
              <a:rPr lang="en-US" dirty="0" smtClean="0"/>
              <a:t>affect an aircraft without warning.</a:t>
            </a:r>
          </a:p>
          <a:p>
            <a:pPr>
              <a:defRPr/>
            </a:pPr>
            <a:r>
              <a:rPr lang="en-US" dirty="0" smtClean="0"/>
              <a:t> </a:t>
            </a:r>
            <a:endParaRPr lang="en-US" i="1" dirty="0" smtClean="0">
              <a:sym typeface="Wingdings"/>
            </a:endParaRPr>
          </a:p>
          <a:p>
            <a:pPr>
              <a:defRPr/>
            </a:pPr>
            <a:r>
              <a:rPr lang="en-US" i="1" dirty="0" smtClean="0">
                <a:sym typeface="Wingdings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Teach from slide.</a:t>
            </a:r>
            <a:endParaRPr 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E25A26D-5267-4DB4-9C86-146187BA883C}" type="slidenum">
              <a:rPr lang="en-US" sz="1200">
                <a:latin typeface="Times New Roman" panose="02020603050405020304" pitchFamily="18" charset="0"/>
              </a:rPr>
              <a:pPr eaLnBrk="1" hangingPunct="1"/>
              <a:t>34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962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i="1" dirty="0" smtClean="0">
                <a:sym typeface="Wingdings" panose="05000000000000000000" pitchFamily="2" charset="2"/>
              </a:rPr>
              <a:t>Lots of information</a:t>
            </a:r>
            <a:r>
              <a:rPr lang="en-US" i="1" baseline="0" dirty="0" smtClean="0">
                <a:sym typeface="Wingdings" panose="05000000000000000000" pitchFamily="2" charset="2"/>
              </a:rPr>
              <a:t> here, the main point is that the jet stream is highly variable.</a:t>
            </a:r>
            <a:endParaRPr lang="en-US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955F1D-9F6A-48ED-A834-E34B9963DAC1}" type="slidenum">
              <a:rPr lang="en-US" sz="1200">
                <a:latin typeface="Times New Roman" panose="02020603050405020304" pitchFamily="18" charset="0"/>
              </a:rPr>
              <a:pPr eaLnBrk="1" hangingPunct="1"/>
              <a:t>35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410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Teach from slide.</a:t>
            </a: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1CB9FF-1BD7-45AD-A0BA-7C7524DB91D2}" type="slidenum">
              <a:rPr lang="en-US" sz="1200">
                <a:latin typeface="Times New Roman" panose="02020603050405020304" pitchFamily="18" charset="0"/>
              </a:rPr>
              <a:pPr eaLnBrk="1" hangingPunct="1"/>
              <a:t>36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53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i="1" dirty="0" smtClean="0">
                <a:sym typeface="Wingdings"/>
              </a:rPr>
              <a:t>Couple things to take away…smaller</a:t>
            </a:r>
            <a:r>
              <a:rPr lang="en-US" i="1" baseline="0" dirty="0" smtClean="0">
                <a:sym typeface="Wingdings"/>
              </a:rPr>
              <a:t> and faster aircraft area more prone to turbulence, while slower and larger aircraft are not as prone. </a:t>
            </a:r>
            <a:endParaRPr 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D9BA69-3BE3-47C2-B40C-EC3642EA2EB8}" type="slidenum">
              <a:rPr lang="en-US" sz="1200">
                <a:latin typeface="Times New Roman" panose="02020603050405020304" pitchFamily="18" charset="0"/>
              </a:rPr>
              <a:pPr eaLnBrk="1" hangingPunct="1"/>
              <a:t>37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245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i="1" dirty="0" smtClean="0">
                <a:sym typeface="Wingdings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Teach from slide.</a:t>
            </a:r>
            <a:endParaRPr lang="en-US" dirty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3159A7-514B-47BA-AF83-E2629329464C}" type="slidenum">
              <a:rPr lang="en-US" sz="1200">
                <a:latin typeface="Times New Roman" panose="02020603050405020304" pitchFamily="18" charset="0"/>
              </a:rPr>
              <a:pPr eaLnBrk="1" hangingPunct="1"/>
              <a:t>38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2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Adverse wind is responsible for most weather-related accidents.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Particularly general aviation (GA) pilots flying aircraft with lower crosswind and tailwind threshold values.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Takeoff and landing are the most critical periods of any flight and are most susceptible to the adverse wind.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Adverse winds often trigger air traffic management decisions that adversely impact traffic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Change of runway configuration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</a:t>
            </a:r>
            <a:r>
              <a:rPr lang="en-US" dirty="0" smtClean="0">
                <a:sym typeface="Symbol"/>
              </a:rPr>
              <a:t> </a:t>
            </a:r>
            <a:r>
              <a:rPr lang="en-US" dirty="0" smtClean="0"/>
              <a:t>If there is only one runway, wind determines which direction planes will land or whether they can land at all.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Reduced arrival rates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</a:t>
            </a:r>
            <a:r>
              <a:rPr lang="en-US" dirty="0" smtClean="0">
                <a:sym typeface="Symbol"/>
              </a:rPr>
              <a:t> T</a:t>
            </a:r>
            <a:r>
              <a:rPr lang="en-US" dirty="0" smtClean="0"/>
              <a:t>his increases fuel consumption and therefore costs.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</a:t>
            </a:r>
            <a:r>
              <a:rPr lang="en-US" dirty="0" smtClean="0">
                <a:sym typeface="Symbol"/>
              </a:rPr>
              <a:t> </a:t>
            </a:r>
            <a:r>
              <a:rPr lang="en-US" dirty="0" smtClean="0"/>
              <a:t>Can cause a ripple throughout the National Airspace System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F32CD60-ED3E-43E3-A370-1D5098EE1581}" type="slidenum">
              <a:rPr lang="en-US" sz="1200">
                <a:latin typeface="Times New Roman" panose="02020603050405020304" pitchFamily="18" charset="0"/>
              </a:rPr>
              <a:pPr eaLnBrk="1" hangingPunct="1"/>
              <a:t>3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894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4E875D-DE2F-4848-BF56-A0F9702099B7}" type="slidenum">
              <a:rPr lang="en-US" sz="1200">
                <a:latin typeface="Times New Roman" panose="02020603050405020304" pitchFamily="18" charset="0"/>
              </a:rPr>
              <a:pPr eaLnBrk="1" hangingPunct="1"/>
              <a:t>39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072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7E13304-F405-4B7C-9832-35D485FB02C8}" type="slidenum">
              <a:rPr lang="en-US" sz="1200">
                <a:latin typeface="Times New Roman" panose="02020603050405020304" pitchFamily="18" charset="0"/>
              </a:rPr>
              <a:pPr eaLnBrk="1" hangingPunct="1"/>
              <a:t>40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65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B4BB5D-DF48-4F40-B389-963F952D5D5F}" type="slidenum">
              <a:rPr lang="en-US" sz="1200">
                <a:latin typeface="Times New Roman" panose="02020603050405020304" pitchFamily="18" charset="0"/>
              </a:rPr>
              <a:pPr eaLnBrk="1" hangingPunct="1"/>
              <a:t>41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79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796381-1940-4F58-A703-1C2C6DCCF622}" type="slidenum">
              <a:rPr lang="en-US" sz="1200">
                <a:latin typeface="Times New Roman" panose="02020603050405020304" pitchFamily="18" charset="0"/>
              </a:rPr>
              <a:pPr eaLnBrk="1" hangingPunct="1"/>
              <a:t>42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55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E42251-44F6-4F8A-B965-7EA71AF80ED0}" type="slidenum">
              <a:rPr lang="en-US" sz="1200">
                <a:latin typeface="Times New Roman" panose="02020603050405020304" pitchFamily="18" charset="0"/>
              </a:rPr>
              <a:pPr eaLnBrk="1" hangingPunct="1"/>
              <a:t>43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42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9860824-6657-4245-BC36-15F8B24F79B6}" type="slidenum">
              <a:rPr lang="en-US" sz="1200">
                <a:latin typeface="Times New Roman" panose="02020603050405020304" pitchFamily="18" charset="0"/>
              </a:rPr>
              <a:pPr eaLnBrk="1" hangingPunct="1"/>
              <a:t>44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641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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smtClean="0"/>
              <a:t>Downburst –</a:t>
            </a:r>
            <a:r>
              <a:rPr lang="en-US" dirty="0" smtClean="0"/>
              <a:t> An area of strong, often damaging winds produced by a convective downdraft over an area from less than 0.6 to 6 miles (1 to 10 km) in horizontal dimensions.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8A5271-5F83-417B-89EC-9A0F2170564D}" type="slidenum">
              <a:rPr lang="en-US" sz="1200">
                <a:latin typeface="Times New Roman" panose="02020603050405020304" pitchFamily="18" charset="0"/>
              </a:rPr>
              <a:pPr eaLnBrk="1" hangingPunct="1"/>
              <a:t>45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160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i="1" dirty="0" smtClean="0">
                <a:sym typeface="Wingdings" panose="05000000000000000000" pitchFamily="2" charset="2"/>
              </a:rPr>
              <a:t>Microbursts are smaller and more intense than general</a:t>
            </a:r>
            <a:r>
              <a:rPr lang="en-US" i="1" baseline="0" dirty="0" smtClean="0">
                <a:sym typeface="Wingdings" panose="05000000000000000000" pitchFamily="2" charset="2"/>
              </a:rPr>
              <a:t> downbursts. </a:t>
            </a:r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0B50B8-2EA5-4073-9271-583838AB0EEA}" type="slidenum">
              <a:rPr lang="en-US" sz="1200">
                <a:latin typeface="Times New Roman" panose="02020603050405020304" pitchFamily="18" charset="0"/>
              </a:rPr>
              <a:pPr eaLnBrk="1" hangingPunct="1"/>
              <a:t>46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779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i="1" dirty="0" smtClean="0">
                <a:sym typeface="Wingdings" panose="05000000000000000000" pitchFamily="2" charset="2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Click forward to cue motion of aircraft between the points and reveal the associated text on the screen.</a:t>
            </a:r>
            <a:endParaRPr lang="en-US" dirty="0" smtClean="0"/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</a:t>
            </a:r>
            <a:r>
              <a:rPr lang="en-US" dirty="0" smtClean="0"/>
              <a:t>	A downburst is especially dangerous to airplanes when it is encountered when climbing from takeoff or approaching to land.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</a:t>
            </a:r>
            <a:r>
              <a:rPr lang="en-US" dirty="0" smtClean="0"/>
              <a:t>	During this phase, the aircraft is operating at relatively slow speeds.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	- A major change of wind velocity can lead to a loss of lift and a crash.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</a:t>
            </a:r>
            <a:r>
              <a:rPr lang="en-US" dirty="0" smtClean="0"/>
              <a:t>	Pilots should be alert for a downburst early in the approach phase and be ready to initiate a missed approach at the first indication.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</a:t>
            </a:r>
            <a:r>
              <a:rPr lang="en-US" dirty="0" smtClean="0"/>
              <a:t>	However, it may be impossible to recover from a downburst encounter at low altitude.</a:t>
            </a:r>
          </a:p>
          <a:p>
            <a:pPr defTabSz="365125">
              <a:tabLst>
                <a:tab pos="182563" algn="l"/>
              </a:tabLst>
            </a:pPr>
            <a:endParaRPr lang="en-US" dirty="0" smtClean="0"/>
          </a:p>
          <a:p>
            <a:pPr defTabSz="365125">
              <a:tabLst>
                <a:tab pos="182563" algn="l"/>
              </a:tabLst>
            </a:pPr>
            <a:r>
              <a:rPr lang="en-US" dirty="0" err="1" smtClean="0"/>
              <a:t>PanAm</a:t>
            </a:r>
            <a:r>
              <a:rPr lang="en-US" baseline="0" dirty="0" smtClean="0"/>
              <a:t> 759:  Encountered microburst on departure from MSY runway 10, crashing into Kenner LA</a:t>
            </a:r>
          </a:p>
          <a:p>
            <a:pPr defTabSz="365125">
              <a:tabLst>
                <a:tab pos="182563" algn="l"/>
              </a:tabLst>
            </a:pPr>
            <a:endParaRPr lang="en-US" baseline="0" dirty="0" smtClean="0"/>
          </a:p>
          <a:p>
            <a:pPr defTabSz="365125">
              <a:tabLst>
                <a:tab pos="182563" algn="l"/>
              </a:tabLst>
            </a:pPr>
            <a:r>
              <a:rPr lang="en-US" baseline="0" dirty="0" smtClean="0"/>
              <a:t>Delta 191:  Encountered microburst on approach to DFW while flying through TSRA at north end of airport</a:t>
            </a:r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E37AF9-3BCA-467A-AAF6-3F9F800E4E6D}" type="slidenum">
              <a:rPr lang="en-US" sz="1200">
                <a:latin typeface="Times New Roman" panose="02020603050405020304" pitchFamily="18" charset="0"/>
              </a:rPr>
              <a:pPr eaLnBrk="1" hangingPunct="1"/>
              <a:t>47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74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The FAA has installed the following systems to warn terminal controllers and pilots of </a:t>
            </a:r>
            <a:r>
              <a:rPr lang="en-US" dirty="0" err="1" smtClean="0"/>
              <a:t>microbursts</a:t>
            </a:r>
            <a:r>
              <a:rPr lang="en-US" dirty="0" smtClean="0"/>
              <a:t>, wind shear, and gust fronts: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Low-level wind shear alert system (LLWAS)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- Detects surface wind shear through the use of up to 32 remote wind sensors situated around an airport.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Terminal Doppler weather radar (TDWR)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- Specialized weather radars used to detect </a:t>
            </a:r>
            <a:r>
              <a:rPr lang="en-US" dirty="0" err="1" smtClean="0"/>
              <a:t>microbursts</a:t>
            </a:r>
            <a:r>
              <a:rPr lang="en-US" dirty="0" smtClean="0"/>
              <a:t>, gust fronts, and convective storms along arrival and departure paths.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Airport surveillance radar (ASR)-Weather system processor (WSP)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- An enhanced weather processor for the ASR-9 air traffic control radar that includes Doppler wind estimation for the detection of low-level wind shear.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Tower controllers relay specific alerts from these systems to pilots via voice radio communication.</a:t>
            </a:r>
            <a:endParaRPr lang="en-US" dirty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004258-A278-47E2-99D2-3780607C221A}" type="slidenum">
              <a:rPr lang="en-US" sz="1200">
                <a:latin typeface="Times New Roman" panose="02020603050405020304" pitchFamily="18" charset="0"/>
              </a:rPr>
              <a:pPr eaLnBrk="1" hangingPunct="1"/>
              <a:t>48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9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</a:t>
            </a:r>
            <a:r>
              <a:rPr lang="en-US" dirty="0" smtClean="0"/>
              <a:t>	The greatest</a:t>
            </a:r>
            <a:r>
              <a:rPr lang="en-US" baseline="0" dirty="0" smtClean="0"/>
              <a:t> wind-related threats are: </a:t>
            </a:r>
            <a:endParaRPr lang="en-US" dirty="0" smtClean="0"/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 </a:t>
            </a:r>
            <a:r>
              <a:rPr lang="en-US" dirty="0" smtClean="0"/>
              <a:t>Crosswinds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  <a:r>
              <a:rPr lang="en-US" dirty="0" smtClean="0">
                <a:sym typeface="Wingdings" panose="05000000000000000000" pitchFamily="2" charset="2"/>
              </a:rPr>
              <a:t>	 </a:t>
            </a:r>
            <a:r>
              <a:rPr lang="en-US" dirty="0" smtClean="0"/>
              <a:t>Gusts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	</a:t>
            </a:r>
            <a:r>
              <a:rPr lang="en-US" dirty="0" smtClean="0">
                <a:sym typeface="Wingdings" panose="05000000000000000000" pitchFamily="2" charset="2"/>
              </a:rPr>
              <a:t> Tailwind</a:t>
            </a:r>
            <a:endParaRPr lang="en-US" dirty="0" smtClean="0"/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	</a:t>
            </a:r>
            <a:r>
              <a:rPr lang="en-US" dirty="0" smtClean="0">
                <a:sym typeface="Wingdings" panose="05000000000000000000" pitchFamily="2" charset="2"/>
              </a:rPr>
              <a:t> Variable wind</a:t>
            </a:r>
            <a:endParaRPr lang="en-US" dirty="0" smtClean="0"/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	</a:t>
            </a:r>
            <a:r>
              <a:rPr lang="en-US" dirty="0" smtClean="0">
                <a:sym typeface="Wingdings" panose="05000000000000000000" pitchFamily="2" charset="2"/>
              </a:rPr>
              <a:t> Sudden wind shift</a:t>
            </a:r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928160-1EBB-426D-82FA-FE5E81178D55}" type="slidenum">
              <a:rPr lang="en-US" sz="1200">
                <a:latin typeface="Times New Roman" panose="02020603050405020304" pitchFamily="18" charset="0"/>
              </a:rPr>
              <a:pPr eaLnBrk="1" hangingPunct="1"/>
              <a:t>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78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9DD08A-3E7A-4825-9B09-B9B0B89E17EA}" type="slidenum">
              <a:rPr lang="en-US" sz="1200">
                <a:latin typeface="Times New Roman" panose="02020603050405020304" pitchFamily="18" charset="0"/>
              </a:rPr>
              <a:pPr eaLnBrk="1" hangingPunct="1"/>
              <a:t>49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6376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Wingdings"/>
              <a:buChar char="&amp;"/>
            </a:pPr>
            <a:r>
              <a:rPr lang="en-US" b="1" dirty="0" smtClean="0"/>
              <a:t>Low-level wind shear (LLWS) –</a:t>
            </a:r>
            <a:r>
              <a:rPr lang="en-US" dirty="0" smtClean="0"/>
              <a:t> A wind shear of 10 knots or more per 100 feet in a layer more than 200 feet thick which occurs within 2,000 feet of the surface. </a:t>
            </a:r>
          </a:p>
          <a:p>
            <a:pPr marL="171450" indent="-171450">
              <a:buFont typeface="Wingdings"/>
              <a:buChar char="&amp;"/>
            </a:pPr>
            <a:r>
              <a:rPr lang="en-US" dirty="0" smtClean="0"/>
              <a:t>Problem is,</a:t>
            </a:r>
            <a:r>
              <a:rPr lang="en-US" baseline="0" dirty="0" smtClean="0"/>
              <a:t> we as meteorologists have a hard time forecasting wind-gradients in the vertical that are 100-200 feet thick, so we often look for 20 knots or more difference between the surface and 2,000 </a:t>
            </a:r>
            <a:r>
              <a:rPr lang="en-US" baseline="0" dirty="0" err="1" smtClean="0"/>
              <a:t>ft</a:t>
            </a:r>
            <a:r>
              <a:rPr lang="en-US" baseline="0" dirty="0" smtClean="0"/>
              <a:t> wind. </a:t>
            </a:r>
            <a:endParaRPr lang="en-US" dirty="0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9FD741-39CC-43FE-BDC1-C97F5F7BA39C}" type="slidenum">
              <a:rPr lang="en-US" sz="1200">
                <a:latin typeface="Times New Roman" panose="02020603050405020304" pitchFamily="18" charset="0"/>
              </a:rPr>
              <a:pPr eaLnBrk="1" hangingPunct="1"/>
              <a:t>50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079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</a:t>
            </a:r>
            <a:r>
              <a:rPr lang="en-US" dirty="0" smtClean="0"/>
              <a:t>	While an aircraft is on approach, a shear from a headwind to a tailwind (or calm) causes: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</a:t>
            </a:r>
            <a:r>
              <a:rPr lang="en-US" dirty="0" smtClean="0"/>
              <a:t>	The airspeed to decrease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</a:t>
            </a:r>
            <a:r>
              <a:rPr lang="en-US" dirty="0" smtClean="0"/>
              <a:t>	The nose to pitch down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</a:t>
            </a:r>
            <a:r>
              <a:rPr lang="en-US" dirty="0" smtClean="0"/>
              <a:t>	The aircraft to drop below the glide slope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</a:t>
            </a:r>
            <a:r>
              <a:rPr lang="en-US" dirty="0" smtClean="0"/>
              <a:t>	If the pilot pulls the nose up to compensate, airspeed will be reduced even further.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	- The pilot will typically compensate by increasing power, but if the engines don’t spool up fast enough, the airplane may land short, slow, and hard and could lead to a crash.</a:t>
            </a: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5BFA04-9587-4656-8153-32C4A0F02E7E}" type="slidenum">
              <a:rPr lang="en-US" sz="1200">
                <a:latin typeface="Times New Roman" panose="02020603050405020304" pitchFamily="18" charset="0"/>
              </a:rPr>
              <a:pPr eaLnBrk="1" hangingPunct="1"/>
              <a:t>51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35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Conversely, if the wind is calm, or there is a slight tailwind, and the flow shears into a headwind, this causes: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The airspeed to increase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The nose to pitch up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The aircraft to balloon upward above the glide slope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The airplane will land long and could run out of runway.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Small, general aviation aircraft are much more prone to the effects of low-level wind shear than large commercial aircraft because: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Their approach speeds are much closer to their stall speeds.</a:t>
            </a: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642219-9F76-46DE-A75A-7153ABC8F5B1}" type="slidenum">
              <a:rPr lang="en-US" sz="1200">
                <a:latin typeface="Times New Roman" panose="02020603050405020304" pitchFamily="18" charset="0"/>
              </a:rPr>
              <a:pPr eaLnBrk="1" hangingPunct="1"/>
              <a:t>52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629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i="1" dirty="0" smtClean="0">
                <a:sym typeface="Wingdings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Teach from slide.</a:t>
            </a:r>
            <a:endParaRPr 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136D860-9773-47AB-8F3E-FEFC535FFE55}" type="slidenum"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375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585153-DD82-42E1-A504-9ABD970A750D}" type="slidenum">
              <a:rPr lang="en-US" sz="1200">
                <a:latin typeface="Times New Roman" panose="02020603050405020304" pitchFamily="18" charset="0"/>
              </a:rPr>
              <a:pPr eaLnBrk="1" hangingPunct="1"/>
              <a:t>54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775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smtClean="0">
                <a:sym typeface="Wingdings" panose="05000000000000000000" pitchFamily="2" charset="2"/>
              </a:rPr>
              <a:t></a:t>
            </a:r>
            <a:r>
              <a:rPr lang="en-US" b="1" i="1" smtClean="0"/>
              <a:t>NOTE:</a:t>
            </a:r>
            <a:r>
              <a:rPr lang="en-US" i="1" smtClean="0"/>
              <a:t>  Click advance to reveal answer.</a:t>
            </a:r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08D40B-8D54-4904-90D0-3E927003144F}" type="slidenum">
              <a:rPr lang="en-US" sz="1200">
                <a:latin typeface="Times New Roman" panose="02020603050405020304" pitchFamily="18" charset="0"/>
              </a:rPr>
              <a:pPr eaLnBrk="1" hangingPunct="1"/>
              <a:t>55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39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65760">
              <a:tabLst>
                <a:tab pos="182880" algn="l"/>
              </a:tabLst>
              <a:defRPr/>
            </a:pPr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4D7C67-F56F-42C8-9B24-3776D9BE4612}" type="slidenum">
              <a:rPr 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938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THE END</a:t>
            </a: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61E7FD-F736-4099-9AED-F17647A009F7}" type="slidenum">
              <a:rPr lang="en-US" sz="1200">
                <a:latin typeface="Times New Roman" panose="02020603050405020304" pitchFamily="18" charset="0"/>
              </a:rPr>
              <a:pPr eaLnBrk="1" hangingPunct="1"/>
              <a:t>57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5597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7609B-0F6C-4651-A481-90A125495548}" type="slidenum">
              <a:rPr lang="en-US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3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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/>
              <a:t>Crosswind</a:t>
            </a:r>
            <a:r>
              <a:rPr lang="en-US" dirty="0" smtClean="0"/>
              <a:t> – A wind that has a component directed perpendicularly to the heading of an aircraft. The drift produced by crosswind is critical to air navigation, being especially dangerous during takeoff and landing.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 </a:t>
            </a:r>
            <a:r>
              <a:rPr lang="en-US" dirty="0" smtClean="0"/>
              <a:t>Airplanes take off and land more efficiently when oriented into the wind.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 </a:t>
            </a:r>
            <a:r>
              <a:rPr lang="en-US" dirty="0" smtClean="0"/>
              <a:t>As the wind turns more perpendicular to the runway to become a crosswind, airplane performance gradually degrades.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	 </a:t>
            </a:r>
            <a:r>
              <a:rPr lang="en-US" dirty="0" smtClean="0"/>
              <a:t>If a pilot does not correctly compensate for the crosswind: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- The aircraft may drift off the side of the runway.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	- Side load on landing gear might occur, leading to gear collapse.</a:t>
            </a:r>
          </a:p>
          <a:p>
            <a:pPr defTabSz="365760">
              <a:tabLst>
                <a:tab pos="182880" algn="l"/>
              </a:tabLst>
              <a:defRPr/>
            </a:pPr>
            <a:endParaRPr lang="en-US" dirty="0" smtClean="0"/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 </a:t>
            </a:r>
            <a:r>
              <a:rPr lang="en-US" dirty="0" smtClean="0"/>
              <a:t>A crosswind en route can cause an aircraft to drift off its expected flight path, leading to navigation errors.</a:t>
            </a:r>
            <a:endParaRPr 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90FB8E0-10C0-4AA1-B8B5-26EA5381D4E0}" type="slidenum">
              <a:rPr lang="en-US" sz="1200">
                <a:latin typeface="Times New Roman" panose="02020603050405020304" pitchFamily="18" charset="0"/>
              </a:rPr>
              <a:pPr eaLnBrk="1" hangingPunct="1"/>
              <a:t>5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253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C90C33-6188-4A4C-A1EE-B952EF371483}" type="slidenum">
              <a:rPr lang="en-US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1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34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AC264-2313-4586-8FA6-CCA929CE38BB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cover a very large forecast area, with widely</a:t>
            </a:r>
            <a:r>
              <a:rPr lang="en-US" baseline="0" dirty="0" smtClean="0"/>
              <a:t> varying climates from rainforests to desert.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233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E1F11-6F6E-4072-B4D6-7EE026E3732A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281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4FDDC-978B-4B5A-B391-F4A5DBB1754E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pPr>
              <a:buFontTx/>
              <a:buNone/>
            </a:pPr>
            <a:r>
              <a:rPr lang="en-US" baseline="0" dirty="0" smtClean="0"/>
              <a:t>Many of our products are available on our webpages, and we will share them via social media; I will highlight some of that next.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932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OEP:  Operational Evolution Partnership (commercial US</a:t>
            </a:r>
            <a:r>
              <a:rPr lang="en-US" baseline="0" dirty="0" smtClean="0"/>
              <a:t> airports with significant activity)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14D3-22E0-4D8A-B4EE-1886468D5D7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810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61727-1894-4FF3-A879-2BF2456A6FA2}" type="slidenum">
              <a:rPr lang="en-US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1475"/>
          </a:xfrm>
        </p:spPr>
        <p:txBody>
          <a:bodyPr/>
          <a:lstStyle/>
          <a:p>
            <a:r>
              <a:rPr lang="en-US" dirty="0" smtClean="0"/>
              <a:t>AIRMET:  Airmen’s Meteorological Information</a:t>
            </a:r>
          </a:p>
          <a:p>
            <a:endParaRPr lang="en-US" dirty="0" smtClean="0"/>
          </a:p>
          <a:p>
            <a:r>
              <a:rPr lang="en-US" dirty="0" smtClean="0"/>
              <a:t>SIGMET: </a:t>
            </a:r>
            <a:r>
              <a:rPr lang="en-US" baseline="0" dirty="0" smtClean="0"/>
              <a:t> Significant Meteorological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166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2CF16E-8AAF-43A5-8C1D-B1BFAC0434F2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35147846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895CA-B5A3-4E0C-8A94-1C15BA39EB36}" type="slidenum">
              <a:rPr lang="en-US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727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FE4E5-CA13-4698-B557-EA9DC28938D6}" type="slidenum">
              <a:rPr lang="en-US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16425"/>
            <a:ext cx="5137150" cy="41830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279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85F86-FDCE-4596-A2FC-FA735976018B}" type="slidenum">
              <a:rPr lang="en-US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1475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Discuss large scale traffic</a:t>
            </a:r>
            <a:r>
              <a:rPr lang="en-US" baseline="0" dirty="0" smtClean="0"/>
              <a:t> management planning to work with or around weather, within the overall national airspace system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Assist the TMU with planning airport rates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Forecast the possibility of compression due to strong low level winds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Forecast thunderstorms which may block particular gates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Forecast surface winds which dictate the flow pattern of the airport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7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</a:t>
            </a:r>
            <a:r>
              <a:rPr lang="en-US" dirty="0" smtClean="0"/>
              <a:t>	</a:t>
            </a:r>
            <a:r>
              <a:rPr lang="en-US" b="1" dirty="0" smtClean="0"/>
              <a:t>Gust</a:t>
            </a:r>
            <a:r>
              <a:rPr lang="en-US" dirty="0" smtClean="0"/>
              <a:t> – A sudden, brief increase in the speed of the wind.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</a:t>
            </a:r>
            <a:r>
              <a:rPr lang="en-US" dirty="0" smtClean="0"/>
              <a:t>	Even if the airplane is oriented into the wind, gusts during takeoff and landing </a:t>
            </a:r>
            <a:r>
              <a:rPr lang="en-US" b="1" dirty="0" smtClean="0"/>
              <a:t>cause airspeed fluctuations </a:t>
            </a:r>
            <a:r>
              <a:rPr lang="en-US" dirty="0" smtClean="0"/>
              <a:t>which can cause problems for pilots.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baseline="0" dirty="0" smtClean="0"/>
              <a:t> - Initially a gust will bring the airplane up, then when the sudden decrease in wind speed comes, the airplane can drop quicker than expected. </a:t>
            </a: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	- This can cause an airplane to bounce on the runway and possibly lead to a crash.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C9769F-2F96-46A6-BCCD-DBB5319A56B9}" type="slidenum">
              <a:rPr lang="en-US" sz="1200">
                <a:latin typeface="Times New Roman" panose="02020603050405020304" pitchFamily="18" charset="0"/>
              </a:rPr>
              <a:pPr eaLnBrk="1" hangingPunct="1"/>
              <a:t>6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17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58AEC-6661-4686-9E17-97382E6BCB84}" type="slidenum">
              <a:rPr lang="en-US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1475"/>
          </a:xfrm>
        </p:spPr>
        <p:txBody>
          <a:bodyPr/>
          <a:lstStyle/>
          <a:p>
            <a:r>
              <a:rPr lang="en-US" dirty="0" smtClean="0"/>
              <a:t>During cruise</a:t>
            </a:r>
            <a:r>
              <a:rPr lang="en-US" baseline="0" dirty="0" smtClean="0"/>
              <a:t>, we pass on </a:t>
            </a:r>
            <a:r>
              <a:rPr lang="en-US" baseline="0" dirty="0" err="1" smtClean="0"/>
              <a:t>airmets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sigments</a:t>
            </a:r>
            <a:r>
              <a:rPr lang="en-US" baseline="0" dirty="0" smtClean="0"/>
              <a:t> from aviation weather center, and forecast more localized weather with Center weather advisories</a:t>
            </a:r>
          </a:p>
          <a:p>
            <a:r>
              <a:rPr lang="en-US" baseline="0" dirty="0" smtClean="0"/>
              <a:t>During decent, we assist TMU and TRACON with the same issues they may have with departures.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189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A93015-98A4-4934-9DD6-9E415E0CBCBC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16425"/>
            <a:ext cx="5137150" cy="4183063"/>
          </a:xfrm>
        </p:spPr>
        <p:txBody>
          <a:bodyPr/>
          <a:lstStyle/>
          <a:p>
            <a:r>
              <a:rPr lang="en-US" dirty="0" smtClean="0"/>
              <a:t>ZSE Home Page with Google 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976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Weather Story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14D3-22E0-4D8A-B4EE-1886468D5D7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968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5A9CE-411F-4B6B-B381-0D8949CFEB17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7" tIns="45780" rIns="91557" bIns="45780" anchor="b"/>
          <a:lstStyle>
            <a:lvl1pPr algn="l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538" indent="-285750" algn="l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6175" indent="-230188" algn="l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3375" indent="-228600" algn="l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2163" indent="-228600" algn="l" defTabSz="9159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9363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563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763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0963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0D06604-A8AA-476B-9BB5-5CDB8F8B97D4}" type="slidenum">
              <a:rPr lang="en-US" sz="120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CWSU</a:t>
            </a:r>
            <a:r>
              <a:rPr lang="en-US" baseline="0" dirty="0" smtClean="0"/>
              <a:t> Mobile Page developed by the Oakland CWSU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534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34684A-F5E2-452F-854D-E69E180BDDC9}" type="slidenum">
              <a:rPr lang="en-US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89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D86E0-9944-4FDD-BFA5-EADEBFB53FD8}" type="slidenum">
              <a:rPr lang="en-US">
                <a:solidFill>
                  <a:srgbClr val="000000"/>
                </a:solidFill>
              </a:rPr>
              <a:pPr/>
              <a:t>80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4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defTabSz="365760">
              <a:tabLst>
                <a:tab pos="182880" algn="l"/>
              </a:tabLst>
              <a:defRPr/>
            </a:pPr>
            <a:r>
              <a:rPr lang="en-US" b="1" dirty="0" smtClean="0">
                <a:sym typeface="Wingdings"/>
              </a:rPr>
              <a:t></a:t>
            </a:r>
            <a:r>
              <a:rPr lang="en-US" dirty="0" smtClean="0"/>
              <a:t>	</a:t>
            </a:r>
            <a:r>
              <a:rPr lang="en-US" b="1" dirty="0" smtClean="0"/>
              <a:t>Tailwind</a:t>
            </a:r>
            <a:r>
              <a:rPr lang="en-US" dirty="0" smtClean="0"/>
              <a:t> – A wind that assists the intended progress of an aircraft. If an aircraft is airborne, a tailwind renders its groundspeed greater than its airspeed.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>
                <a:sym typeface="Wingdings"/>
              </a:rPr>
              <a:t></a:t>
            </a:r>
            <a:r>
              <a:rPr lang="en-US" dirty="0" smtClean="0"/>
              <a:t>	A tailwind can be hazardous during both takeoff and landing.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 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dirty="0" smtClean="0"/>
              <a:t>	</a:t>
            </a:r>
            <a:r>
              <a:rPr lang="en-US" dirty="0" smtClean="0">
                <a:sym typeface="Wingdings"/>
              </a:rPr>
              <a:t></a:t>
            </a:r>
            <a:r>
              <a:rPr lang="en-US" dirty="0" smtClean="0"/>
              <a:t>	Require longer take-offs,</a:t>
            </a:r>
            <a:r>
              <a:rPr lang="en-US" baseline="0" dirty="0" smtClean="0"/>
              <a:t> which can result in problems with short runways,</a:t>
            </a:r>
          </a:p>
          <a:p>
            <a:pPr defTabSz="365760">
              <a:tabLst>
                <a:tab pos="182880" algn="l"/>
              </a:tabLst>
              <a:defRPr/>
            </a:pPr>
            <a:r>
              <a:rPr lang="en-US" baseline="0" dirty="0" smtClean="0"/>
              <a:t> - Require shorter landings, due to the need for a higher speed, with less time to make adjustments. 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9B03C7-6865-4459-9D87-408796EC52F1}" type="slidenum">
              <a:rPr lang="en-US" sz="1200">
                <a:latin typeface="Times New Roman" panose="02020603050405020304" pitchFamily="18" charset="0"/>
              </a:rPr>
              <a:pPr eaLnBrk="1" hangingPunct="1"/>
              <a:t>7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74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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smtClean="0"/>
              <a:t>Variable wind</a:t>
            </a:r>
            <a:r>
              <a:rPr lang="en-US" dirty="0" smtClean="0"/>
              <a:t> – Wind that changes direction frequently.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 </a:t>
            </a:r>
            <a:r>
              <a:rPr lang="en-US" b="1" dirty="0" smtClean="0"/>
              <a:t>Sudden wind-shift</a:t>
            </a:r>
            <a:r>
              <a:rPr lang="en-US" dirty="0" smtClean="0"/>
              <a:t> (also called wind-shift line) – A line or narrow zone along which there is an abrupt change of wind direction.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</a:t>
            </a:r>
            <a:r>
              <a:rPr lang="en-US" dirty="0" smtClean="0"/>
              <a:t>	Variable winds and sudden wind shifts, even at low speeds, can make takeoffs and landings difficult.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 </a:t>
            </a:r>
          </a:p>
          <a:p>
            <a:pPr defTabSz="365125">
              <a:tabLst>
                <a:tab pos="18256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</a:t>
            </a:r>
            <a:r>
              <a:rPr lang="en-US" dirty="0" smtClean="0"/>
              <a:t>	You may be dealing with a headwind</a:t>
            </a:r>
            <a:r>
              <a:rPr lang="en-US" baseline="0" dirty="0" smtClean="0"/>
              <a:t> which suddenly becomes a tailwind</a:t>
            </a:r>
            <a:endParaRPr lang="en-US" dirty="0" smtClean="0"/>
          </a:p>
          <a:p>
            <a:pPr defTabSz="365125">
              <a:tabLst>
                <a:tab pos="182563" algn="l"/>
              </a:tabLst>
            </a:pPr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F0A71A-0782-4E3D-ABE3-25FCF05A612A}" type="slidenum">
              <a:rPr lang="en-US" sz="1200">
                <a:latin typeface="Times New Roman" panose="02020603050405020304" pitchFamily="18" charset="0"/>
              </a:rPr>
              <a:pPr eaLnBrk="1" hangingPunct="1"/>
              <a:t>8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7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5.w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50990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Presented by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National Oceanic and Atmospheric Administration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National Weather Service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Warning Decision Training Branch</a:t>
            </a:r>
          </a:p>
        </p:txBody>
      </p:sp>
      <p:pic>
        <p:nvPicPr>
          <p:cNvPr id="6" name="Picture 16" descr="noaa_circ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20675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79" descr="NEW FAA 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DF1F06"/>
              </a:clrFrom>
              <a:clrTo>
                <a:srgbClr val="DF1F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317500"/>
            <a:ext cx="730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93899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14" y="3137662"/>
            <a:ext cx="4951412" cy="58477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8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680E9-31C9-480E-AC3D-F6389808B4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1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DA4F8-2676-45B3-B88D-E319FE98DC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8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205D0-18F0-4C2A-B914-C8BB635E1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9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164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7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5233988" y="49609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D8491-2D36-4211-8CDB-33FC0EDFA9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5233988" y="49609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9483-0E40-4014-BE70-0E61113F0F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3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5233988" y="49609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FBFB2-A24E-411A-B9BA-AA7C8AE03F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9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5463" y="6472238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4"/>
          </p:nvPr>
        </p:nvSpPr>
        <p:spPr>
          <a:xfrm>
            <a:off x="5233988" y="49609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E7250FE-1EDD-43FD-A3C0-5FF5B3F976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3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5233988" y="49609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96EF9-5781-44F1-A808-19FACDDFF2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0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070CC-616A-4A45-96E3-9A6B6F009B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0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5233988" y="49609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23713-9AC6-43BE-8D7E-1EDB719B1A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78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28613"/>
            <a:ext cx="2117725" cy="5570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28613"/>
            <a:ext cx="6202363" cy="5570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5233988" y="49609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94597-F299-4608-8542-D4667ED656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6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BC741-C4A0-46D9-BFEA-E147DD95D2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4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BD858-7E52-4040-9574-1075450C25C5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B8338-DD07-4753-8DC0-2FA352ED56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36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64209-7F47-4BE3-8025-B8241CFF109A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46483-55E8-4090-BAE3-2DD3867342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58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DC2BE-B771-4A76-9992-0AD72F81A1AA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415A9-84BD-448E-BA30-F280FAF179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1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22800-EC68-43BC-BD4C-86ADCE8BC963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DA58F-BBF5-47A0-84BE-F135CC888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4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6EC2-7E9B-4314-926F-334751417628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D4B4F-DA79-44E4-91DD-CA71712C61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55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239F2-3C70-45E2-8B28-3DA4171F029D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06EE2-2AD6-46E3-B991-E7C83343F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64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76447-0C04-41AD-85D5-5B549E4506BE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625BE-3E06-465F-B334-2B591C66C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3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710CF-2B9E-443F-947C-52C0581EC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40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F439-6786-4BF0-979E-6FEEEE0A8278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446C5-6C37-4FDA-A8C0-3B09F4F1B6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03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861F-DAD9-49DE-8B94-07D0D3CAE84F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A0C9C-FA14-42CE-B06C-3B19B2526B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61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C52CE-CC30-4CD0-8A5E-2E92592F5CEE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D4F95-2CC4-453D-BF76-D367AEFB7F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34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FDE5B-DE85-4316-9785-F7DCB2A39CC5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EC20C-1AC9-4957-87E9-2F5923219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84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47342-1CD2-4D53-A73C-6E6A0E868CA7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7EB57-4C06-462C-B740-E8CA5C4941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5A8C6-6B8A-4D17-A2B9-F1289CB0A60F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FB007-32A0-457D-ACEF-EF95C028F9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13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B3EE-8505-468F-8E7C-F6AC7A7377F9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7BC11-EDAA-4A79-8EBD-71869E2650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12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0F221-3C95-478A-9BDE-EF1094F4215C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FA2E-5F46-4B00-94C3-B55E9E2BD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77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F91D7-0466-4768-8A27-E8CF14551073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B132B-4D74-42EE-8C83-99473DE419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1E7A-8D84-4005-8C2B-8567E5D66670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6190E-933E-40A5-98AD-DB619E63E8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2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059D10-D1F7-4217-8007-268DFE4C7C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49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7F2A-174A-4249-9A05-E71FD324FB7D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37AB2-B086-4440-856D-57EA94333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33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92692-88BF-4E86-8288-769F7E484D44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0C848-E8C0-48C4-BDBB-F5B058504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D41-5ADE-4776-9D87-81E1B21775EF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3211C-84E5-447B-A321-55131A622C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64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CDAEA-76B8-40EC-877B-93D2A2529C08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05013-D049-4057-B0EC-75423A366B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10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93FB4-7BED-4363-8977-9F1F72BD3D4F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AABBF-9099-4EC4-A1B4-E6B2B12FAF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FEB9E-9F28-4E3E-B960-BA0AB5BF6280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0B7F7-6B7E-43D8-8FBE-B3C400853D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6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6F186-383E-48A0-9FFF-BD9761241979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4C476-DA5C-4BFE-90AC-9F7E7BB13E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33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white_light_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1" name="Picture 3" descr="red_light_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67017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227334" name="Picture 6" descr="NO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075"/>
            <a:ext cx="1050925" cy="10509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5" name="Rectangle 7"/>
          <p:cNvSpPr>
            <a:spLocks noChangeArrowheads="1"/>
          </p:cNvSpPr>
          <p:nvPr/>
        </p:nvSpPr>
        <p:spPr bwMode="auto">
          <a:xfrm>
            <a:off x="1828800" y="4262438"/>
            <a:ext cx="5484813" cy="109537"/>
          </a:xfrm>
          <a:prstGeom prst="rect">
            <a:avLst/>
          </a:prstGeom>
          <a:gradFill rotWithShape="1">
            <a:gsLst>
              <a:gs pos="0">
                <a:srgbClr val="CC0000">
                  <a:gamma/>
                  <a:shade val="4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1C1C1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6" name="Rectangle 8"/>
          <p:cNvSpPr>
            <a:spLocks noChangeArrowheads="1"/>
          </p:cNvSpPr>
          <p:nvPr/>
        </p:nvSpPr>
        <p:spPr bwMode="auto">
          <a:xfrm>
            <a:off x="1828800" y="2438400"/>
            <a:ext cx="5484813" cy="109538"/>
          </a:xfrm>
          <a:prstGeom prst="rect">
            <a:avLst/>
          </a:prstGeom>
          <a:gradFill rotWithShape="1">
            <a:gsLst>
              <a:gs pos="0">
                <a:srgbClr val="CC0000">
                  <a:gamma/>
                  <a:shade val="4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1C1C1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7337" name="Picture 9" descr="NextGen_logo_2008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9"/>
          <a:stretch>
            <a:fillRect/>
          </a:stretch>
        </p:blipFill>
        <p:spPr bwMode="auto">
          <a:xfrm>
            <a:off x="7277100" y="0"/>
            <a:ext cx="1790700" cy="1219200"/>
          </a:xfrm>
          <a:prstGeom prst="rect">
            <a:avLst/>
          </a:prstGeom>
          <a:noFill/>
          <a:effectLst>
            <a:outerShdw dist="35921" dir="2700000" algn="ctr" rotWithShape="0">
              <a:srgbClr val="1C1C1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2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2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A97E0A-CADE-4359-81ED-7C9A24D88686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56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440887-6126-4011-A3E9-4233E1672712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3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2501F-72B7-4831-8637-75368F369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14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1AEBDB-A061-4D16-A86C-E68BD48DF705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27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2157CE-6B52-483F-8EC7-FF9BFE7520F2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44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BAE0CA-2661-4C22-997D-7A4C1E5E5103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412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39D3A-0077-4237-8E07-4511B1F4738F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29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6FA427-585C-4CD4-8345-74C8864F1886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755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7621F3-1D4F-4015-80DE-4DCF57D0F130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31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829313-EA22-4849-9563-754F0A9948D9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51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"/>
            <a:ext cx="21717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3627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E380D9-1507-4A7E-94A8-7ADECFDE6131}" type="slidenum">
              <a:rPr lang="en-US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45D13-8A2C-4564-BB5B-FEAE4D522D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31001-6ADC-4B92-8E41-0A961DCB9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0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98339-E78D-48CB-9DC8-ACD8B6042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2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8711F-E1C1-46B1-A377-236A6A4B68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5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28613"/>
            <a:ext cx="8472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fld id="{F53340FF-1FCB-4407-86B4-C6760910DB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31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F9D9C8-71CF-441A-AA91-DC5D1F5EE615}" type="slidenum">
              <a:rPr lang="en-US" sz="12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032" name="Text Box 29"/>
          <p:cNvSpPr txBox="1">
            <a:spLocks noChangeArrowheads="1"/>
          </p:cNvSpPr>
          <p:nvPr userDrawn="1"/>
        </p:nvSpPr>
        <p:spPr bwMode="auto">
          <a:xfrm>
            <a:off x="1001713" y="6308725"/>
            <a:ext cx="3530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b="1" smtClean="0">
                <a:solidFill>
                  <a:srgbClr val="C0C0C0"/>
                </a:solidFill>
              </a:rPr>
              <a:t>Hazardous Weather</a:t>
            </a:r>
            <a:endParaRPr lang="en-US" sz="1200" smtClean="0">
              <a:solidFill>
                <a:srgbClr val="C0C0C0"/>
              </a:solidFill>
            </a:endParaRPr>
          </a:p>
        </p:txBody>
      </p:sp>
      <p:pic>
        <p:nvPicPr>
          <p:cNvPr id="1033" name="Picture 12" descr="noaa_circle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07695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79" descr="NEW FAA LOGO"/>
          <p:cNvPicPr>
            <a:picLocks noChangeAspect="1" noChangeArrowheads="1"/>
          </p:cNvPicPr>
          <p:nvPr userDrawn="1"/>
        </p:nvPicPr>
        <p:blipFill>
          <a:blip r:embed="rId25">
            <a:clrChange>
              <a:clrFrom>
                <a:srgbClr val="DF1F06"/>
              </a:clrFrom>
              <a:clrTo>
                <a:srgbClr val="DF1F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062663"/>
            <a:ext cx="7302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98" r:id="rId1"/>
    <p:sldLayoutId id="2147486062" r:id="rId2"/>
    <p:sldLayoutId id="2147486063" r:id="rId3"/>
    <p:sldLayoutId id="2147486064" r:id="rId4"/>
    <p:sldLayoutId id="2147486065" r:id="rId5"/>
    <p:sldLayoutId id="2147486066" r:id="rId6"/>
    <p:sldLayoutId id="2147486067" r:id="rId7"/>
    <p:sldLayoutId id="2147486068" r:id="rId8"/>
    <p:sldLayoutId id="2147486069" r:id="rId9"/>
    <p:sldLayoutId id="2147486070" r:id="rId10"/>
    <p:sldLayoutId id="2147486071" r:id="rId11"/>
    <p:sldLayoutId id="2147486072" r:id="rId12"/>
    <p:sldLayoutId id="2147486099" r:id="rId13"/>
    <p:sldLayoutId id="2147486100" r:id="rId14"/>
    <p:sldLayoutId id="2147486101" r:id="rId15"/>
    <p:sldLayoutId id="2147486102" r:id="rId16"/>
    <p:sldLayoutId id="2147486103" r:id="rId17"/>
    <p:sldLayoutId id="2147486104" r:id="rId18"/>
    <p:sldLayoutId id="2147486105" r:id="rId19"/>
    <p:sldLayoutId id="2147486106" r:id="rId20"/>
    <p:sldLayoutId id="2147486107" r:id="rId21"/>
    <p:sldLayoutId id="2147486073" r:id="rId2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8C94C64-1BBD-4CE6-BC7C-078D43C47948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CEF250-A0CF-402F-A74D-E06F12B29E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74" r:id="rId1"/>
    <p:sldLayoutId id="2147486075" r:id="rId2"/>
    <p:sldLayoutId id="2147486076" r:id="rId3"/>
    <p:sldLayoutId id="2147486077" r:id="rId4"/>
    <p:sldLayoutId id="2147486078" r:id="rId5"/>
    <p:sldLayoutId id="2147486079" r:id="rId6"/>
    <p:sldLayoutId id="2147486080" r:id="rId7"/>
    <p:sldLayoutId id="2147486081" r:id="rId8"/>
    <p:sldLayoutId id="2147486082" r:id="rId9"/>
    <p:sldLayoutId id="2147486083" r:id="rId10"/>
    <p:sldLayoutId id="2147486084" r:id="rId11"/>
    <p:sldLayoutId id="21474860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042A287-F76F-4C55-80CF-766E2729DAFC}" type="datetimeFigureOut">
              <a:rPr lang="en-US"/>
              <a:pPr>
                <a:defRPr/>
              </a:pPr>
              <a:t>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35023FE-ED0A-41F8-A275-8826C4937B5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6" r:id="rId1"/>
    <p:sldLayoutId id="2147486087" r:id="rId2"/>
    <p:sldLayoutId id="2147486088" r:id="rId3"/>
    <p:sldLayoutId id="2147486089" r:id="rId4"/>
    <p:sldLayoutId id="2147486090" r:id="rId5"/>
    <p:sldLayoutId id="2147486091" r:id="rId6"/>
    <p:sldLayoutId id="2147486092" r:id="rId7"/>
    <p:sldLayoutId id="2147486093" r:id="rId8"/>
    <p:sldLayoutId id="2147486094" r:id="rId9"/>
    <p:sldLayoutId id="2147486095" r:id="rId10"/>
    <p:sldLayoutId id="2147486096" r:id="rId11"/>
    <p:sldLayoutId id="21474860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686800" cy="472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00800" y="64770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bg2"/>
                </a:solidFill>
              </a:defRPr>
            </a:lvl1pPr>
          </a:lstStyle>
          <a:p>
            <a:pPr>
              <a:spcBef>
                <a:spcPct val="0"/>
              </a:spcBef>
              <a:buFontTx/>
              <a:buNone/>
            </a:pPr>
            <a:fld id="{05E57C2D-4F87-4CAD-A3A7-0A3AB06F06A0}" type="slidenum">
              <a:rPr lang="en-US" sz="1400">
                <a:solidFill>
                  <a:srgbClr val="808080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‹#›</a:t>
            </a:fld>
            <a:endParaRPr lang="en-US" sz="1400">
              <a:solidFill>
                <a:srgbClr val="808080"/>
              </a:solidFill>
              <a:latin typeface="Arial" charset="0"/>
            </a:endParaRPr>
          </a:p>
        </p:txBody>
      </p:sp>
      <p:pic>
        <p:nvPicPr>
          <p:cNvPr id="226309" name="Picture 5" descr="NOA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075"/>
            <a:ext cx="1050925" cy="10509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79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9" r:id="rId1"/>
    <p:sldLayoutId id="2147486110" r:id="rId2"/>
    <p:sldLayoutId id="2147486111" r:id="rId3"/>
    <p:sldLayoutId id="2147486112" r:id="rId4"/>
    <p:sldLayoutId id="2147486113" r:id="rId5"/>
    <p:sldLayoutId id="2147486114" r:id="rId6"/>
    <p:sldLayoutId id="2147486115" r:id="rId7"/>
    <p:sldLayoutId id="2147486116" r:id="rId8"/>
    <p:sldLayoutId id="2147486117" r:id="rId9"/>
    <p:sldLayoutId id="2147486118" r:id="rId10"/>
    <p:sldLayoutId id="214748611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dobe Garamond Pro Bold" pitchFamily="18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55000"/>
        </a:spcBef>
        <a:spcAft>
          <a:spcPct val="0"/>
        </a:spcAft>
        <a:buSzPct val="80000"/>
        <a:buBlip>
          <a:blip r:embed="rId15"/>
        </a:buBlip>
        <a:defRPr sz="2800" b="1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55000"/>
        </a:spcBef>
        <a:spcAft>
          <a:spcPct val="0"/>
        </a:spcAft>
        <a:buBlip>
          <a:blip r:embed="rId16"/>
        </a:buBlip>
        <a:defRPr sz="2400" b="1" i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55000"/>
        </a:spcBef>
        <a:spcAft>
          <a:spcPct val="0"/>
        </a:spcAft>
        <a:buSzPct val="80000"/>
        <a:buBlip>
          <a:blip r:embed="rId15"/>
        </a:buBlip>
        <a:defRPr sz="2000">
          <a:solidFill>
            <a:srgbClr val="FFFFCC"/>
          </a:solidFill>
          <a:latin typeface="+mn-lt"/>
        </a:defRPr>
      </a:lvl3pPr>
      <a:lvl4pPr marL="1600200" indent="-228600" algn="l" rtl="0" fontAlgn="base">
        <a:spcBef>
          <a:spcPct val="55000"/>
        </a:spcBef>
        <a:spcAft>
          <a:spcPct val="0"/>
        </a:spcAft>
        <a:buBlip>
          <a:blip r:embed="rId16"/>
        </a:buBlip>
        <a:defRPr i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55000"/>
        </a:spcBef>
        <a:spcAft>
          <a:spcPct val="0"/>
        </a:spcAft>
        <a:buSzPct val="80000"/>
        <a:buBlip>
          <a:blip r:embed="rId15"/>
        </a:buBlip>
        <a:defRPr>
          <a:solidFill>
            <a:srgbClr val="FFFFCC"/>
          </a:solidFill>
          <a:latin typeface="+mn-lt"/>
        </a:defRPr>
      </a:lvl5pPr>
      <a:lvl6pPr marL="2514600" indent="-228600" algn="l" rtl="0" fontAlgn="base">
        <a:spcBef>
          <a:spcPct val="55000"/>
        </a:spcBef>
        <a:spcAft>
          <a:spcPct val="0"/>
        </a:spcAft>
        <a:buSzPct val="80000"/>
        <a:buBlip>
          <a:blip r:embed="rId15"/>
        </a:buBlip>
        <a:defRPr>
          <a:solidFill>
            <a:srgbClr val="FFFFCC"/>
          </a:solidFill>
          <a:latin typeface="+mn-lt"/>
        </a:defRPr>
      </a:lvl6pPr>
      <a:lvl7pPr marL="2971800" indent="-228600" algn="l" rtl="0" fontAlgn="base">
        <a:spcBef>
          <a:spcPct val="55000"/>
        </a:spcBef>
        <a:spcAft>
          <a:spcPct val="0"/>
        </a:spcAft>
        <a:buSzPct val="80000"/>
        <a:buBlip>
          <a:blip r:embed="rId15"/>
        </a:buBlip>
        <a:defRPr>
          <a:solidFill>
            <a:srgbClr val="FFFFCC"/>
          </a:solidFill>
          <a:latin typeface="+mn-lt"/>
        </a:defRPr>
      </a:lvl7pPr>
      <a:lvl8pPr marL="3429000" indent="-228600" algn="l" rtl="0" fontAlgn="base">
        <a:spcBef>
          <a:spcPct val="55000"/>
        </a:spcBef>
        <a:spcAft>
          <a:spcPct val="0"/>
        </a:spcAft>
        <a:buSzPct val="80000"/>
        <a:buBlip>
          <a:blip r:embed="rId15"/>
        </a:buBlip>
        <a:defRPr>
          <a:solidFill>
            <a:srgbClr val="FFFFCC"/>
          </a:solidFill>
          <a:latin typeface="+mn-lt"/>
        </a:defRPr>
      </a:lvl8pPr>
      <a:lvl9pPr marL="3886200" indent="-228600" algn="l" rtl="0" fontAlgn="base">
        <a:spcBef>
          <a:spcPct val="55000"/>
        </a:spcBef>
        <a:spcAft>
          <a:spcPct val="0"/>
        </a:spcAft>
        <a:buSzPct val="80000"/>
        <a:buBlip>
          <a:blip r:embed="rId15"/>
        </a:buBlip>
        <a:defRPr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wmf"/><Relationship Id="rId10" Type="http://schemas.openxmlformats.org/officeDocument/2006/relationships/image" Target="../media/image44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eather.gov/zse" TargetMode="Externa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23975"/>
          </a:xfrm>
        </p:spPr>
        <p:txBody>
          <a:bodyPr/>
          <a:lstStyle/>
          <a:p>
            <a:pPr eaLnBrk="1" hangingPunct="1"/>
            <a:r>
              <a:rPr lang="en-US" dirty="0" smtClean="0"/>
              <a:t>Aviation Weather Training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9738" y="2660650"/>
            <a:ext cx="4951412" cy="584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Adverse Winds</a:t>
            </a:r>
          </a:p>
        </p:txBody>
      </p:sp>
      <p:sp>
        <p:nvSpPr>
          <p:cNvPr id="14340" name="Rectangle 3"/>
          <p:cNvSpPr txBox="1">
            <a:spLocks noChangeArrowheads="1"/>
          </p:cNvSpPr>
          <p:nvPr/>
        </p:nvSpPr>
        <p:spPr bwMode="auto">
          <a:xfrm>
            <a:off x="401638" y="3216275"/>
            <a:ext cx="4951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sz="2000" b="1" dirty="0" smtClean="0">
                <a:solidFill>
                  <a:srgbClr val="FFFFCC"/>
                </a:solidFill>
              </a:rPr>
              <a:t>Alex Dodd</a:t>
            </a:r>
            <a:endParaRPr lang="en-US" sz="2000" b="1" dirty="0">
              <a:solidFill>
                <a:srgbClr val="FFFFCC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sz="2000" b="1" dirty="0">
                <a:solidFill>
                  <a:srgbClr val="FFFFCC"/>
                </a:solidFill>
              </a:rPr>
              <a:t>Seattle Center Weather Service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Effects of Approach Speed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399088" y="1519238"/>
            <a:ext cx="3271837" cy="3529012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mtClean="0"/>
              <a:t>	</a:t>
            </a:r>
            <a:r>
              <a:rPr lang="en-US" sz="2400" smtClean="0"/>
              <a:t>Airplanes with higher approach speeds are less affected by crosswinds and tailwinds</a:t>
            </a:r>
          </a:p>
        </p:txBody>
      </p:sp>
      <p:pic>
        <p:nvPicPr>
          <p:cNvPr id="23556" name="Picture 4" descr="c172-7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754188"/>
            <a:ext cx="4918075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941763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Even if an airplane is oriented into the wind, gusts during takeoff and landing may cause the aircraft to _______.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drift off the side of the runway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bounce on the runway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roll off the end of the runway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4468813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08125"/>
            <a:ext cx="8050213" cy="4391025"/>
          </a:xfrm>
        </p:spPr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A variable wind, even at low speeds, can be hazardous on takeoff and landing because it could _______.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cause engine failure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cause the plane to bounce on the runway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quickly become a crosswind or tailwind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867150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_______ perform better in adverse winds because most have demonstrated tailwind and crosswind thresholds that exceed FAA runway thresholds.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Larger airplanes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Smaller airplanes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Helicopters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Blowing Snow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724400" y="1508125"/>
            <a:ext cx="3971925" cy="381635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Light, dry, powder snow is most prone to being blown by the wind</a:t>
            </a:r>
          </a:p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Visibility will often be near zero/sky obscured when the particles are raised to great heights</a:t>
            </a:r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Called a “whiteout”</a:t>
            </a:r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Visibility improves rapidly when the wind subsides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833563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492125" y="4784725"/>
            <a:ext cx="1698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>
                <a:solidFill>
                  <a:schemeClr val="bg1"/>
                </a:solidFill>
              </a:rPr>
              <a:t>Copyright Mike Hardiman, 2007</a:t>
            </a: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692275"/>
            <a:ext cx="4640263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Duststorm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10163" y="1308100"/>
            <a:ext cx="3586162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None/>
              <a:defRPr/>
            </a:pPr>
            <a:r>
              <a:rPr lang="en-US" b="1" kern="0" dirty="0">
                <a:cs typeface="Arial" pitchFamily="34" charset="0"/>
                <a:sym typeface="Wingdings" pitchFamily="2" charset="2"/>
              </a:rPr>
              <a:t></a:t>
            </a:r>
            <a:r>
              <a:rPr lang="en-US" b="1" dirty="0">
                <a:cs typeface="Arial" pitchFamily="34" charset="0"/>
              </a:rPr>
              <a:t>Originate over arid regions with fine-grained soils, rich in clay and silt</a:t>
            </a:r>
            <a:endParaRPr lang="en-US" b="1" kern="0" dirty="0">
              <a:cs typeface="Arial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"/>
              <a:defRPr/>
            </a:pPr>
            <a:r>
              <a:rPr lang="en-US" sz="2000" kern="0" dirty="0">
                <a:cs typeface="Arial" pitchFamily="34" charset="0"/>
              </a:rPr>
              <a:t>Dry lake beds (playas)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"/>
              <a:defRPr/>
            </a:pPr>
            <a:r>
              <a:rPr lang="en-US" sz="2000" kern="0" dirty="0">
                <a:cs typeface="Arial" pitchFamily="34" charset="0"/>
              </a:rPr>
              <a:t>River flood plains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"/>
              <a:defRPr/>
            </a:pPr>
            <a:r>
              <a:rPr lang="en-US" sz="2000" kern="0" dirty="0">
                <a:cs typeface="Arial" pitchFamily="34" charset="0"/>
              </a:rPr>
              <a:t>Ocean sediments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"/>
              <a:defRPr/>
            </a:pPr>
            <a:r>
              <a:rPr lang="en-US" sz="2000" kern="0" dirty="0">
                <a:cs typeface="Arial" pitchFamily="34" charset="0"/>
              </a:rPr>
              <a:t>Glacial deposits</a:t>
            </a:r>
          </a:p>
          <a:p>
            <a:pPr marL="342900" indent="-342900" eaLnBrk="0" hangingPunct="0">
              <a:spcBef>
                <a:spcPct val="20000"/>
              </a:spcBef>
              <a:buFontTx/>
              <a:buNone/>
              <a:defRPr/>
            </a:pPr>
            <a:r>
              <a:rPr lang="en-US" b="1" kern="0" dirty="0">
                <a:cs typeface="Arial" pitchFamily="34" charset="0"/>
                <a:sym typeface="Wingdings" pitchFamily="2" charset="2"/>
              </a:rPr>
              <a:t>Soil is lofted airborne when exposed to strong wind</a:t>
            </a:r>
            <a:endParaRPr lang="en-US" b="1" kern="0" dirty="0">
              <a:cs typeface="Arial" pitchFamily="34" charset="0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Typical Visibility Within a Duststorm</a:t>
            </a:r>
          </a:p>
        </p:txBody>
      </p:sp>
      <p:pic>
        <p:nvPicPr>
          <p:cNvPr id="29699" name="Picture 5" descr="dust_visibility_ed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143000"/>
            <a:ext cx="6438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Sandstorm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708525" y="1508125"/>
            <a:ext cx="3987800" cy="33131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¤"/>
            </a:pPr>
            <a:r>
              <a:rPr lang="en-US" sz="2400" smtClean="0">
                <a:sym typeface="Wingdings" panose="05000000000000000000" pitchFamily="2" charset="2"/>
              </a:rPr>
              <a:t>Occurs in desert regions with loose sand, often in dunes</a:t>
            </a:r>
          </a:p>
          <a:p>
            <a:pPr>
              <a:buFont typeface="Wingdings" panose="05000000000000000000" pitchFamily="2" charset="2"/>
              <a:buChar char="¤"/>
            </a:pPr>
            <a:r>
              <a:rPr lang="en-US" sz="2400" smtClean="0">
                <a:sym typeface="Wingdings" panose="05000000000000000000" pitchFamily="2" charset="2"/>
              </a:rPr>
              <a:t>S</a:t>
            </a:r>
            <a:r>
              <a:rPr lang="en-US" sz="2400" smtClean="0"/>
              <a:t>imilar to a duststorm, but on a localized scale</a:t>
            </a:r>
            <a:endParaRPr lang="en-US" sz="2400" smtClean="0"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"/>
            </a:pPr>
            <a:r>
              <a:rPr lang="en-US" sz="2000" smtClean="0">
                <a:cs typeface="Arial" panose="020B0604020202020204" pitchFamily="34" charset="0"/>
              </a:rPr>
              <a:t>Sand particles are larger and heavier than dust particles</a:t>
            </a:r>
            <a:endParaRPr lang="en-US" sz="2000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81200"/>
            <a:ext cx="421005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1"/>
          <p:cNvSpPr txBox="1">
            <a:spLocks noChangeArrowheads="1"/>
          </p:cNvSpPr>
          <p:nvPr/>
        </p:nvSpPr>
        <p:spPr bwMode="auto">
          <a:xfrm>
            <a:off x="492125" y="4630738"/>
            <a:ext cx="1879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>
                <a:solidFill>
                  <a:schemeClr val="bg1"/>
                </a:solidFill>
              </a:rPr>
              <a:t>Copyright George Kourounis, 2008</a:t>
            </a: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Haboob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111875" y="1508125"/>
            <a:ext cx="2584450" cy="3657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 Haboob – </a:t>
            </a:r>
            <a:r>
              <a:rPr lang="en-US" sz="2000" smtClean="0"/>
              <a:t>A duststorm or sandstorm that forms as cold downdrafts from a thunderstorm turbulently lift dust and sand into the air.</a:t>
            </a:r>
          </a:p>
        </p:txBody>
      </p:sp>
      <p:pic>
        <p:nvPicPr>
          <p:cNvPr id="31748" name="Picture 12" descr="Iraq-sandsto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311275"/>
            <a:ext cx="5649913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998788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Which phenomenon can continue to restrict visibility, even after the wind subsides?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Blowing dust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Blowing sand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Blowing snow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pPr eaLnBrk="1" hangingPunct="1"/>
            <a:r>
              <a:rPr lang="en-US" smtClean="0"/>
              <a:t>Motivation</a:t>
            </a:r>
          </a:p>
        </p:txBody>
      </p:sp>
      <p:sp>
        <p:nvSpPr>
          <p:cNvPr id="16499" name="Rectangle 1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5364" name="Picture 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17650"/>
            <a:ext cx="56134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408363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During a sandstorm, sand particles are mostly confined to the lowest ______ feet and rarely rise more than _______ feet above the ground.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10; 50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1,000; 3,000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3,000; 6,000</a:t>
            </a: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Turbulence Introduction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5391150" y="1614488"/>
            <a:ext cx="3305175" cy="31337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¤"/>
            </a:pPr>
            <a:r>
              <a:rPr lang="en-US" sz="2400" dirty="0" smtClean="0"/>
              <a:t>Turbulence ranges from annoying bumpiness to severe jolts which cause structural damage and/or injuries.</a:t>
            </a:r>
          </a:p>
        </p:txBody>
      </p:sp>
      <p:pic>
        <p:nvPicPr>
          <p:cNvPr id="36868" name="Picture 319" descr="turbul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058988"/>
            <a:ext cx="4894262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Turbulence Definitions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47700" y="1266825"/>
            <a:ext cx="7953375" cy="4419600"/>
          </a:xfrm>
        </p:spPr>
        <p:txBody>
          <a:bodyPr/>
          <a:lstStyle/>
          <a:p>
            <a:pPr>
              <a:buClr>
                <a:srgbClr val="FFFFFF"/>
              </a:buClr>
              <a:buSzPct val="105000"/>
              <a:buFontTx/>
              <a:buNone/>
            </a:pPr>
            <a:r>
              <a:rPr lang="en-US" sz="2300" smtClean="0">
                <a:sym typeface="Wingdings" panose="05000000000000000000" pitchFamily="2" charset="2"/>
              </a:rPr>
              <a:t> </a:t>
            </a:r>
            <a:r>
              <a:rPr lang="en-US" sz="2300" smtClean="0"/>
              <a:t>a state of fluid flow in which the instantaneous velocities exhibit irregular and random fluctuations </a:t>
            </a:r>
          </a:p>
          <a:p>
            <a:pPr>
              <a:buClr>
                <a:srgbClr val="FFFFFF"/>
              </a:buClr>
              <a:buSzPct val="105000"/>
              <a:buFontTx/>
              <a:buNone/>
            </a:pPr>
            <a:endParaRPr lang="en-US" sz="2300" smtClean="0"/>
          </a:p>
          <a:p>
            <a:pPr>
              <a:buClr>
                <a:srgbClr val="FFFFFF"/>
              </a:buClr>
              <a:buSzPct val="105000"/>
              <a:buFontTx/>
              <a:buNone/>
            </a:pPr>
            <a:r>
              <a:rPr lang="en-US" sz="2300" smtClean="0">
                <a:sym typeface="Wingdings" panose="05000000000000000000" pitchFamily="2" charset="2"/>
              </a:rPr>
              <a:t> </a:t>
            </a:r>
            <a:r>
              <a:rPr lang="en-US" sz="2300" smtClean="0"/>
              <a:t>bumpiness in flight</a:t>
            </a:r>
          </a:p>
          <a:p>
            <a:pPr>
              <a:buClr>
                <a:srgbClr val="FFFFFF"/>
              </a:buClr>
              <a:buSzPct val="105000"/>
              <a:buFontTx/>
              <a:buNone/>
            </a:pPr>
            <a:endParaRPr lang="en-US" sz="2300" smtClean="0"/>
          </a:p>
          <a:p>
            <a:pPr>
              <a:buClr>
                <a:srgbClr val="FFFFFF"/>
              </a:buClr>
              <a:buSzPct val="105000"/>
              <a:buFontTx/>
              <a:buNone/>
            </a:pPr>
            <a:r>
              <a:rPr lang="en-US" sz="2300" smtClean="0">
                <a:sym typeface="Wingdings" panose="05000000000000000000" pitchFamily="2" charset="2"/>
              </a:rPr>
              <a:t> </a:t>
            </a:r>
            <a:r>
              <a:rPr lang="en-US" sz="2300" smtClean="0"/>
              <a:t>violent movements in the atmosphere caused in many different ways</a:t>
            </a:r>
          </a:p>
          <a:p>
            <a:pPr>
              <a:buClr>
                <a:srgbClr val="FFFFFF"/>
              </a:buClr>
              <a:buSzPct val="105000"/>
              <a:buFontTx/>
              <a:buNone/>
            </a:pPr>
            <a:endParaRPr lang="en-US" sz="2300" smtClean="0"/>
          </a:p>
          <a:p>
            <a:pPr>
              <a:buClr>
                <a:srgbClr val="FFFFFF"/>
              </a:buClr>
              <a:buSzPct val="105000"/>
              <a:buFontTx/>
              <a:buNone/>
            </a:pPr>
            <a:r>
              <a:rPr lang="en-US" sz="2300" smtClean="0">
                <a:sym typeface="Wingdings" panose="05000000000000000000" pitchFamily="2" charset="2"/>
              </a:rPr>
              <a:t> </a:t>
            </a:r>
            <a:r>
              <a:rPr lang="en-US" sz="2300" smtClean="0"/>
              <a:t>sudden changes in air movement causing aircraft to pitch, yaw and roll</a:t>
            </a: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Causes of Turbulence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219450" y="1508125"/>
            <a:ext cx="5326063" cy="1423988"/>
          </a:xfrm>
        </p:spPr>
        <p:txBody>
          <a:bodyPr/>
          <a:lstStyle/>
          <a:p>
            <a:pPr lvl="1">
              <a:buFontTx/>
              <a:buNone/>
            </a:pPr>
            <a:r>
              <a:rPr lang="en-US" smtClean="0">
                <a:sym typeface="Wingdings" panose="05000000000000000000" pitchFamily="2" charset="2"/>
              </a:rPr>
              <a:t></a:t>
            </a:r>
            <a:r>
              <a:rPr lang="en-US" smtClean="0"/>
              <a:t>	</a:t>
            </a:r>
            <a:r>
              <a:rPr lang="en-US" sz="2000" smtClean="0"/>
              <a:t>Convective currents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en-US" sz="1800" smtClean="0"/>
              <a:t>Called convective turbulence</a:t>
            </a:r>
          </a:p>
        </p:txBody>
      </p:sp>
      <p:grpSp>
        <p:nvGrpSpPr>
          <p:cNvPr id="38916" name="Group 581"/>
          <p:cNvGrpSpPr>
            <a:grpSpLocks/>
          </p:cNvGrpSpPr>
          <p:nvPr/>
        </p:nvGrpSpPr>
        <p:grpSpPr bwMode="auto">
          <a:xfrm>
            <a:off x="522288" y="2984500"/>
            <a:ext cx="2628900" cy="1463675"/>
            <a:chOff x="531046" y="2787251"/>
            <a:chExt cx="2628107" cy="1630204"/>
          </a:xfrm>
        </p:grpSpPr>
        <p:sp>
          <p:nvSpPr>
            <p:cNvPr id="38959" name="Rectangle 3"/>
            <p:cNvSpPr>
              <a:spLocks noChangeArrowheads="1"/>
            </p:cNvSpPr>
            <p:nvPr/>
          </p:nvSpPr>
          <p:spPr bwMode="auto">
            <a:xfrm>
              <a:off x="537714" y="2787251"/>
              <a:ext cx="2614772" cy="392272"/>
            </a:xfrm>
            <a:prstGeom prst="rect">
              <a:avLst/>
            </a:prstGeom>
            <a:gradFill rotWithShape="0">
              <a:gsLst>
                <a:gs pos="0">
                  <a:srgbClr val="00A0FA"/>
                </a:gs>
                <a:gs pos="100000">
                  <a:srgbClr val="64B4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38960" name="Rectangle 268"/>
            <p:cNvSpPr>
              <a:spLocks noChangeArrowheads="1"/>
            </p:cNvSpPr>
            <p:nvPr/>
          </p:nvSpPr>
          <p:spPr bwMode="auto">
            <a:xfrm>
              <a:off x="531046" y="3157298"/>
              <a:ext cx="2618106" cy="646747"/>
            </a:xfrm>
            <a:prstGeom prst="rect">
              <a:avLst/>
            </a:prstGeom>
            <a:gradFill rotWithShape="0">
              <a:gsLst>
                <a:gs pos="0">
                  <a:srgbClr val="749B00"/>
                </a:gs>
                <a:gs pos="100000">
                  <a:srgbClr val="99CC00"/>
                </a:gs>
              </a:gsLst>
              <a:lin ang="27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61" name="Freeform 3"/>
            <p:cNvSpPr>
              <a:spLocks/>
            </p:cNvSpPr>
            <p:nvPr/>
          </p:nvSpPr>
          <p:spPr bwMode="auto">
            <a:xfrm>
              <a:off x="531046" y="3085066"/>
              <a:ext cx="2628107" cy="87789"/>
            </a:xfrm>
            <a:custGeom>
              <a:avLst/>
              <a:gdLst>
                <a:gd name="T0" fmla="*/ 2147483647 w 11463"/>
                <a:gd name="T1" fmla="*/ 2147483647 h 387"/>
                <a:gd name="T2" fmla="*/ 2147483647 w 11463"/>
                <a:gd name="T3" fmla="*/ 2147483647 h 387"/>
                <a:gd name="T4" fmla="*/ 2147483647 w 11463"/>
                <a:gd name="T5" fmla="*/ 2147483647 h 387"/>
                <a:gd name="T6" fmla="*/ 2147483647 w 11463"/>
                <a:gd name="T7" fmla="*/ 2147483647 h 387"/>
                <a:gd name="T8" fmla="*/ 2147483647 w 11463"/>
                <a:gd name="T9" fmla="*/ 2147483647 h 387"/>
                <a:gd name="T10" fmla="*/ 2147483647 w 11463"/>
                <a:gd name="T11" fmla="*/ 2147483647 h 387"/>
                <a:gd name="T12" fmla="*/ 2147483647 w 11463"/>
                <a:gd name="T13" fmla="*/ 2147483647 h 387"/>
                <a:gd name="T14" fmla="*/ 2147483647 w 11463"/>
                <a:gd name="T15" fmla="*/ 2147483647 h 387"/>
                <a:gd name="T16" fmla="*/ 2147483647 w 11463"/>
                <a:gd name="T17" fmla="*/ 2147483647 h 387"/>
                <a:gd name="T18" fmla="*/ 2147483647 w 11463"/>
                <a:gd name="T19" fmla="*/ 2147483647 h 387"/>
                <a:gd name="T20" fmla="*/ 2147483647 w 11463"/>
                <a:gd name="T21" fmla="*/ 2147483647 h 387"/>
                <a:gd name="T22" fmla="*/ 2147483647 w 11463"/>
                <a:gd name="T23" fmla="*/ 2147483647 h 387"/>
                <a:gd name="T24" fmla="*/ 2147483647 w 11463"/>
                <a:gd name="T25" fmla="*/ 2147483647 h 387"/>
                <a:gd name="T26" fmla="*/ 2147483647 w 11463"/>
                <a:gd name="T27" fmla="*/ 2147483647 h 387"/>
                <a:gd name="T28" fmla="*/ 2147483647 w 11463"/>
                <a:gd name="T29" fmla="*/ 2147483647 h 387"/>
                <a:gd name="T30" fmla="*/ 2147483647 w 11463"/>
                <a:gd name="T31" fmla="*/ 2147483647 h 387"/>
                <a:gd name="T32" fmla="*/ 2147483647 w 11463"/>
                <a:gd name="T33" fmla="*/ 2147483647 h 387"/>
                <a:gd name="T34" fmla="*/ 2147483647 w 11463"/>
                <a:gd name="T35" fmla="*/ 2147483647 h 387"/>
                <a:gd name="T36" fmla="*/ 2147483647 w 11463"/>
                <a:gd name="T37" fmla="*/ 2147483647 h 387"/>
                <a:gd name="T38" fmla="*/ 2147483647 w 11463"/>
                <a:gd name="T39" fmla="*/ 2147483647 h 387"/>
                <a:gd name="T40" fmla="*/ 2147483647 w 11463"/>
                <a:gd name="T41" fmla="*/ 2147483647 h 387"/>
                <a:gd name="T42" fmla="*/ 2147483647 w 11463"/>
                <a:gd name="T43" fmla="*/ 2147483647 h 387"/>
                <a:gd name="T44" fmla="*/ 2147483647 w 11463"/>
                <a:gd name="T45" fmla="*/ 2147483647 h 387"/>
                <a:gd name="T46" fmla="*/ 2147483647 w 11463"/>
                <a:gd name="T47" fmla="*/ 2147483647 h 387"/>
                <a:gd name="T48" fmla="*/ 2147483647 w 11463"/>
                <a:gd name="T49" fmla="*/ 2147483647 h 387"/>
                <a:gd name="T50" fmla="*/ 2147483647 w 11463"/>
                <a:gd name="T51" fmla="*/ 2147483647 h 387"/>
                <a:gd name="T52" fmla="*/ 2147483647 w 11463"/>
                <a:gd name="T53" fmla="*/ 2147483647 h 387"/>
                <a:gd name="T54" fmla="*/ 2147483647 w 11463"/>
                <a:gd name="T55" fmla="*/ 2147483647 h 387"/>
                <a:gd name="T56" fmla="*/ 2147483647 w 11463"/>
                <a:gd name="T57" fmla="*/ 2147483647 h 387"/>
                <a:gd name="T58" fmla="*/ 2147483647 w 11463"/>
                <a:gd name="T59" fmla="*/ 2147483647 h 387"/>
                <a:gd name="T60" fmla="*/ 2147483647 w 11463"/>
                <a:gd name="T61" fmla="*/ 2147483647 h 387"/>
                <a:gd name="T62" fmla="*/ 2147483647 w 11463"/>
                <a:gd name="T63" fmla="*/ 2147483647 h 387"/>
                <a:gd name="T64" fmla="*/ 2147483647 w 11463"/>
                <a:gd name="T65" fmla="*/ 2147483647 h 387"/>
                <a:gd name="T66" fmla="*/ 2147483647 w 11463"/>
                <a:gd name="T67" fmla="*/ 2147483647 h 387"/>
                <a:gd name="T68" fmla="*/ 2147483647 w 11463"/>
                <a:gd name="T69" fmla="*/ 2147483647 h 387"/>
                <a:gd name="T70" fmla="*/ 2147483647 w 11463"/>
                <a:gd name="T71" fmla="*/ 2147483647 h 387"/>
                <a:gd name="T72" fmla="*/ 2147483647 w 11463"/>
                <a:gd name="T73" fmla="*/ 2147483647 h 387"/>
                <a:gd name="T74" fmla="*/ 2147483647 w 11463"/>
                <a:gd name="T75" fmla="*/ 2147483647 h 387"/>
                <a:gd name="T76" fmla="*/ 2147483647 w 11463"/>
                <a:gd name="T77" fmla="*/ 2147483647 h 387"/>
                <a:gd name="T78" fmla="*/ 2147483647 w 11463"/>
                <a:gd name="T79" fmla="*/ 2147483647 h 387"/>
                <a:gd name="T80" fmla="*/ 2147483647 w 11463"/>
                <a:gd name="T81" fmla="*/ 2147483647 h 387"/>
                <a:gd name="T82" fmla="*/ 2147483647 w 11463"/>
                <a:gd name="T83" fmla="*/ 2147483647 h 387"/>
                <a:gd name="T84" fmla="*/ 2147483647 w 11463"/>
                <a:gd name="T85" fmla="*/ 2147483647 h 387"/>
                <a:gd name="T86" fmla="*/ 2147483647 w 11463"/>
                <a:gd name="T87" fmla="*/ 2147483647 h 387"/>
                <a:gd name="T88" fmla="*/ 2147483647 w 11463"/>
                <a:gd name="T89" fmla="*/ 2147483647 h 387"/>
                <a:gd name="T90" fmla="*/ 2147483647 w 11463"/>
                <a:gd name="T91" fmla="*/ 2147483647 h 387"/>
                <a:gd name="T92" fmla="*/ 2147483647 w 11463"/>
                <a:gd name="T93" fmla="*/ 2147483647 h 387"/>
                <a:gd name="T94" fmla="*/ 2147483647 w 11463"/>
                <a:gd name="T95" fmla="*/ 2147483647 h 387"/>
                <a:gd name="T96" fmla="*/ 2147483647 w 11463"/>
                <a:gd name="T97" fmla="*/ 2147483647 h 387"/>
                <a:gd name="T98" fmla="*/ 2147483647 w 11463"/>
                <a:gd name="T99" fmla="*/ 2147483647 h 387"/>
                <a:gd name="T100" fmla="*/ 2147483647 w 11463"/>
                <a:gd name="T101" fmla="*/ 2147483647 h 387"/>
                <a:gd name="T102" fmla="*/ 2147483647 w 11463"/>
                <a:gd name="T103" fmla="*/ 0 h 387"/>
                <a:gd name="T104" fmla="*/ 2147483647 w 11463"/>
                <a:gd name="T105" fmla="*/ 0 h 387"/>
                <a:gd name="T106" fmla="*/ 2147483647 w 11463"/>
                <a:gd name="T107" fmla="*/ 2147483647 h 387"/>
                <a:gd name="T108" fmla="*/ 2147483647 w 11463"/>
                <a:gd name="T109" fmla="*/ 2147483647 h 387"/>
                <a:gd name="T110" fmla="*/ 2147483647 w 11463"/>
                <a:gd name="T111" fmla="*/ 2147483647 h 387"/>
                <a:gd name="T112" fmla="*/ 2147483647 w 11463"/>
                <a:gd name="T113" fmla="*/ 2147483647 h 387"/>
                <a:gd name="T114" fmla="*/ 2147483647 w 11463"/>
                <a:gd name="T115" fmla="*/ 2147483647 h 387"/>
                <a:gd name="T116" fmla="*/ 2147483647 w 11463"/>
                <a:gd name="T117" fmla="*/ 2147483647 h 387"/>
                <a:gd name="T118" fmla="*/ 2147483647 w 11463"/>
                <a:gd name="T119" fmla="*/ 2147483647 h 387"/>
                <a:gd name="T120" fmla="*/ 2147483647 w 11463"/>
                <a:gd name="T121" fmla="*/ 2147483647 h 387"/>
                <a:gd name="T122" fmla="*/ 2147483647 w 11463"/>
                <a:gd name="T123" fmla="*/ 2147483647 h 38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463"/>
                <a:gd name="T187" fmla="*/ 0 h 387"/>
                <a:gd name="T188" fmla="*/ 11463 w 11463"/>
                <a:gd name="T189" fmla="*/ 387 h 38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463" h="387">
                  <a:moveTo>
                    <a:pt x="0" y="183"/>
                  </a:moveTo>
                  <a:lnTo>
                    <a:pt x="0" y="387"/>
                  </a:lnTo>
                  <a:lnTo>
                    <a:pt x="11442" y="387"/>
                  </a:lnTo>
                  <a:lnTo>
                    <a:pt x="11442" y="162"/>
                  </a:lnTo>
                  <a:lnTo>
                    <a:pt x="11442" y="142"/>
                  </a:lnTo>
                  <a:lnTo>
                    <a:pt x="11463" y="122"/>
                  </a:lnTo>
                  <a:lnTo>
                    <a:pt x="11442" y="122"/>
                  </a:lnTo>
                  <a:lnTo>
                    <a:pt x="11442" y="142"/>
                  </a:lnTo>
                  <a:lnTo>
                    <a:pt x="11442" y="122"/>
                  </a:lnTo>
                  <a:lnTo>
                    <a:pt x="11422" y="122"/>
                  </a:lnTo>
                  <a:lnTo>
                    <a:pt x="11402" y="122"/>
                  </a:lnTo>
                  <a:lnTo>
                    <a:pt x="11402" y="142"/>
                  </a:lnTo>
                  <a:lnTo>
                    <a:pt x="11382" y="142"/>
                  </a:lnTo>
                  <a:lnTo>
                    <a:pt x="11361" y="142"/>
                  </a:lnTo>
                  <a:lnTo>
                    <a:pt x="11341" y="142"/>
                  </a:lnTo>
                  <a:lnTo>
                    <a:pt x="11321" y="142"/>
                  </a:lnTo>
                  <a:lnTo>
                    <a:pt x="11300" y="142"/>
                  </a:lnTo>
                  <a:lnTo>
                    <a:pt x="11280" y="142"/>
                  </a:lnTo>
                  <a:lnTo>
                    <a:pt x="11260" y="142"/>
                  </a:lnTo>
                  <a:lnTo>
                    <a:pt x="11239" y="142"/>
                  </a:lnTo>
                  <a:lnTo>
                    <a:pt x="11219" y="142"/>
                  </a:lnTo>
                  <a:lnTo>
                    <a:pt x="11198" y="142"/>
                  </a:lnTo>
                  <a:lnTo>
                    <a:pt x="11179" y="142"/>
                  </a:lnTo>
                  <a:lnTo>
                    <a:pt x="11158" y="142"/>
                  </a:lnTo>
                  <a:lnTo>
                    <a:pt x="11137" y="162"/>
                  </a:lnTo>
                  <a:lnTo>
                    <a:pt x="11118" y="162"/>
                  </a:lnTo>
                  <a:lnTo>
                    <a:pt x="11097" y="162"/>
                  </a:lnTo>
                  <a:lnTo>
                    <a:pt x="11077" y="162"/>
                  </a:lnTo>
                  <a:lnTo>
                    <a:pt x="11056" y="162"/>
                  </a:lnTo>
                  <a:lnTo>
                    <a:pt x="11036" y="162"/>
                  </a:lnTo>
                  <a:lnTo>
                    <a:pt x="11016" y="162"/>
                  </a:lnTo>
                  <a:lnTo>
                    <a:pt x="10995" y="162"/>
                  </a:lnTo>
                  <a:lnTo>
                    <a:pt x="10975" y="162"/>
                  </a:lnTo>
                  <a:lnTo>
                    <a:pt x="10955" y="162"/>
                  </a:lnTo>
                  <a:lnTo>
                    <a:pt x="10934" y="162"/>
                  </a:lnTo>
                  <a:lnTo>
                    <a:pt x="10914" y="162"/>
                  </a:lnTo>
                  <a:lnTo>
                    <a:pt x="10894" y="162"/>
                  </a:lnTo>
                  <a:lnTo>
                    <a:pt x="10874" y="162"/>
                  </a:lnTo>
                  <a:lnTo>
                    <a:pt x="10853" y="162"/>
                  </a:lnTo>
                  <a:lnTo>
                    <a:pt x="10832" y="162"/>
                  </a:lnTo>
                  <a:lnTo>
                    <a:pt x="10813" y="162"/>
                  </a:lnTo>
                  <a:lnTo>
                    <a:pt x="10792" y="162"/>
                  </a:lnTo>
                  <a:lnTo>
                    <a:pt x="10772" y="162"/>
                  </a:lnTo>
                  <a:lnTo>
                    <a:pt x="10751" y="162"/>
                  </a:lnTo>
                  <a:lnTo>
                    <a:pt x="10732" y="162"/>
                  </a:lnTo>
                  <a:lnTo>
                    <a:pt x="10711" y="162"/>
                  </a:lnTo>
                  <a:lnTo>
                    <a:pt x="10690" y="162"/>
                  </a:lnTo>
                  <a:lnTo>
                    <a:pt x="10670" y="162"/>
                  </a:lnTo>
                  <a:lnTo>
                    <a:pt x="10650" y="162"/>
                  </a:lnTo>
                  <a:lnTo>
                    <a:pt x="10630" y="162"/>
                  </a:lnTo>
                  <a:lnTo>
                    <a:pt x="10609" y="162"/>
                  </a:lnTo>
                  <a:lnTo>
                    <a:pt x="10589" y="162"/>
                  </a:lnTo>
                  <a:lnTo>
                    <a:pt x="10569" y="162"/>
                  </a:lnTo>
                  <a:lnTo>
                    <a:pt x="10548" y="162"/>
                  </a:lnTo>
                  <a:lnTo>
                    <a:pt x="10527" y="162"/>
                  </a:lnTo>
                  <a:lnTo>
                    <a:pt x="10508" y="162"/>
                  </a:lnTo>
                  <a:lnTo>
                    <a:pt x="10487" y="162"/>
                  </a:lnTo>
                  <a:lnTo>
                    <a:pt x="10467" y="162"/>
                  </a:lnTo>
                  <a:lnTo>
                    <a:pt x="10446" y="162"/>
                  </a:lnTo>
                  <a:lnTo>
                    <a:pt x="10427" y="162"/>
                  </a:lnTo>
                  <a:lnTo>
                    <a:pt x="10406" y="142"/>
                  </a:lnTo>
                  <a:lnTo>
                    <a:pt x="10385" y="142"/>
                  </a:lnTo>
                  <a:lnTo>
                    <a:pt x="10366" y="142"/>
                  </a:lnTo>
                  <a:lnTo>
                    <a:pt x="10345" y="142"/>
                  </a:lnTo>
                  <a:lnTo>
                    <a:pt x="10345" y="122"/>
                  </a:lnTo>
                  <a:lnTo>
                    <a:pt x="10325" y="122"/>
                  </a:lnTo>
                  <a:lnTo>
                    <a:pt x="10304" y="122"/>
                  </a:lnTo>
                  <a:lnTo>
                    <a:pt x="10284" y="122"/>
                  </a:lnTo>
                  <a:lnTo>
                    <a:pt x="10264" y="122"/>
                  </a:lnTo>
                  <a:lnTo>
                    <a:pt x="10243" y="122"/>
                  </a:lnTo>
                  <a:lnTo>
                    <a:pt x="10223" y="122"/>
                  </a:lnTo>
                  <a:lnTo>
                    <a:pt x="10203" y="122"/>
                  </a:lnTo>
                  <a:lnTo>
                    <a:pt x="10182" y="122"/>
                  </a:lnTo>
                  <a:lnTo>
                    <a:pt x="10162" y="122"/>
                  </a:lnTo>
                  <a:lnTo>
                    <a:pt x="10142" y="122"/>
                  </a:lnTo>
                  <a:lnTo>
                    <a:pt x="10122" y="122"/>
                  </a:lnTo>
                  <a:lnTo>
                    <a:pt x="10101" y="122"/>
                  </a:lnTo>
                  <a:lnTo>
                    <a:pt x="10080" y="122"/>
                  </a:lnTo>
                  <a:lnTo>
                    <a:pt x="10061" y="122"/>
                  </a:lnTo>
                  <a:lnTo>
                    <a:pt x="10040" y="122"/>
                  </a:lnTo>
                  <a:lnTo>
                    <a:pt x="10040" y="101"/>
                  </a:lnTo>
                  <a:lnTo>
                    <a:pt x="10020" y="101"/>
                  </a:lnTo>
                  <a:lnTo>
                    <a:pt x="9999" y="101"/>
                  </a:lnTo>
                  <a:lnTo>
                    <a:pt x="9980" y="101"/>
                  </a:lnTo>
                  <a:lnTo>
                    <a:pt x="9959" y="101"/>
                  </a:lnTo>
                  <a:lnTo>
                    <a:pt x="9938" y="101"/>
                  </a:lnTo>
                  <a:lnTo>
                    <a:pt x="9919" y="101"/>
                  </a:lnTo>
                  <a:lnTo>
                    <a:pt x="9919" y="122"/>
                  </a:lnTo>
                  <a:lnTo>
                    <a:pt x="9898" y="122"/>
                  </a:lnTo>
                  <a:lnTo>
                    <a:pt x="9877" y="122"/>
                  </a:lnTo>
                  <a:lnTo>
                    <a:pt x="9857" y="122"/>
                  </a:lnTo>
                  <a:lnTo>
                    <a:pt x="9837" y="122"/>
                  </a:lnTo>
                  <a:lnTo>
                    <a:pt x="9817" y="122"/>
                  </a:lnTo>
                  <a:lnTo>
                    <a:pt x="9796" y="122"/>
                  </a:lnTo>
                  <a:lnTo>
                    <a:pt x="9796" y="142"/>
                  </a:lnTo>
                  <a:lnTo>
                    <a:pt x="9775" y="142"/>
                  </a:lnTo>
                  <a:lnTo>
                    <a:pt x="9756" y="142"/>
                  </a:lnTo>
                  <a:lnTo>
                    <a:pt x="9735" y="142"/>
                  </a:lnTo>
                  <a:lnTo>
                    <a:pt x="9715" y="142"/>
                  </a:lnTo>
                  <a:lnTo>
                    <a:pt x="9695" y="162"/>
                  </a:lnTo>
                  <a:lnTo>
                    <a:pt x="9675" y="162"/>
                  </a:lnTo>
                  <a:lnTo>
                    <a:pt x="9654" y="162"/>
                  </a:lnTo>
                  <a:lnTo>
                    <a:pt x="9633" y="162"/>
                  </a:lnTo>
                  <a:lnTo>
                    <a:pt x="9614" y="162"/>
                  </a:lnTo>
                  <a:lnTo>
                    <a:pt x="9593" y="162"/>
                  </a:lnTo>
                  <a:lnTo>
                    <a:pt x="9573" y="162"/>
                  </a:lnTo>
                  <a:lnTo>
                    <a:pt x="9552" y="162"/>
                  </a:lnTo>
                  <a:lnTo>
                    <a:pt x="9552" y="183"/>
                  </a:lnTo>
                  <a:lnTo>
                    <a:pt x="9532" y="183"/>
                  </a:lnTo>
                  <a:lnTo>
                    <a:pt x="9512" y="183"/>
                  </a:lnTo>
                  <a:lnTo>
                    <a:pt x="9491" y="183"/>
                  </a:lnTo>
                  <a:lnTo>
                    <a:pt x="9472" y="183"/>
                  </a:lnTo>
                  <a:lnTo>
                    <a:pt x="9451" y="183"/>
                  </a:lnTo>
                  <a:lnTo>
                    <a:pt x="9451" y="162"/>
                  </a:lnTo>
                  <a:lnTo>
                    <a:pt x="9430" y="162"/>
                  </a:lnTo>
                  <a:lnTo>
                    <a:pt x="9410" y="162"/>
                  </a:lnTo>
                  <a:lnTo>
                    <a:pt x="9390" y="162"/>
                  </a:lnTo>
                  <a:lnTo>
                    <a:pt x="9370" y="162"/>
                  </a:lnTo>
                  <a:lnTo>
                    <a:pt x="9349" y="162"/>
                  </a:lnTo>
                  <a:lnTo>
                    <a:pt x="9328" y="162"/>
                  </a:lnTo>
                  <a:lnTo>
                    <a:pt x="9309" y="162"/>
                  </a:lnTo>
                  <a:lnTo>
                    <a:pt x="9288" y="162"/>
                  </a:lnTo>
                  <a:lnTo>
                    <a:pt x="9288" y="142"/>
                  </a:lnTo>
                  <a:lnTo>
                    <a:pt x="9268" y="142"/>
                  </a:lnTo>
                  <a:lnTo>
                    <a:pt x="9247" y="142"/>
                  </a:lnTo>
                  <a:lnTo>
                    <a:pt x="9227" y="142"/>
                  </a:lnTo>
                  <a:lnTo>
                    <a:pt x="9207" y="142"/>
                  </a:lnTo>
                  <a:lnTo>
                    <a:pt x="9186" y="142"/>
                  </a:lnTo>
                  <a:lnTo>
                    <a:pt x="9167" y="142"/>
                  </a:lnTo>
                  <a:lnTo>
                    <a:pt x="9146" y="122"/>
                  </a:lnTo>
                  <a:lnTo>
                    <a:pt x="9125" y="122"/>
                  </a:lnTo>
                  <a:lnTo>
                    <a:pt x="9105" y="122"/>
                  </a:lnTo>
                  <a:lnTo>
                    <a:pt x="9085" y="122"/>
                  </a:lnTo>
                  <a:lnTo>
                    <a:pt x="9065" y="122"/>
                  </a:lnTo>
                  <a:lnTo>
                    <a:pt x="9044" y="122"/>
                  </a:lnTo>
                  <a:lnTo>
                    <a:pt x="9023" y="122"/>
                  </a:lnTo>
                  <a:lnTo>
                    <a:pt x="9004" y="122"/>
                  </a:lnTo>
                  <a:lnTo>
                    <a:pt x="8983" y="122"/>
                  </a:lnTo>
                  <a:lnTo>
                    <a:pt x="8983" y="101"/>
                  </a:lnTo>
                  <a:lnTo>
                    <a:pt x="8963" y="101"/>
                  </a:lnTo>
                  <a:lnTo>
                    <a:pt x="8943" y="101"/>
                  </a:lnTo>
                  <a:lnTo>
                    <a:pt x="8923" y="101"/>
                  </a:lnTo>
                  <a:lnTo>
                    <a:pt x="8902" y="101"/>
                  </a:lnTo>
                  <a:lnTo>
                    <a:pt x="8881" y="101"/>
                  </a:lnTo>
                  <a:lnTo>
                    <a:pt x="8862" y="101"/>
                  </a:lnTo>
                  <a:lnTo>
                    <a:pt x="8841" y="101"/>
                  </a:lnTo>
                  <a:lnTo>
                    <a:pt x="8821" y="101"/>
                  </a:lnTo>
                  <a:lnTo>
                    <a:pt x="8800" y="101"/>
                  </a:lnTo>
                  <a:lnTo>
                    <a:pt x="8800" y="82"/>
                  </a:lnTo>
                  <a:lnTo>
                    <a:pt x="8780" y="82"/>
                  </a:lnTo>
                  <a:lnTo>
                    <a:pt x="8760" y="82"/>
                  </a:lnTo>
                  <a:lnTo>
                    <a:pt x="8739" y="82"/>
                  </a:lnTo>
                  <a:lnTo>
                    <a:pt x="8720" y="82"/>
                  </a:lnTo>
                  <a:lnTo>
                    <a:pt x="8699" y="82"/>
                  </a:lnTo>
                  <a:lnTo>
                    <a:pt x="8678" y="61"/>
                  </a:lnTo>
                  <a:lnTo>
                    <a:pt x="8658" y="61"/>
                  </a:lnTo>
                  <a:lnTo>
                    <a:pt x="8638" y="61"/>
                  </a:lnTo>
                  <a:lnTo>
                    <a:pt x="8618" y="61"/>
                  </a:lnTo>
                  <a:lnTo>
                    <a:pt x="8618" y="40"/>
                  </a:lnTo>
                  <a:lnTo>
                    <a:pt x="8597" y="40"/>
                  </a:lnTo>
                  <a:lnTo>
                    <a:pt x="8576" y="40"/>
                  </a:lnTo>
                  <a:lnTo>
                    <a:pt x="8557" y="40"/>
                  </a:lnTo>
                  <a:lnTo>
                    <a:pt x="8536" y="40"/>
                  </a:lnTo>
                  <a:lnTo>
                    <a:pt x="8536" y="61"/>
                  </a:lnTo>
                  <a:lnTo>
                    <a:pt x="8516" y="61"/>
                  </a:lnTo>
                  <a:lnTo>
                    <a:pt x="8496" y="61"/>
                  </a:lnTo>
                  <a:lnTo>
                    <a:pt x="8475" y="61"/>
                  </a:lnTo>
                  <a:lnTo>
                    <a:pt x="8475" y="82"/>
                  </a:lnTo>
                  <a:lnTo>
                    <a:pt x="8455" y="82"/>
                  </a:lnTo>
                  <a:lnTo>
                    <a:pt x="8434" y="82"/>
                  </a:lnTo>
                  <a:lnTo>
                    <a:pt x="8434" y="101"/>
                  </a:lnTo>
                  <a:lnTo>
                    <a:pt x="8415" y="101"/>
                  </a:lnTo>
                  <a:lnTo>
                    <a:pt x="8394" y="101"/>
                  </a:lnTo>
                  <a:lnTo>
                    <a:pt x="8373" y="122"/>
                  </a:lnTo>
                  <a:lnTo>
                    <a:pt x="8353" y="122"/>
                  </a:lnTo>
                  <a:lnTo>
                    <a:pt x="8333" y="122"/>
                  </a:lnTo>
                  <a:lnTo>
                    <a:pt x="8333" y="142"/>
                  </a:lnTo>
                  <a:lnTo>
                    <a:pt x="8313" y="142"/>
                  </a:lnTo>
                  <a:lnTo>
                    <a:pt x="8292" y="142"/>
                  </a:lnTo>
                  <a:lnTo>
                    <a:pt x="8273" y="142"/>
                  </a:lnTo>
                  <a:lnTo>
                    <a:pt x="8273" y="162"/>
                  </a:lnTo>
                  <a:lnTo>
                    <a:pt x="8252" y="162"/>
                  </a:lnTo>
                  <a:lnTo>
                    <a:pt x="8231" y="162"/>
                  </a:lnTo>
                  <a:lnTo>
                    <a:pt x="8211" y="162"/>
                  </a:lnTo>
                  <a:lnTo>
                    <a:pt x="8191" y="162"/>
                  </a:lnTo>
                  <a:lnTo>
                    <a:pt x="8171" y="162"/>
                  </a:lnTo>
                  <a:lnTo>
                    <a:pt x="8150" y="162"/>
                  </a:lnTo>
                  <a:lnTo>
                    <a:pt x="8129" y="162"/>
                  </a:lnTo>
                  <a:lnTo>
                    <a:pt x="8110" y="162"/>
                  </a:lnTo>
                  <a:lnTo>
                    <a:pt x="8089" y="162"/>
                  </a:lnTo>
                  <a:lnTo>
                    <a:pt x="8068" y="162"/>
                  </a:lnTo>
                  <a:lnTo>
                    <a:pt x="8048" y="162"/>
                  </a:lnTo>
                  <a:lnTo>
                    <a:pt x="8028" y="162"/>
                  </a:lnTo>
                  <a:lnTo>
                    <a:pt x="8008" y="162"/>
                  </a:lnTo>
                  <a:lnTo>
                    <a:pt x="7987" y="142"/>
                  </a:lnTo>
                  <a:lnTo>
                    <a:pt x="7968" y="142"/>
                  </a:lnTo>
                  <a:lnTo>
                    <a:pt x="7947" y="142"/>
                  </a:lnTo>
                  <a:lnTo>
                    <a:pt x="7926" y="142"/>
                  </a:lnTo>
                  <a:lnTo>
                    <a:pt x="7906" y="142"/>
                  </a:lnTo>
                  <a:lnTo>
                    <a:pt x="7886" y="142"/>
                  </a:lnTo>
                  <a:lnTo>
                    <a:pt x="7866" y="142"/>
                  </a:lnTo>
                  <a:lnTo>
                    <a:pt x="7845" y="142"/>
                  </a:lnTo>
                  <a:lnTo>
                    <a:pt x="7824" y="142"/>
                  </a:lnTo>
                  <a:lnTo>
                    <a:pt x="7805" y="142"/>
                  </a:lnTo>
                  <a:lnTo>
                    <a:pt x="7805" y="122"/>
                  </a:lnTo>
                  <a:lnTo>
                    <a:pt x="7784" y="122"/>
                  </a:lnTo>
                  <a:lnTo>
                    <a:pt x="7764" y="122"/>
                  </a:lnTo>
                  <a:lnTo>
                    <a:pt x="7744" y="122"/>
                  </a:lnTo>
                  <a:lnTo>
                    <a:pt x="7723" y="122"/>
                  </a:lnTo>
                  <a:lnTo>
                    <a:pt x="7703" y="122"/>
                  </a:lnTo>
                  <a:lnTo>
                    <a:pt x="7682" y="122"/>
                  </a:lnTo>
                  <a:lnTo>
                    <a:pt x="7663" y="122"/>
                  </a:lnTo>
                  <a:lnTo>
                    <a:pt x="7642" y="122"/>
                  </a:lnTo>
                  <a:lnTo>
                    <a:pt x="7621" y="122"/>
                  </a:lnTo>
                  <a:lnTo>
                    <a:pt x="7601" y="122"/>
                  </a:lnTo>
                  <a:lnTo>
                    <a:pt x="7581" y="122"/>
                  </a:lnTo>
                  <a:lnTo>
                    <a:pt x="7561" y="122"/>
                  </a:lnTo>
                  <a:lnTo>
                    <a:pt x="7540" y="122"/>
                  </a:lnTo>
                  <a:lnTo>
                    <a:pt x="7521" y="122"/>
                  </a:lnTo>
                  <a:lnTo>
                    <a:pt x="7500" y="122"/>
                  </a:lnTo>
                  <a:lnTo>
                    <a:pt x="7479" y="122"/>
                  </a:lnTo>
                  <a:lnTo>
                    <a:pt x="7459" y="122"/>
                  </a:lnTo>
                  <a:lnTo>
                    <a:pt x="7439" y="122"/>
                  </a:lnTo>
                  <a:lnTo>
                    <a:pt x="7418" y="122"/>
                  </a:lnTo>
                  <a:lnTo>
                    <a:pt x="7398" y="122"/>
                  </a:lnTo>
                  <a:lnTo>
                    <a:pt x="7377" y="122"/>
                  </a:lnTo>
                  <a:lnTo>
                    <a:pt x="7358" y="122"/>
                  </a:lnTo>
                  <a:lnTo>
                    <a:pt x="7337" y="122"/>
                  </a:lnTo>
                  <a:lnTo>
                    <a:pt x="7316" y="122"/>
                  </a:lnTo>
                  <a:lnTo>
                    <a:pt x="7297" y="122"/>
                  </a:lnTo>
                  <a:lnTo>
                    <a:pt x="7276" y="122"/>
                  </a:lnTo>
                  <a:lnTo>
                    <a:pt x="7256" y="122"/>
                  </a:lnTo>
                  <a:lnTo>
                    <a:pt x="7235" y="122"/>
                  </a:lnTo>
                  <a:lnTo>
                    <a:pt x="7216" y="122"/>
                  </a:lnTo>
                  <a:lnTo>
                    <a:pt x="7195" y="122"/>
                  </a:lnTo>
                  <a:lnTo>
                    <a:pt x="7195" y="101"/>
                  </a:lnTo>
                  <a:lnTo>
                    <a:pt x="7174" y="101"/>
                  </a:lnTo>
                  <a:lnTo>
                    <a:pt x="7154" y="101"/>
                  </a:lnTo>
                  <a:lnTo>
                    <a:pt x="7134" y="101"/>
                  </a:lnTo>
                  <a:lnTo>
                    <a:pt x="7114" y="101"/>
                  </a:lnTo>
                  <a:lnTo>
                    <a:pt x="7093" y="101"/>
                  </a:lnTo>
                  <a:lnTo>
                    <a:pt x="7073" y="101"/>
                  </a:lnTo>
                  <a:lnTo>
                    <a:pt x="7053" y="101"/>
                  </a:lnTo>
                  <a:lnTo>
                    <a:pt x="7032" y="101"/>
                  </a:lnTo>
                  <a:lnTo>
                    <a:pt x="7012" y="101"/>
                  </a:lnTo>
                  <a:lnTo>
                    <a:pt x="6992" y="101"/>
                  </a:lnTo>
                  <a:lnTo>
                    <a:pt x="6971" y="101"/>
                  </a:lnTo>
                  <a:lnTo>
                    <a:pt x="6951" y="101"/>
                  </a:lnTo>
                  <a:lnTo>
                    <a:pt x="6930" y="101"/>
                  </a:lnTo>
                  <a:lnTo>
                    <a:pt x="6911" y="101"/>
                  </a:lnTo>
                  <a:lnTo>
                    <a:pt x="6890" y="101"/>
                  </a:lnTo>
                  <a:lnTo>
                    <a:pt x="6869" y="101"/>
                  </a:lnTo>
                  <a:lnTo>
                    <a:pt x="6850" y="101"/>
                  </a:lnTo>
                  <a:lnTo>
                    <a:pt x="6829" y="101"/>
                  </a:lnTo>
                  <a:lnTo>
                    <a:pt x="6809" y="101"/>
                  </a:lnTo>
                  <a:lnTo>
                    <a:pt x="6788" y="101"/>
                  </a:lnTo>
                  <a:lnTo>
                    <a:pt x="6768" y="101"/>
                  </a:lnTo>
                  <a:lnTo>
                    <a:pt x="6748" y="101"/>
                  </a:lnTo>
                  <a:lnTo>
                    <a:pt x="6727" y="101"/>
                  </a:lnTo>
                  <a:lnTo>
                    <a:pt x="6707" y="101"/>
                  </a:lnTo>
                  <a:lnTo>
                    <a:pt x="6707" y="122"/>
                  </a:lnTo>
                  <a:lnTo>
                    <a:pt x="6687" y="122"/>
                  </a:lnTo>
                  <a:lnTo>
                    <a:pt x="6666" y="122"/>
                  </a:lnTo>
                  <a:lnTo>
                    <a:pt x="6646" y="122"/>
                  </a:lnTo>
                  <a:lnTo>
                    <a:pt x="6625" y="122"/>
                  </a:lnTo>
                  <a:lnTo>
                    <a:pt x="6625" y="142"/>
                  </a:lnTo>
                  <a:lnTo>
                    <a:pt x="6606" y="142"/>
                  </a:lnTo>
                  <a:lnTo>
                    <a:pt x="6585" y="142"/>
                  </a:lnTo>
                  <a:lnTo>
                    <a:pt x="6564" y="142"/>
                  </a:lnTo>
                  <a:lnTo>
                    <a:pt x="6564" y="162"/>
                  </a:lnTo>
                  <a:lnTo>
                    <a:pt x="6545" y="162"/>
                  </a:lnTo>
                  <a:lnTo>
                    <a:pt x="6545" y="183"/>
                  </a:lnTo>
                  <a:lnTo>
                    <a:pt x="6524" y="183"/>
                  </a:lnTo>
                  <a:lnTo>
                    <a:pt x="6504" y="183"/>
                  </a:lnTo>
                  <a:lnTo>
                    <a:pt x="6483" y="183"/>
                  </a:lnTo>
                  <a:lnTo>
                    <a:pt x="6483" y="203"/>
                  </a:lnTo>
                  <a:lnTo>
                    <a:pt x="6464" y="203"/>
                  </a:lnTo>
                  <a:lnTo>
                    <a:pt x="6443" y="203"/>
                  </a:lnTo>
                  <a:lnTo>
                    <a:pt x="6422" y="183"/>
                  </a:lnTo>
                  <a:lnTo>
                    <a:pt x="6402" y="183"/>
                  </a:lnTo>
                  <a:lnTo>
                    <a:pt x="6382" y="183"/>
                  </a:lnTo>
                  <a:lnTo>
                    <a:pt x="6362" y="183"/>
                  </a:lnTo>
                  <a:lnTo>
                    <a:pt x="6341" y="183"/>
                  </a:lnTo>
                  <a:lnTo>
                    <a:pt x="6321" y="183"/>
                  </a:lnTo>
                  <a:lnTo>
                    <a:pt x="6301" y="183"/>
                  </a:lnTo>
                  <a:lnTo>
                    <a:pt x="6301" y="162"/>
                  </a:lnTo>
                  <a:lnTo>
                    <a:pt x="6280" y="162"/>
                  </a:lnTo>
                  <a:lnTo>
                    <a:pt x="6259" y="162"/>
                  </a:lnTo>
                  <a:lnTo>
                    <a:pt x="6240" y="162"/>
                  </a:lnTo>
                  <a:lnTo>
                    <a:pt x="6219" y="162"/>
                  </a:lnTo>
                  <a:lnTo>
                    <a:pt x="6219" y="183"/>
                  </a:lnTo>
                  <a:lnTo>
                    <a:pt x="6199" y="183"/>
                  </a:lnTo>
                  <a:lnTo>
                    <a:pt x="6178" y="183"/>
                  </a:lnTo>
                  <a:lnTo>
                    <a:pt x="6159" y="183"/>
                  </a:lnTo>
                  <a:lnTo>
                    <a:pt x="6138" y="183"/>
                  </a:lnTo>
                  <a:lnTo>
                    <a:pt x="6117" y="183"/>
                  </a:lnTo>
                  <a:lnTo>
                    <a:pt x="6098" y="183"/>
                  </a:lnTo>
                  <a:lnTo>
                    <a:pt x="6077" y="183"/>
                  </a:lnTo>
                  <a:lnTo>
                    <a:pt x="6057" y="183"/>
                  </a:lnTo>
                  <a:lnTo>
                    <a:pt x="6036" y="183"/>
                  </a:lnTo>
                  <a:lnTo>
                    <a:pt x="6016" y="183"/>
                  </a:lnTo>
                  <a:lnTo>
                    <a:pt x="5996" y="183"/>
                  </a:lnTo>
                  <a:lnTo>
                    <a:pt x="5975" y="183"/>
                  </a:lnTo>
                  <a:lnTo>
                    <a:pt x="5955" y="183"/>
                  </a:lnTo>
                  <a:lnTo>
                    <a:pt x="5935" y="183"/>
                  </a:lnTo>
                  <a:lnTo>
                    <a:pt x="5914" y="183"/>
                  </a:lnTo>
                  <a:lnTo>
                    <a:pt x="5894" y="183"/>
                  </a:lnTo>
                  <a:lnTo>
                    <a:pt x="5874" y="183"/>
                  </a:lnTo>
                  <a:lnTo>
                    <a:pt x="5874" y="162"/>
                  </a:lnTo>
                  <a:lnTo>
                    <a:pt x="5854" y="162"/>
                  </a:lnTo>
                  <a:lnTo>
                    <a:pt x="5833" y="162"/>
                  </a:lnTo>
                  <a:lnTo>
                    <a:pt x="5812" y="162"/>
                  </a:lnTo>
                  <a:lnTo>
                    <a:pt x="5793" y="162"/>
                  </a:lnTo>
                  <a:lnTo>
                    <a:pt x="5772" y="162"/>
                  </a:lnTo>
                  <a:lnTo>
                    <a:pt x="5752" y="162"/>
                  </a:lnTo>
                  <a:lnTo>
                    <a:pt x="5731" y="162"/>
                  </a:lnTo>
                  <a:lnTo>
                    <a:pt x="5712" y="162"/>
                  </a:lnTo>
                  <a:lnTo>
                    <a:pt x="5691" y="162"/>
                  </a:lnTo>
                  <a:lnTo>
                    <a:pt x="5670" y="162"/>
                  </a:lnTo>
                  <a:lnTo>
                    <a:pt x="5651" y="162"/>
                  </a:lnTo>
                  <a:lnTo>
                    <a:pt x="5651" y="142"/>
                  </a:lnTo>
                  <a:lnTo>
                    <a:pt x="5630" y="142"/>
                  </a:lnTo>
                  <a:lnTo>
                    <a:pt x="5609" y="142"/>
                  </a:lnTo>
                  <a:lnTo>
                    <a:pt x="5589" y="142"/>
                  </a:lnTo>
                  <a:lnTo>
                    <a:pt x="5569" y="142"/>
                  </a:lnTo>
                  <a:lnTo>
                    <a:pt x="5549" y="142"/>
                  </a:lnTo>
                  <a:lnTo>
                    <a:pt x="5528" y="142"/>
                  </a:lnTo>
                  <a:lnTo>
                    <a:pt x="5507" y="142"/>
                  </a:lnTo>
                  <a:lnTo>
                    <a:pt x="5507" y="122"/>
                  </a:lnTo>
                  <a:lnTo>
                    <a:pt x="5488" y="122"/>
                  </a:lnTo>
                  <a:lnTo>
                    <a:pt x="5467" y="122"/>
                  </a:lnTo>
                  <a:lnTo>
                    <a:pt x="5447" y="122"/>
                  </a:lnTo>
                  <a:lnTo>
                    <a:pt x="5426" y="122"/>
                  </a:lnTo>
                  <a:lnTo>
                    <a:pt x="5407" y="122"/>
                  </a:lnTo>
                  <a:lnTo>
                    <a:pt x="5386" y="122"/>
                  </a:lnTo>
                  <a:lnTo>
                    <a:pt x="5365" y="122"/>
                  </a:lnTo>
                  <a:lnTo>
                    <a:pt x="5346" y="122"/>
                  </a:lnTo>
                  <a:lnTo>
                    <a:pt x="5325" y="122"/>
                  </a:lnTo>
                  <a:lnTo>
                    <a:pt x="5325" y="101"/>
                  </a:lnTo>
                  <a:lnTo>
                    <a:pt x="5305" y="101"/>
                  </a:lnTo>
                  <a:lnTo>
                    <a:pt x="5284" y="101"/>
                  </a:lnTo>
                  <a:lnTo>
                    <a:pt x="5264" y="101"/>
                  </a:lnTo>
                  <a:lnTo>
                    <a:pt x="5244" y="101"/>
                  </a:lnTo>
                  <a:lnTo>
                    <a:pt x="5223" y="101"/>
                  </a:lnTo>
                  <a:lnTo>
                    <a:pt x="5203" y="101"/>
                  </a:lnTo>
                  <a:lnTo>
                    <a:pt x="5183" y="101"/>
                  </a:lnTo>
                  <a:lnTo>
                    <a:pt x="5162" y="101"/>
                  </a:lnTo>
                  <a:lnTo>
                    <a:pt x="5142" y="101"/>
                  </a:lnTo>
                  <a:lnTo>
                    <a:pt x="5122" y="101"/>
                  </a:lnTo>
                  <a:lnTo>
                    <a:pt x="5122" y="82"/>
                  </a:lnTo>
                  <a:lnTo>
                    <a:pt x="5102" y="82"/>
                  </a:lnTo>
                  <a:lnTo>
                    <a:pt x="5081" y="82"/>
                  </a:lnTo>
                  <a:lnTo>
                    <a:pt x="5060" y="82"/>
                  </a:lnTo>
                  <a:lnTo>
                    <a:pt x="5060" y="61"/>
                  </a:lnTo>
                  <a:lnTo>
                    <a:pt x="5041" y="61"/>
                  </a:lnTo>
                  <a:lnTo>
                    <a:pt x="5020" y="61"/>
                  </a:lnTo>
                  <a:lnTo>
                    <a:pt x="5020" y="40"/>
                  </a:lnTo>
                  <a:lnTo>
                    <a:pt x="5000" y="40"/>
                  </a:lnTo>
                  <a:lnTo>
                    <a:pt x="4979" y="40"/>
                  </a:lnTo>
                  <a:lnTo>
                    <a:pt x="4979" y="20"/>
                  </a:lnTo>
                  <a:lnTo>
                    <a:pt x="4959" y="20"/>
                  </a:lnTo>
                  <a:lnTo>
                    <a:pt x="4939" y="20"/>
                  </a:lnTo>
                  <a:lnTo>
                    <a:pt x="4918" y="40"/>
                  </a:lnTo>
                  <a:lnTo>
                    <a:pt x="4899" y="40"/>
                  </a:lnTo>
                  <a:lnTo>
                    <a:pt x="4878" y="40"/>
                  </a:lnTo>
                  <a:lnTo>
                    <a:pt x="4857" y="40"/>
                  </a:lnTo>
                  <a:lnTo>
                    <a:pt x="4837" y="40"/>
                  </a:lnTo>
                  <a:lnTo>
                    <a:pt x="4817" y="40"/>
                  </a:lnTo>
                  <a:lnTo>
                    <a:pt x="4797" y="40"/>
                  </a:lnTo>
                  <a:lnTo>
                    <a:pt x="4776" y="40"/>
                  </a:lnTo>
                  <a:lnTo>
                    <a:pt x="4755" y="20"/>
                  </a:lnTo>
                  <a:lnTo>
                    <a:pt x="4736" y="20"/>
                  </a:lnTo>
                  <a:lnTo>
                    <a:pt x="4715" y="20"/>
                  </a:lnTo>
                  <a:lnTo>
                    <a:pt x="4695" y="20"/>
                  </a:lnTo>
                  <a:lnTo>
                    <a:pt x="4675" y="20"/>
                  </a:lnTo>
                  <a:lnTo>
                    <a:pt x="4655" y="20"/>
                  </a:lnTo>
                  <a:lnTo>
                    <a:pt x="4634" y="20"/>
                  </a:lnTo>
                  <a:lnTo>
                    <a:pt x="4613" y="20"/>
                  </a:lnTo>
                  <a:lnTo>
                    <a:pt x="4594" y="20"/>
                  </a:lnTo>
                  <a:lnTo>
                    <a:pt x="4573" y="20"/>
                  </a:lnTo>
                  <a:lnTo>
                    <a:pt x="4553" y="20"/>
                  </a:lnTo>
                  <a:lnTo>
                    <a:pt x="4532" y="20"/>
                  </a:lnTo>
                  <a:lnTo>
                    <a:pt x="4532" y="40"/>
                  </a:lnTo>
                  <a:lnTo>
                    <a:pt x="4512" y="40"/>
                  </a:lnTo>
                  <a:lnTo>
                    <a:pt x="4492" y="40"/>
                  </a:lnTo>
                  <a:lnTo>
                    <a:pt x="4471" y="40"/>
                  </a:lnTo>
                  <a:lnTo>
                    <a:pt x="4452" y="40"/>
                  </a:lnTo>
                  <a:lnTo>
                    <a:pt x="4452" y="61"/>
                  </a:lnTo>
                  <a:lnTo>
                    <a:pt x="4431" y="61"/>
                  </a:lnTo>
                  <a:lnTo>
                    <a:pt x="4410" y="61"/>
                  </a:lnTo>
                  <a:lnTo>
                    <a:pt x="4390" y="61"/>
                  </a:lnTo>
                  <a:lnTo>
                    <a:pt x="4370" y="61"/>
                  </a:lnTo>
                  <a:lnTo>
                    <a:pt x="4350" y="61"/>
                  </a:lnTo>
                  <a:lnTo>
                    <a:pt x="4329" y="61"/>
                  </a:lnTo>
                  <a:lnTo>
                    <a:pt x="4308" y="61"/>
                  </a:lnTo>
                  <a:lnTo>
                    <a:pt x="4289" y="61"/>
                  </a:lnTo>
                  <a:lnTo>
                    <a:pt x="4268" y="61"/>
                  </a:lnTo>
                  <a:lnTo>
                    <a:pt x="4268" y="82"/>
                  </a:lnTo>
                  <a:lnTo>
                    <a:pt x="4248" y="82"/>
                  </a:lnTo>
                  <a:lnTo>
                    <a:pt x="4228" y="82"/>
                  </a:lnTo>
                  <a:lnTo>
                    <a:pt x="4207" y="82"/>
                  </a:lnTo>
                  <a:lnTo>
                    <a:pt x="4187" y="82"/>
                  </a:lnTo>
                  <a:lnTo>
                    <a:pt x="4166" y="82"/>
                  </a:lnTo>
                  <a:lnTo>
                    <a:pt x="4147" y="82"/>
                  </a:lnTo>
                  <a:lnTo>
                    <a:pt x="4126" y="82"/>
                  </a:lnTo>
                  <a:lnTo>
                    <a:pt x="4105" y="82"/>
                  </a:lnTo>
                  <a:lnTo>
                    <a:pt x="4085" y="82"/>
                  </a:lnTo>
                  <a:lnTo>
                    <a:pt x="4065" y="82"/>
                  </a:lnTo>
                  <a:lnTo>
                    <a:pt x="4045" y="82"/>
                  </a:lnTo>
                  <a:lnTo>
                    <a:pt x="4045" y="101"/>
                  </a:lnTo>
                  <a:lnTo>
                    <a:pt x="4024" y="101"/>
                  </a:lnTo>
                  <a:lnTo>
                    <a:pt x="4003" y="101"/>
                  </a:lnTo>
                  <a:lnTo>
                    <a:pt x="3984" y="101"/>
                  </a:lnTo>
                  <a:lnTo>
                    <a:pt x="3963" y="101"/>
                  </a:lnTo>
                  <a:lnTo>
                    <a:pt x="3963" y="122"/>
                  </a:lnTo>
                  <a:lnTo>
                    <a:pt x="3943" y="122"/>
                  </a:lnTo>
                  <a:lnTo>
                    <a:pt x="3923" y="122"/>
                  </a:lnTo>
                  <a:lnTo>
                    <a:pt x="3903" y="122"/>
                  </a:lnTo>
                  <a:lnTo>
                    <a:pt x="3882" y="142"/>
                  </a:lnTo>
                  <a:lnTo>
                    <a:pt x="3861" y="142"/>
                  </a:lnTo>
                  <a:lnTo>
                    <a:pt x="3842" y="142"/>
                  </a:lnTo>
                  <a:lnTo>
                    <a:pt x="3821" y="142"/>
                  </a:lnTo>
                  <a:lnTo>
                    <a:pt x="3801" y="142"/>
                  </a:lnTo>
                  <a:lnTo>
                    <a:pt x="3780" y="162"/>
                  </a:lnTo>
                  <a:lnTo>
                    <a:pt x="3760" y="162"/>
                  </a:lnTo>
                  <a:lnTo>
                    <a:pt x="3740" y="162"/>
                  </a:lnTo>
                  <a:lnTo>
                    <a:pt x="3719" y="162"/>
                  </a:lnTo>
                  <a:lnTo>
                    <a:pt x="3700" y="162"/>
                  </a:lnTo>
                  <a:lnTo>
                    <a:pt x="3679" y="162"/>
                  </a:lnTo>
                  <a:lnTo>
                    <a:pt x="3658" y="162"/>
                  </a:lnTo>
                  <a:lnTo>
                    <a:pt x="3638" y="162"/>
                  </a:lnTo>
                  <a:lnTo>
                    <a:pt x="3618" y="162"/>
                  </a:lnTo>
                  <a:lnTo>
                    <a:pt x="3598" y="162"/>
                  </a:lnTo>
                  <a:lnTo>
                    <a:pt x="3577" y="162"/>
                  </a:lnTo>
                  <a:lnTo>
                    <a:pt x="3556" y="162"/>
                  </a:lnTo>
                  <a:lnTo>
                    <a:pt x="3537" y="162"/>
                  </a:lnTo>
                  <a:lnTo>
                    <a:pt x="3516" y="162"/>
                  </a:lnTo>
                  <a:lnTo>
                    <a:pt x="3496" y="162"/>
                  </a:lnTo>
                  <a:lnTo>
                    <a:pt x="3476" y="142"/>
                  </a:lnTo>
                  <a:lnTo>
                    <a:pt x="3455" y="142"/>
                  </a:lnTo>
                  <a:lnTo>
                    <a:pt x="3435" y="142"/>
                  </a:lnTo>
                  <a:lnTo>
                    <a:pt x="3414" y="142"/>
                  </a:lnTo>
                  <a:lnTo>
                    <a:pt x="3395" y="142"/>
                  </a:lnTo>
                  <a:lnTo>
                    <a:pt x="3374" y="142"/>
                  </a:lnTo>
                  <a:lnTo>
                    <a:pt x="3353" y="142"/>
                  </a:lnTo>
                  <a:lnTo>
                    <a:pt x="3333" y="142"/>
                  </a:lnTo>
                  <a:lnTo>
                    <a:pt x="3313" y="142"/>
                  </a:lnTo>
                  <a:lnTo>
                    <a:pt x="3293" y="142"/>
                  </a:lnTo>
                  <a:lnTo>
                    <a:pt x="3272" y="142"/>
                  </a:lnTo>
                  <a:lnTo>
                    <a:pt x="3253" y="142"/>
                  </a:lnTo>
                  <a:lnTo>
                    <a:pt x="3232" y="142"/>
                  </a:lnTo>
                  <a:lnTo>
                    <a:pt x="3211" y="142"/>
                  </a:lnTo>
                  <a:lnTo>
                    <a:pt x="3191" y="142"/>
                  </a:lnTo>
                  <a:lnTo>
                    <a:pt x="3171" y="142"/>
                  </a:lnTo>
                  <a:lnTo>
                    <a:pt x="3151" y="142"/>
                  </a:lnTo>
                  <a:lnTo>
                    <a:pt x="3130" y="142"/>
                  </a:lnTo>
                  <a:lnTo>
                    <a:pt x="3109" y="142"/>
                  </a:lnTo>
                  <a:lnTo>
                    <a:pt x="3090" y="142"/>
                  </a:lnTo>
                  <a:lnTo>
                    <a:pt x="3069" y="142"/>
                  </a:lnTo>
                  <a:lnTo>
                    <a:pt x="3048" y="142"/>
                  </a:lnTo>
                  <a:lnTo>
                    <a:pt x="3029" y="142"/>
                  </a:lnTo>
                  <a:lnTo>
                    <a:pt x="3008" y="142"/>
                  </a:lnTo>
                  <a:lnTo>
                    <a:pt x="2988" y="142"/>
                  </a:lnTo>
                  <a:lnTo>
                    <a:pt x="2967" y="142"/>
                  </a:lnTo>
                  <a:lnTo>
                    <a:pt x="2948" y="142"/>
                  </a:lnTo>
                  <a:lnTo>
                    <a:pt x="2927" y="142"/>
                  </a:lnTo>
                  <a:lnTo>
                    <a:pt x="2906" y="142"/>
                  </a:lnTo>
                  <a:lnTo>
                    <a:pt x="2886" y="142"/>
                  </a:lnTo>
                  <a:lnTo>
                    <a:pt x="2866" y="142"/>
                  </a:lnTo>
                  <a:lnTo>
                    <a:pt x="2846" y="142"/>
                  </a:lnTo>
                  <a:lnTo>
                    <a:pt x="2846" y="122"/>
                  </a:lnTo>
                  <a:lnTo>
                    <a:pt x="2825" y="122"/>
                  </a:lnTo>
                  <a:lnTo>
                    <a:pt x="2804" y="122"/>
                  </a:lnTo>
                  <a:lnTo>
                    <a:pt x="2785" y="122"/>
                  </a:lnTo>
                  <a:lnTo>
                    <a:pt x="2764" y="122"/>
                  </a:lnTo>
                  <a:lnTo>
                    <a:pt x="2744" y="122"/>
                  </a:lnTo>
                  <a:lnTo>
                    <a:pt x="2724" y="122"/>
                  </a:lnTo>
                  <a:lnTo>
                    <a:pt x="2703" y="122"/>
                  </a:lnTo>
                  <a:lnTo>
                    <a:pt x="2683" y="122"/>
                  </a:lnTo>
                  <a:lnTo>
                    <a:pt x="2662" y="122"/>
                  </a:lnTo>
                  <a:lnTo>
                    <a:pt x="2643" y="122"/>
                  </a:lnTo>
                  <a:lnTo>
                    <a:pt x="2622" y="122"/>
                  </a:lnTo>
                  <a:lnTo>
                    <a:pt x="2601" y="122"/>
                  </a:lnTo>
                  <a:lnTo>
                    <a:pt x="2581" y="122"/>
                  </a:lnTo>
                  <a:lnTo>
                    <a:pt x="2581" y="101"/>
                  </a:lnTo>
                  <a:lnTo>
                    <a:pt x="2561" y="101"/>
                  </a:lnTo>
                  <a:lnTo>
                    <a:pt x="2541" y="101"/>
                  </a:lnTo>
                  <a:lnTo>
                    <a:pt x="2520" y="101"/>
                  </a:lnTo>
                  <a:lnTo>
                    <a:pt x="2501" y="101"/>
                  </a:lnTo>
                  <a:lnTo>
                    <a:pt x="2480" y="101"/>
                  </a:lnTo>
                  <a:lnTo>
                    <a:pt x="2480" y="82"/>
                  </a:lnTo>
                  <a:lnTo>
                    <a:pt x="2459" y="82"/>
                  </a:lnTo>
                  <a:lnTo>
                    <a:pt x="2439" y="82"/>
                  </a:lnTo>
                  <a:lnTo>
                    <a:pt x="2419" y="82"/>
                  </a:lnTo>
                  <a:lnTo>
                    <a:pt x="2398" y="82"/>
                  </a:lnTo>
                  <a:lnTo>
                    <a:pt x="2378" y="82"/>
                  </a:lnTo>
                  <a:lnTo>
                    <a:pt x="2357" y="82"/>
                  </a:lnTo>
                  <a:lnTo>
                    <a:pt x="2338" y="82"/>
                  </a:lnTo>
                  <a:lnTo>
                    <a:pt x="2338" y="61"/>
                  </a:lnTo>
                  <a:lnTo>
                    <a:pt x="2317" y="61"/>
                  </a:lnTo>
                  <a:lnTo>
                    <a:pt x="2296" y="61"/>
                  </a:lnTo>
                  <a:lnTo>
                    <a:pt x="2277" y="61"/>
                  </a:lnTo>
                  <a:lnTo>
                    <a:pt x="2256" y="40"/>
                  </a:lnTo>
                  <a:lnTo>
                    <a:pt x="2236" y="40"/>
                  </a:lnTo>
                  <a:lnTo>
                    <a:pt x="2215" y="40"/>
                  </a:lnTo>
                  <a:lnTo>
                    <a:pt x="2196" y="40"/>
                  </a:lnTo>
                  <a:lnTo>
                    <a:pt x="2175" y="40"/>
                  </a:lnTo>
                  <a:lnTo>
                    <a:pt x="2154" y="20"/>
                  </a:lnTo>
                  <a:lnTo>
                    <a:pt x="2134" y="20"/>
                  </a:lnTo>
                  <a:lnTo>
                    <a:pt x="2114" y="20"/>
                  </a:lnTo>
                  <a:lnTo>
                    <a:pt x="2094" y="20"/>
                  </a:lnTo>
                  <a:lnTo>
                    <a:pt x="2073" y="20"/>
                  </a:lnTo>
                  <a:lnTo>
                    <a:pt x="2053" y="20"/>
                  </a:lnTo>
                  <a:lnTo>
                    <a:pt x="2033" y="20"/>
                  </a:lnTo>
                  <a:lnTo>
                    <a:pt x="2012" y="20"/>
                  </a:lnTo>
                  <a:lnTo>
                    <a:pt x="1992" y="20"/>
                  </a:lnTo>
                  <a:lnTo>
                    <a:pt x="1972" y="20"/>
                  </a:lnTo>
                  <a:lnTo>
                    <a:pt x="1951" y="20"/>
                  </a:lnTo>
                  <a:lnTo>
                    <a:pt x="1931" y="20"/>
                  </a:lnTo>
                  <a:lnTo>
                    <a:pt x="1931" y="0"/>
                  </a:lnTo>
                  <a:lnTo>
                    <a:pt x="1910" y="0"/>
                  </a:lnTo>
                  <a:lnTo>
                    <a:pt x="1891" y="0"/>
                  </a:lnTo>
                  <a:lnTo>
                    <a:pt x="1870" y="0"/>
                  </a:lnTo>
                  <a:lnTo>
                    <a:pt x="1849" y="0"/>
                  </a:lnTo>
                  <a:lnTo>
                    <a:pt x="1830" y="0"/>
                  </a:lnTo>
                  <a:lnTo>
                    <a:pt x="1809" y="0"/>
                  </a:lnTo>
                  <a:lnTo>
                    <a:pt x="1789" y="0"/>
                  </a:lnTo>
                  <a:lnTo>
                    <a:pt x="1768" y="0"/>
                  </a:lnTo>
                  <a:lnTo>
                    <a:pt x="1748" y="0"/>
                  </a:lnTo>
                  <a:lnTo>
                    <a:pt x="1728" y="0"/>
                  </a:lnTo>
                  <a:lnTo>
                    <a:pt x="1707" y="0"/>
                  </a:lnTo>
                  <a:lnTo>
                    <a:pt x="1707" y="20"/>
                  </a:lnTo>
                  <a:lnTo>
                    <a:pt x="1687" y="20"/>
                  </a:lnTo>
                  <a:lnTo>
                    <a:pt x="1667" y="20"/>
                  </a:lnTo>
                  <a:lnTo>
                    <a:pt x="1646" y="20"/>
                  </a:lnTo>
                  <a:lnTo>
                    <a:pt x="1626" y="20"/>
                  </a:lnTo>
                  <a:lnTo>
                    <a:pt x="1605" y="20"/>
                  </a:lnTo>
                  <a:lnTo>
                    <a:pt x="1586" y="20"/>
                  </a:lnTo>
                  <a:lnTo>
                    <a:pt x="1586" y="40"/>
                  </a:lnTo>
                  <a:lnTo>
                    <a:pt x="1565" y="40"/>
                  </a:lnTo>
                  <a:lnTo>
                    <a:pt x="1544" y="40"/>
                  </a:lnTo>
                  <a:lnTo>
                    <a:pt x="1525" y="40"/>
                  </a:lnTo>
                  <a:lnTo>
                    <a:pt x="1504" y="40"/>
                  </a:lnTo>
                  <a:lnTo>
                    <a:pt x="1504" y="61"/>
                  </a:lnTo>
                  <a:lnTo>
                    <a:pt x="1484" y="61"/>
                  </a:lnTo>
                  <a:lnTo>
                    <a:pt x="1463" y="61"/>
                  </a:lnTo>
                  <a:lnTo>
                    <a:pt x="1444" y="61"/>
                  </a:lnTo>
                  <a:lnTo>
                    <a:pt x="1423" y="61"/>
                  </a:lnTo>
                  <a:lnTo>
                    <a:pt x="1402" y="61"/>
                  </a:lnTo>
                  <a:lnTo>
                    <a:pt x="1382" y="61"/>
                  </a:lnTo>
                  <a:lnTo>
                    <a:pt x="1362" y="61"/>
                  </a:lnTo>
                  <a:lnTo>
                    <a:pt x="1342" y="61"/>
                  </a:lnTo>
                  <a:lnTo>
                    <a:pt x="1321" y="61"/>
                  </a:lnTo>
                  <a:lnTo>
                    <a:pt x="1301" y="61"/>
                  </a:lnTo>
                  <a:lnTo>
                    <a:pt x="1281" y="82"/>
                  </a:lnTo>
                  <a:lnTo>
                    <a:pt x="1260" y="82"/>
                  </a:lnTo>
                  <a:lnTo>
                    <a:pt x="1239" y="82"/>
                  </a:lnTo>
                  <a:lnTo>
                    <a:pt x="1220" y="82"/>
                  </a:lnTo>
                  <a:lnTo>
                    <a:pt x="1199" y="82"/>
                  </a:lnTo>
                  <a:lnTo>
                    <a:pt x="1179" y="82"/>
                  </a:lnTo>
                  <a:lnTo>
                    <a:pt x="1179" y="101"/>
                  </a:lnTo>
                  <a:lnTo>
                    <a:pt x="1158" y="101"/>
                  </a:lnTo>
                  <a:lnTo>
                    <a:pt x="1139" y="101"/>
                  </a:lnTo>
                  <a:lnTo>
                    <a:pt x="1118" y="101"/>
                  </a:lnTo>
                  <a:lnTo>
                    <a:pt x="1118" y="122"/>
                  </a:lnTo>
                  <a:lnTo>
                    <a:pt x="1097" y="122"/>
                  </a:lnTo>
                  <a:lnTo>
                    <a:pt x="1078" y="122"/>
                  </a:lnTo>
                  <a:lnTo>
                    <a:pt x="1057" y="122"/>
                  </a:lnTo>
                  <a:lnTo>
                    <a:pt x="1037" y="122"/>
                  </a:lnTo>
                  <a:lnTo>
                    <a:pt x="1016" y="142"/>
                  </a:lnTo>
                  <a:lnTo>
                    <a:pt x="996" y="142"/>
                  </a:lnTo>
                  <a:lnTo>
                    <a:pt x="976" y="142"/>
                  </a:lnTo>
                  <a:lnTo>
                    <a:pt x="976" y="162"/>
                  </a:lnTo>
                  <a:lnTo>
                    <a:pt x="955" y="162"/>
                  </a:lnTo>
                  <a:lnTo>
                    <a:pt x="935" y="162"/>
                  </a:lnTo>
                  <a:lnTo>
                    <a:pt x="915" y="183"/>
                  </a:lnTo>
                  <a:lnTo>
                    <a:pt x="894" y="183"/>
                  </a:lnTo>
                  <a:lnTo>
                    <a:pt x="894" y="162"/>
                  </a:lnTo>
                  <a:lnTo>
                    <a:pt x="874" y="162"/>
                  </a:lnTo>
                  <a:lnTo>
                    <a:pt x="854" y="162"/>
                  </a:lnTo>
                  <a:lnTo>
                    <a:pt x="834" y="162"/>
                  </a:lnTo>
                  <a:lnTo>
                    <a:pt x="834" y="183"/>
                  </a:lnTo>
                  <a:lnTo>
                    <a:pt x="834" y="162"/>
                  </a:lnTo>
                  <a:lnTo>
                    <a:pt x="813" y="162"/>
                  </a:lnTo>
                  <a:lnTo>
                    <a:pt x="792" y="162"/>
                  </a:lnTo>
                  <a:lnTo>
                    <a:pt x="773" y="162"/>
                  </a:lnTo>
                  <a:lnTo>
                    <a:pt x="752" y="162"/>
                  </a:lnTo>
                  <a:lnTo>
                    <a:pt x="732" y="162"/>
                  </a:lnTo>
                  <a:lnTo>
                    <a:pt x="711" y="162"/>
                  </a:lnTo>
                  <a:lnTo>
                    <a:pt x="692" y="162"/>
                  </a:lnTo>
                  <a:lnTo>
                    <a:pt x="671" y="162"/>
                  </a:lnTo>
                  <a:lnTo>
                    <a:pt x="650" y="162"/>
                  </a:lnTo>
                  <a:lnTo>
                    <a:pt x="631" y="162"/>
                  </a:lnTo>
                  <a:lnTo>
                    <a:pt x="610" y="162"/>
                  </a:lnTo>
                  <a:lnTo>
                    <a:pt x="589" y="162"/>
                  </a:lnTo>
                  <a:lnTo>
                    <a:pt x="569" y="162"/>
                  </a:lnTo>
                  <a:lnTo>
                    <a:pt x="549" y="162"/>
                  </a:lnTo>
                  <a:lnTo>
                    <a:pt x="529" y="162"/>
                  </a:lnTo>
                  <a:lnTo>
                    <a:pt x="508" y="162"/>
                  </a:lnTo>
                  <a:lnTo>
                    <a:pt x="487" y="162"/>
                  </a:lnTo>
                  <a:lnTo>
                    <a:pt x="468" y="142"/>
                  </a:lnTo>
                  <a:lnTo>
                    <a:pt x="447" y="142"/>
                  </a:lnTo>
                  <a:lnTo>
                    <a:pt x="427" y="142"/>
                  </a:lnTo>
                  <a:lnTo>
                    <a:pt x="407" y="142"/>
                  </a:lnTo>
                  <a:lnTo>
                    <a:pt x="387" y="142"/>
                  </a:lnTo>
                  <a:lnTo>
                    <a:pt x="387" y="122"/>
                  </a:lnTo>
                  <a:lnTo>
                    <a:pt x="366" y="142"/>
                  </a:lnTo>
                  <a:lnTo>
                    <a:pt x="345" y="142"/>
                  </a:lnTo>
                  <a:lnTo>
                    <a:pt x="326" y="142"/>
                  </a:lnTo>
                  <a:lnTo>
                    <a:pt x="305" y="142"/>
                  </a:lnTo>
                  <a:lnTo>
                    <a:pt x="305" y="162"/>
                  </a:lnTo>
                  <a:lnTo>
                    <a:pt x="285" y="162"/>
                  </a:lnTo>
                  <a:lnTo>
                    <a:pt x="264" y="162"/>
                  </a:lnTo>
                  <a:lnTo>
                    <a:pt x="244" y="162"/>
                  </a:lnTo>
                  <a:lnTo>
                    <a:pt x="224" y="162"/>
                  </a:lnTo>
                  <a:lnTo>
                    <a:pt x="224" y="183"/>
                  </a:lnTo>
                  <a:lnTo>
                    <a:pt x="203" y="183"/>
                  </a:lnTo>
                  <a:lnTo>
                    <a:pt x="183" y="183"/>
                  </a:lnTo>
                  <a:lnTo>
                    <a:pt x="163" y="183"/>
                  </a:lnTo>
                  <a:lnTo>
                    <a:pt x="142" y="183"/>
                  </a:lnTo>
                  <a:lnTo>
                    <a:pt x="122" y="183"/>
                  </a:lnTo>
                  <a:lnTo>
                    <a:pt x="102" y="183"/>
                  </a:lnTo>
                  <a:lnTo>
                    <a:pt x="82" y="183"/>
                  </a:lnTo>
                  <a:lnTo>
                    <a:pt x="61" y="183"/>
                  </a:lnTo>
                  <a:lnTo>
                    <a:pt x="40" y="183"/>
                  </a:lnTo>
                  <a:lnTo>
                    <a:pt x="21" y="162"/>
                  </a:lnTo>
                </a:path>
              </a:pathLst>
            </a:custGeom>
            <a:gradFill rotWithShape="0">
              <a:gsLst>
                <a:gs pos="0">
                  <a:srgbClr val="FFE2A7"/>
                </a:gs>
                <a:gs pos="100000">
                  <a:srgbClr val="CC99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Freeform 4"/>
            <p:cNvSpPr>
              <a:spLocks/>
            </p:cNvSpPr>
            <p:nvPr/>
          </p:nvSpPr>
          <p:spPr bwMode="auto">
            <a:xfrm>
              <a:off x="531046" y="3170633"/>
              <a:ext cx="2612549" cy="1246822"/>
            </a:xfrm>
            <a:custGeom>
              <a:avLst/>
              <a:gdLst>
                <a:gd name="T0" fmla="*/ 2147483647 w 5748"/>
                <a:gd name="T1" fmla="*/ 0 h 2742"/>
                <a:gd name="T2" fmla="*/ 0 w 5748"/>
                <a:gd name="T3" fmla="*/ 2147483647 h 2742"/>
                <a:gd name="T4" fmla="*/ 0 w 5748"/>
                <a:gd name="T5" fmla="*/ 2147483647 h 2742"/>
                <a:gd name="T6" fmla="*/ 2147483647 w 5748"/>
                <a:gd name="T7" fmla="*/ 2147483647 h 2742"/>
                <a:gd name="T8" fmla="*/ 2147483647 w 5748"/>
                <a:gd name="T9" fmla="*/ 2147483647 h 2742"/>
                <a:gd name="T10" fmla="*/ 2147483647 w 5748"/>
                <a:gd name="T11" fmla="*/ 2147483647 h 2742"/>
                <a:gd name="T12" fmla="*/ 2147483647 w 5748"/>
                <a:gd name="T13" fmla="*/ 2147483647 h 2742"/>
                <a:gd name="T14" fmla="*/ 2147483647 w 5748"/>
                <a:gd name="T15" fmla="*/ 2147483647 h 2742"/>
                <a:gd name="T16" fmla="*/ 2147483647 w 5748"/>
                <a:gd name="T17" fmla="*/ 2147483647 h 2742"/>
                <a:gd name="T18" fmla="*/ 2147483647 w 5748"/>
                <a:gd name="T19" fmla="*/ 0 h 2742"/>
                <a:gd name="T20" fmla="*/ 2147483647 w 5748"/>
                <a:gd name="T21" fmla="*/ 0 h 27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48"/>
                <a:gd name="T34" fmla="*/ 0 h 2742"/>
                <a:gd name="T35" fmla="*/ 5748 w 5748"/>
                <a:gd name="T36" fmla="*/ 2742 h 27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48" h="2742">
                  <a:moveTo>
                    <a:pt x="5728" y="0"/>
                  </a:moveTo>
                  <a:lnTo>
                    <a:pt x="0" y="6"/>
                  </a:lnTo>
                  <a:lnTo>
                    <a:pt x="0" y="2742"/>
                  </a:lnTo>
                  <a:lnTo>
                    <a:pt x="5748" y="2742"/>
                  </a:lnTo>
                  <a:lnTo>
                    <a:pt x="5748" y="1266"/>
                  </a:lnTo>
                  <a:lnTo>
                    <a:pt x="729" y="71"/>
                  </a:lnTo>
                  <a:lnTo>
                    <a:pt x="891" y="51"/>
                  </a:lnTo>
                  <a:lnTo>
                    <a:pt x="5748" y="786"/>
                  </a:lnTo>
                  <a:lnTo>
                    <a:pt x="5748" y="534"/>
                  </a:lnTo>
                  <a:lnTo>
                    <a:pt x="800" y="0"/>
                  </a:lnTo>
                  <a:lnTo>
                    <a:pt x="5738" y="0"/>
                  </a:lnTo>
                </a:path>
              </a:pathLst>
            </a:custGeom>
            <a:gradFill rotWithShape="0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3" name="Line 5"/>
            <p:cNvSpPr>
              <a:spLocks noChangeShapeType="1"/>
            </p:cNvSpPr>
            <p:nvPr/>
          </p:nvSpPr>
          <p:spPr bwMode="auto">
            <a:xfrm>
              <a:off x="538824" y="3212860"/>
              <a:ext cx="2328070" cy="92233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4" name="Line 6"/>
            <p:cNvSpPr>
              <a:spLocks noChangeShapeType="1"/>
            </p:cNvSpPr>
            <p:nvPr/>
          </p:nvSpPr>
          <p:spPr bwMode="auto">
            <a:xfrm flipH="1" flipV="1">
              <a:off x="903315" y="3622911"/>
              <a:ext cx="785654" cy="59563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5" name="Line 7"/>
            <p:cNvSpPr>
              <a:spLocks noChangeShapeType="1"/>
            </p:cNvSpPr>
            <p:nvPr/>
          </p:nvSpPr>
          <p:spPr bwMode="auto">
            <a:xfrm flipV="1">
              <a:off x="534379" y="3562903"/>
              <a:ext cx="530067" cy="2133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Line 8"/>
            <p:cNvSpPr>
              <a:spLocks noChangeShapeType="1"/>
            </p:cNvSpPr>
            <p:nvPr/>
          </p:nvSpPr>
          <p:spPr bwMode="auto">
            <a:xfrm flipV="1">
              <a:off x="682176" y="3475115"/>
              <a:ext cx="1293496" cy="74342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Line 9"/>
            <p:cNvSpPr>
              <a:spLocks noChangeShapeType="1"/>
            </p:cNvSpPr>
            <p:nvPr/>
          </p:nvSpPr>
          <p:spPr bwMode="auto">
            <a:xfrm flipV="1">
              <a:off x="1795649" y="3674028"/>
              <a:ext cx="493395" cy="5445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8" name="Line 10"/>
            <p:cNvSpPr>
              <a:spLocks noChangeShapeType="1"/>
            </p:cNvSpPr>
            <p:nvPr/>
          </p:nvSpPr>
          <p:spPr bwMode="auto">
            <a:xfrm flipV="1">
              <a:off x="2413504" y="3669583"/>
              <a:ext cx="346710" cy="5445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9" name="Line 11"/>
            <p:cNvSpPr>
              <a:spLocks noChangeShapeType="1"/>
            </p:cNvSpPr>
            <p:nvPr/>
          </p:nvSpPr>
          <p:spPr bwMode="auto">
            <a:xfrm flipH="1" flipV="1">
              <a:off x="982214" y="3236196"/>
              <a:ext cx="2156937" cy="5122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0" name="Freeform 12"/>
            <p:cNvSpPr>
              <a:spLocks/>
            </p:cNvSpPr>
            <p:nvPr/>
          </p:nvSpPr>
          <p:spPr bwMode="auto">
            <a:xfrm>
              <a:off x="768854" y="2935048"/>
              <a:ext cx="254476" cy="406717"/>
            </a:xfrm>
            <a:custGeom>
              <a:avLst/>
              <a:gdLst>
                <a:gd name="T0" fmla="*/ 2147483647 w 1118"/>
                <a:gd name="T1" fmla="*/ 2147483647 h 1787"/>
                <a:gd name="T2" fmla="*/ 2147483647 w 1118"/>
                <a:gd name="T3" fmla="*/ 2147483647 h 1787"/>
                <a:gd name="T4" fmla="*/ 2147483647 w 1118"/>
                <a:gd name="T5" fmla="*/ 2147483647 h 1787"/>
                <a:gd name="T6" fmla="*/ 2147483647 w 1118"/>
                <a:gd name="T7" fmla="*/ 2147483647 h 1787"/>
                <a:gd name="T8" fmla="*/ 2147483647 w 1118"/>
                <a:gd name="T9" fmla="*/ 2147483647 h 1787"/>
                <a:gd name="T10" fmla="*/ 2147483647 w 1118"/>
                <a:gd name="T11" fmla="*/ 2147483647 h 1787"/>
                <a:gd name="T12" fmla="*/ 0 w 1118"/>
                <a:gd name="T13" fmla="*/ 2147483647 h 1787"/>
                <a:gd name="T14" fmla="*/ 0 w 1118"/>
                <a:gd name="T15" fmla="*/ 2147483647 h 1787"/>
                <a:gd name="T16" fmla="*/ 2147483647 w 1118"/>
                <a:gd name="T17" fmla="*/ 0 h 1787"/>
                <a:gd name="T18" fmla="*/ 2147483647 w 1118"/>
                <a:gd name="T19" fmla="*/ 2147483647 h 1787"/>
                <a:gd name="T20" fmla="*/ 2147483647 w 1118"/>
                <a:gd name="T21" fmla="*/ 2147483647 h 1787"/>
                <a:gd name="T22" fmla="*/ 2147483647 w 1118"/>
                <a:gd name="T23" fmla="*/ 2147483647 h 1787"/>
                <a:gd name="T24" fmla="*/ 2147483647 w 1118"/>
                <a:gd name="T25" fmla="*/ 2147483647 h 1787"/>
                <a:gd name="T26" fmla="*/ 2147483647 w 1118"/>
                <a:gd name="T27" fmla="*/ 2147483647 h 1787"/>
                <a:gd name="T28" fmla="*/ 2147483647 w 1118"/>
                <a:gd name="T29" fmla="*/ 2147483647 h 1787"/>
                <a:gd name="T30" fmla="*/ 2147483647 w 1118"/>
                <a:gd name="T31" fmla="*/ 2147483647 h 1787"/>
                <a:gd name="T32" fmla="*/ 2147483647 w 1118"/>
                <a:gd name="T33" fmla="*/ 2147483647 h 1787"/>
                <a:gd name="T34" fmla="*/ 2147483647 w 1118"/>
                <a:gd name="T35" fmla="*/ 2147483647 h 1787"/>
                <a:gd name="T36" fmla="*/ 2147483647 w 1118"/>
                <a:gd name="T37" fmla="*/ 2147483647 h 1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18"/>
                <a:gd name="T58" fmla="*/ 0 h 1787"/>
                <a:gd name="T59" fmla="*/ 1118 w 1118"/>
                <a:gd name="T60" fmla="*/ 1787 h 17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18" h="1787">
                  <a:moveTo>
                    <a:pt x="285" y="1584"/>
                  </a:moveTo>
                  <a:lnTo>
                    <a:pt x="285" y="812"/>
                  </a:lnTo>
                  <a:lnTo>
                    <a:pt x="123" y="792"/>
                  </a:lnTo>
                  <a:lnTo>
                    <a:pt x="123" y="650"/>
                  </a:lnTo>
                  <a:lnTo>
                    <a:pt x="223" y="630"/>
                  </a:lnTo>
                  <a:lnTo>
                    <a:pt x="142" y="345"/>
                  </a:lnTo>
                  <a:lnTo>
                    <a:pt x="0" y="345"/>
                  </a:lnTo>
                  <a:lnTo>
                    <a:pt x="0" y="244"/>
                  </a:lnTo>
                  <a:lnTo>
                    <a:pt x="502" y="0"/>
                  </a:lnTo>
                  <a:lnTo>
                    <a:pt x="1118" y="60"/>
                  </a:lnTo>
                  <a:lnTo>
                    <a:pt x="1112" y="190"/>
                  </a:lnTo>
                  <a:lnTo>
                    <a:pt x="956" y="258"/>
                  </a:lnTo>
                  <a:lnTo>
                    <a:pt x="894" y="529"/>
                  </a:lnTo>
                  <a:lnTo>
                    <a:pt x="1078" y="529"/>
                  </a:lnTo>
                  <a:lnTo>
                    <a:pt x="1078" y="732"/>
                  </a:lnTo>
                  <a:lnTo>
                    <a:pt x="894" y="751"/>
                  </a:lnTo>
                  <a:lnTo>
                    <a:pt x="894" y="1503"/>
                  </a:lnTo>
                  <a:lnTo>
                    <a:pt x="509" y="1523"/>
                  </a:lnTo>
                  <a:lnTo>
                    <a:pt x="502" y="1787"/>
                  </a:lnTo>
                </a:path>
              </a:pathLst>
            </a:custGeom>
            <a:solidFill>
              <a:srgbClr val="FF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1" name="Freeform 13"/>
            <p:cNvSpPr>
              <a:spLocks/>
            </p:cNvSpPr>
            <p:nvPr/>
          </p:nvSpPr>
          <p:spPr bwMode="auto">
            <a:xfrm>
              <a:off x="819971" y="3056173"/>
              <a:ext cx="148908" cy="22225"/>
            </a:xfrm>
            <a:custGeom>
              <a:avLst/>
              <a:gdLst>
                <a:gd name="T0" fmla="*/ 0 w 652"/>
                <a:gd name="T1" fmla="*/ 2147483647 h 101"/>
                <a:gd name="T2" fmla="*/ 2147483647 w 652"/>
                <a:gd name="T3" fmla="*/ 0 h 101"/>
                <a:gd name="T4" fmla="*/ 2147483647 w 652"/>
                <a:gd name="T5" fmla="*/ 0 h 101"/>
                <a:gd name="T6" fmla="*/ 0 60000 65536"/>
                <a:gd name="T7" fmla="*/ 0 60000 65536"/>
                <a:gd name="T8" fmla="*/ 0 60000 65536"/>
                <a:gd name="T9" fmla="*/ 0 w 652"/>
                <a:gd name="T10" fmla="*/ 0 h 101"/>
                <a:gd name="T11" fmla="*/ 652 w 652"/>
                <a:gd name="T12" fmla="*/ 101 h 1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2" h="101">
                  <a:moveTo>
                    <a:pt x="0" y="101"/>
                  </a:moveTo>
                  <a:lnTo>
                    <a:pt x="387" y="0"/>
                  </a:lnTo>
                  <a:lnTo>
                    <a:pt x="652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2" name="Freeform 14"/>
            <p:cNvSpPr>
              <a:spLocks/>
            </p:cNvSpPr>
            <p:nvPr/>
          </p:nvSpPr>
          <p:spPr bwMode="auto">
            <a:xfrm>
              <a:off x="792190" y="3087288"/>
              <a:ext cx="222250" cy="28892"/>
            </a:xfrm>
            <a:custGeom>
              <a:avLst/>
              <a:gdLst>
                <a:gd name="T0" fmla="*/ 0 w 976"/>
                <a:gd name="T1" fmla="*/ 2147483647 h 122"/>
                <a:gd name="T2" fmla="*/ 2147483647 w 976"/>
                <a:gd name="T3" fmla="*/ 0 h 122"/>
                <a:gd name="T4" fmla="*/ 2147483647 w 976"/>
                <a:gd name="T5" fmla="*/ 2147483647 h 122"/>
                <a:gd name="T6" fmla="*/ 2147483647 w 976"/>
                <a:gd name="T7" fmla="*/ 2147483647 h 122"/>
                <a:gd name="T8" fmla="*/ 2147483647 w 976"/>
                <a:gd name="T9" fmla="*/ 2147483647 h 122"/>
                <a:gd name="T10" fmla="*/ 2147483647 w 976"/>
                <a:gd name="T11" fmla="*/ 2147483647 h 1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6"/>
                <a:gd name="T19" fmla="*/ 0 h 122"/>
                <a:gd name="T20" fmla="*/ 976 w 976"/>
                <a:gd name="T21" fmla="*/ 122 h 1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6" h="122">
                  <a:moveTo>
                    <a:pt x="0" y="122"/>
                  </a:moveTo>
                  <a:lnTo>
                    <a:pt x="508" y="0"/>
                  </a:lnTo>
                  <a:lnTo>
                    <a:pt x="976" y="55"/>
                  </a:lnTo>
                  <a:lnTo>
                    <a:pt x="773" y="81"/>
                  </a:lnTo>
                  <a:lnTo>
                    <a:pt x="487" y="62"/>
                  </a:lnTo>
                  <a:lnTo>
                    <a:pt x="163" y="122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3" name="Line 15"/>
            <p:cNvSpPr>
              <a:spLocks noChangeShapeType="1"/>
            </p:cNvSpPr>
            <p:nvPr/>
          </p:nvSpPr>
          <p:spPr bwMode="auto">
            <a:xfrm>
              <a:off x="907760" y="3097290"/>
              <a:ext cx="1112" cy="18002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4" name="Line 16"/>
            <p:cNvSpPr>
              <a:spLocks noChangeShapeType="1"/>
            </p:cNvSpPr>
            <p:nvPr/>
          </p:nvSpPr>
          <p:spPr bwMode="auto">
            <a:xfrm>
              <a:off x="907760" y="3056173"/>
              <a:ext cx="1112" cy="3111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5" name="Freeform 17"/>
            <p:cNvSpPr>
              <a:spLocks/>
            </p:cNvSpPr>
            <p:nvPr/>
          </p:nvSpPr>
          <p:spPr bwMode="auto">
            <a:xfrm>
              <a:off x="799969" y="3008390"/>
              <a:ext cx="30003" cy="68897"/>
            </a:xfrm>
            <a:custGeom>
              <a:avLst/>
              <a:gdLst>
                <a:gd name="T0" fmla="*/ 2147483647 w 131"/>
                <a:gd name="T1" fmla="*/ 2147483647 h 303"/>
                <a:gd name="T2" fmla="*/ 0 w 131"/>
                <a:gd name="T3" fmla="*/ 2147483647 h 303"/>
                <a:gd name="T4" fmla="*/ 2147483647 w 131"/>
                <a:gd name="T5" fmla="*/ 0 h 303"/>
                <a:gd name="T6" fmla="*/ 2147483647 w 131"/>
                <a:gd name="T7" fmla="*/ 0 h 303"/>
                <a:gd name="T8" fmla="*/ 2147483647 w 131"/>
                <a:gd name="T9" fmla="*/ 2147483647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303"/>
                <a:gd name="T17" fmla="*/ 131 w 131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303">
                  <a:moveTo>
                    <a:pt x="79" y="303"/>
                  </a:moveTo>
                  <a:lnTo>
                    <a:pt x="0" y="20"/>
                  </a:lnTo>
                  <a:lnTo>
                    <a:pt x="19" y="0"/>
                  </a:lnTo>
                  <a:lnTo>
                    <a:pt x="72" y="0"/>
                  </a:lnTo>
                  <a:lnTo>
                    <a:pt x="131" y="290"/>
                  </a:lnTo>
                </a:path>
              </a:pathLst>
            </a:custGeom>
            <a:gradFill rotWithShape="0">
              <a:gsLst>
                <a:gs pos="0">
                  <a:srgbClr val="800000"/>
                </a:gs>
                <a:gs pos="100000">
                  <a:srgbClr val="CC9900"/>
                </a:gs>
              </a:gsLst>
              <a:lin ang="54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6" name="Freeform 18"/>
            <p:cNvSpPr>
              <a:spLocks/>
            </p:cNvSpPr>
            <p:nvPr/>
          </p:nvSpPr>
          <p:spPr bwMode="auto">
            <a:xfrm>
              <a:off x="841085" y="2986165"/>
              <a:ext cx="15558" cy="85566"/>
            </a:xfrm>
            <a:custGeom>
              <a:avLst/>
              <a:gdLst>
                <a:gd name="T0" fmla="*/ 2147483647 w 66"/>
                <a:gd name="T1" fmla="*/ 2147483647 h 377"/>
                <a:gd name="T2" fmla="*/ 0 w 66"/>
                <a:gd name="T3" fmla="*/ 0 h 377"/>
                <a:gd name="T4" fmla="*/ 2147483647 w 66"/>
                <a:gd name="T5" fmla="*/ 0 h 377"/>
                <a:gd name="T6" fmla="*/ 2147483647 w 66"/>
                <a:gd name="T7" fmla="*/ 2147483647 h 3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377"/>
                <a:gd name="T14" fmla="*/ 66 w 66"/>
                <a:gd name="T15" fmla="*/ 377 h 3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377">
                  <a:moveTo>
                    <a:pt x="13" y="377"/>
                  </a:moveTo>
                  <a:lnTo>
                    <a:pt x="0" y="0"/>
                  </a:lnTo>
                  <a:lnTo>
                    <a:pt x="53" y="0"/>
                  </a:lnTo>
                  <a:lnTo>
                    <a:pt x="66" y="364"/>
                  </a:lnTo>
                </a:path>
              </a:pathLst>
            </a:custGeom>
            <a:gradFill rotWithShape="0">
              <a:gsLst>
                <a:gs pos="0">
                  <a:srgbClr val="800000"/>
                </a:gs>
                <a:gs pos="100000">
                  <a:srgbClr val="CC9900"/>
                </a:gs>
              </a:gsLst>
              <a:lin ang="54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7" name="Freeform 19"/>
            <p:cNvSpPr>
              <a:spLocks/>
            </p:cNvSpPr>
            <p:nvPr/>
          </p:nvSpPr>
          <p:spPr bwMode="auto">
            <a:xfrm>
              <a:off x="916650" y="2971718"/>
              <a:ext cx="20003" cy="82232"/>
            </a:xfrm>
            <a:custGeom>
              <a:avLst/>
              <a:gdLst>
                <a:gd name="T0" fmla="*/ 0 w 85"/>
                <a:gd name="T1" fmla="*/ 2147483647 h 363"/>
                <a:gd name="T2" fmla="*/ 2147483647 w 85"/>
                <a:gd name="T3" fmla="*/ 0 h 363"/>
                <a:gd name="T4" fmla="*/ 2147483647 w 85"/>
                <a:gd name="T5" fmla="*/ 2147483647 h 363"/>
                <a:gd name="T6" fmla="*/ 2147483647 w 85"/>
                <a:gd name="T7" fmla="*/ 2147483647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363"/>
                <a:gd name="T14" fmla="*/ 85 w 85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363">
                  <a:moveTo>
                    <a:pt x="0" y="363"/>
                  </a:moveTo>
                  <a:lnTo>
                    <a:pt x="38" y="0"/>
                  </a:lnTo>
                  <a:lnTo>
                    <a:pt x="85" y="6"/>
                  </a:lnTo>
                  <a:lnTo>
                    <a:pt x="52" y="363"/>
                  </a:lnTo>
                </a:path>
              </a:pathLst>
            </a:custGeom>
            <a:gradFill rotWithShape="0">
              <a:gsLst>
                <a:gs pos="0">
                  <a:srgbClr val="800000"/>
                </a:gs>
                <a:gs pos="100000">
                  <a:srgbClr val="CC9900"/>
                </a:gs>
              </a:gsLst>
              <a:lin ang="54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8" name="Freeform 20"/>
            <p:cNvSpPr>
              <a:spLocks/>
            </p:cNvSpPr>
            <p:nvPr/>
          </p:nvSpPr>
          <p:spPr bwMode="auto">
            <a:xfrm>
              <a:off x="955544" y="2976163"/>
              <a:ext cx="30003" cy="78899"/>
            </a:xfrm>
            <a:custGeom>
              <a:avLst/>
              <a:gdLst>
                <a:gd name="T0" fmla="*/ 0 w 132"/>
                <a:gd name="T1" fmla="*/ 2147483647 h 349"/>
                <a:gd name="T2" fmla="*/ 2147483647 w 132"/>
                <a:gd name="T3" fmla="*/ 0 h 349"/>
                <a:gd name="T4" fmla="*/ 2147483647 w 132"/>
                <a:gd name="T5" fmla="*/ 2147483647 h 349"/>
                <a:gd name="T6" fmla="*/ 2147483647 w 132"/>
                <a:gd name="T7" fmla="*/ 2147483647 h 3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349"/>
                <a:gd name="T14" fmla="*/ 132 w 132"/>
                <a:gd name="T15" fmla="*/ 349 h 3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349">
                  <a:moveTo>
                    <a:pt x="0" y="349"/>
                  </a:moveTo>
                  <a:lnTo>
                    <a:pt x="80" y="0"/>
                  </a:lnTo>
                  <a:lnTo>
                    <a:pt x="132" y="26"/>
                  </a:lnTo>
                  <a:lnTo>
                    <a:pt x="73" y="349"/>
                  </a:lnTo>
                </a:path>
              </a:pathLst>
            </a:custGeom>
            <a:gradFill rotWithShape="0">
              <a:gsLst>
                <a:gs pos="0">
                  <a:srgbClr val="800000"/>
                </a:gs>
                <a:gs pos="100000">
                  <a:srgbClr val="CC9900"/>
                </a:gs>
              </a:gsLst>
              <a:lin ang="54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9" name="Freeform 21"/>
            <p:cNvSpPr>
              <a:spLocks/>
            </p:cNvSpPr>
            <p:nvPr/>
          </p:nvSpPr>
          <p:spPr bwMode="auto">
            <a:xfrm>
              <a:off x="816637" y="3053951"/>
              <a:ext cx="156687" cy="25559"/>
            </a:xfrm>
            <a:custGeom>
              <a:avLst/>
              <a:gdLst>
                <a:gd name="T0" fmla="*/ 0 w 688"/>
                <a:gd name="T1" fmla="*/ 2147483647 h 112"/>
                <a:gd name="T2" fmla="*/ 2147483647 w 688"/>
                <a:gd name="T3" fmla="*/ 0 h 112"/>
                <a:gd name="T4" fmla="*/ 2147483647 w 688"/>
                <a:gd name="T5" fmla="*/ 2147483647 h 112"/>
                <a:gd name="T6" fmla="*/ 0 60000 65536"/>
                <a:gd name="T7" fmla="*/ 0 60000 65536"/>
                <a:gd name="T8" fmla="*/ 0 60000 65536"/>
                <a:gd name="T9" fmla="*/ 0 w 688"/>
                <a:gd name="T10" fmla="*/ 0 h 112"/>
                <a:gd name="T11" fmla="*/ 688 w 688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8" h="112">
                  <a:moveTo>
                    <a:pt x="0" y="112"/>
                  </a:moveTo>
                  <a:lnTo>
                    <a:pt x="389" y="0"/>
                  </a:lnTo>
                  <a:lnTo>
                    <a:pt x="688" y="6"/>
                  </a:lnTo>
                </a:path>
              </a:pathLst>
            </a:custGeom>
            <a:noFill/>
            <a:ln w="1588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0" name="Freeform 22"/>
            <p:cNvSpPr>
              <a:spLocks/>
            </p:cNvSpPr>
            <p:nvPr/>
          </p:nvSpPr>
          <p:spPr bwMode="auto">
            <a:xfrm>
              <a:off x="769964" y="2958383"/>
              <a:ext cx="248920" cy="68897"/>
            </a:xfrm>
            <a:custGeom>
              <a:avLst/>
              <a:gdLst>
                <a:gd name="T0" fmla="*/ 0 w 1090"/>
                <a:gd name="T1" fmla="*/ 2147483647 h 304"/>
                <a:gd name="T2" fmla="*/ 2147483647 w 1090"/>
                <a:gd name="T3" fmla="*/ 2147483647 h 304"/>
                <a:gd name="T4" fmla="*/ 2147483647 w 1090"/>
                <a:gd name="T5" fmla="*/ 2147483647 h 304"/>
                <a:gd name="T6" fmla="*/ 2147483647 w 1090"/>
                <a:gd name="T7" fmla="*/ 0 h 304"/>
                <a:gd name="T8" fmla="*/ 0 w 1090"/>
                <a:gd name="T9" fmla="*/ 2147483647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0"/>
                <a:gd name="T16" fmla="*/ 0 h 304"/>
                <a:gd name="T17" fmla="*/ 1090 w 1090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0" h="304">
                  <a:moveTo>
                    <a:pt x="0" y="245"/>
                  </a:moveTo>
                  <a:lnTo>
                    <a:pt x="641" y="304"/>
                  </a:lnTo>
                  <a:lnTo>
                    <a:pt x="1090" y="93"/>
                  </a:lnTo>
                  <a:lnTo>
                    <a:pt x="495" y="0"/>
                  </a:lnTo>
                  <a:lnTo>
                    <a:pt x="0" y="252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1" name="Line 23"/>
            <p:cNvSpPr>
              <a:spLocks noChangeShapeType="1"/>
            </p:cNvSpPr>
            <p:nvPr/>
          </p:nvSpPr>
          <p:spPr bwMode="auto">
            <a:xfrm>
              <a:off x="883312" y="2935048"/>
              <a:ext cx="1112" cy="2444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2" name="Freeform 24"/>
            <p:cNvSpPr>
              <a:spLocks/>
            </p:cNvSpPr>
            <p:nvPr/>
          </p:nvSpPr>
          <p:spPr bwMode="auto">
            <a:xfrm>
              <a:off x="543269" y="2810588"/>
              <a:ext cx="2304733" cy="286702"/>
            </a:xfrm>
            <a:custGeom>
              <a:avLst/>
              <a:gdLst>
                <a:gd name="T0" fmla="*/ 2147483647 w 10141"/>
                <a:gd name="T1" fmla="*/ 2147483647 h 1261"/>
                <a:gd name="T2" fmla="*/ 2147483647 w 10141"/>
                <a:gd name="T3" fmla="*/ 2147483647 h 1261"/>
                <a:gd name="T4" fmla="*/ 2147483647 w 10141"/>
                <a:gd name="T5" fmla="*/ 2147483647 h 1261"/>
                <a:gd name="T6" fmla="*/ 2147483647 w 10141"/>
                <a:gd name="T7" fmla="*/ 2147483647 h 1261"/>
                <a:gd name="T8" fmla="*/ 2147483647 w 10141"/>
                <a:gd name="T9" fmla="*/ 2147483647 h 1261"/>
                <a:gd name="T10" fmla="*/ 2147483647 w 10141"/>
                <a:gd name="T11" fmla="*/ 2147483647 h 1261"/>
                <a:gd name="T12" fmla="*/ 2147483647 w 10141"/>
                <a:gd name="T13" fmla="*/ 2147483647 h 1261"/>
                <a:gd name="T14" fmla="*/ 2147483647 w 10141"/>
                <a:gd name="T15" fmla="*/ 2147483647 h 1261"/>
                <a:gd name="T16" fmla="*/ 2147483647 w 10141"/>
                <a:gd name="T17" fmla="*/ 2147483647 h 1261"/>
                <a:gd name="T18" fmla="*/ 2147483647 w 10141"/>
                <a:gd name="T19" fmla="*/ 2147483647 h 1261"/>
                <a:gd name="T20" fmla="*/ 2147483647 w 10141"/>
                <a:gd name="T21" fmla="*/ 2147483647 h 1261"/>
                <a:gd name="T22" fmla="*/ 2147483647 w 10141"/>
                <a:gd name="T23" fmla="*/ 2147483647 h 1261"/>
                <a:gd name="T24" fmla="*/ 2147483647 w 10141"/>
                <a:gd name="T25" fmla="*/ 2147483647 h 1261"/>
                <a:gd name="T26" fmla="*/ 2147483647 w 10141"/>
                <a:gd name="T27" fmla="*/ 2147483647 h 1261"/>
                <a:gd name="T28" fmla="*/ 2147483647 w 10141"/>
                <a:gd name="T29" fmla="*/ 2147483647 h 1261"/>
                <a:gd name="T30" fmla="*/ 2147483647 w 10141"/>
                <a:gd name="T31" fmla="*/ 2147483647 h 1261"/>
                <a:gd name="T32" fmla="*/ 2147483647 w 10141"/>
                <a:gd name="T33" fmla="*/ 2147483647 h 1261"/>
                <a:gd name="T34" fmla="*/ 2147483647 w 10141"/>
                <a:gd name="T35" fmla="*/ 0 h 1261"/>
                <a:gd name="T36" fmla="*/ 2147483647 w 10141"/>
                <a:gd name="T37" fmla="*/ 0 h 1261"/>
                <a:gd name="T38" fmla="*/ 2147483647 w 10141"/>
                <a:gd name="T39" fmla="*/ 0 h 1261"/>
                <a:gd name="T40" fmla="*/ 2147483647 w 10141"/>
                <a:gd name="T41" fmla="*/ 0 h 1261"/>
                <a:gd name="T42" fmla="*/ 0 w 10141"/>
                <a:gd name="T43" fmla="*/ 2147483647 h 1261"/>
                <a:gd name="T44" fmla="*/ 2147483647 w 10141"/>
                <a:gd name="T45" fmla="*/ 2147483647 h 1261"/>
                <a:gd name="T46" fmla="*/ 2147483647 w 10141"/>
                <a:gd name="T47" fmla="*/ 2147483647 h 1261"/>
                <a:gd name="T48" fmla="*/ 2147483647 w 10141"/>
                <a:gd name="T49" fmla="*/ 2147483647 h 1261"/>
                <a:gd name="T50" fmla="*/ 2147483647 w 10141"/>
                <a:gd name="T51" fmla="*/ 2147483647 h 1261"/>
                <a:gd name="T52" fmla="*/ 2147483647 w 10141"/>
                <a:gd name="T53" fmla="*/ 2147483647 h 1261"/>
                <a:gd name="T54" fmla="*/ 2147483647 w 10141"/>
                <a:gd name="T55" fmla="*/ 2147483647 h 1261"/>
                <a:gd name="T56" fmla="*/ 2147483647 w 10141"/>
                <a:gd name="T57" fmla="*/ 2147483647 h 1261"/>
                <a:gd name="T58" fmla="*/ 2147483647 w 10141"/>
                <a:gd name="T59" fmla="*/ 2147483647 h 1261"/>
                <a:gd name="T60" fmla="*/ 2147483647 w 10141"/>
                <a:gd name="T61" fmla="*/ 2147483647 h 1261"/>
                <a:gd name="T62" fmla="*/ 2147483647 w 10141"/>
                <a:gd name="T63" fmla="*/ 2147483647 h 1261"/>
                <a:gd name="T64" fmla="*/ 2147483647 w 10141"/>
                <a:gd name="T65" fmla="*/ 2147483647 h 1261"/>
                <a:gd name="T66" fmla="*/ 2147483647 w 10141"/>
                <a:gd name="T67" fmla="*/ 2147483647 h 1261"/>
                <a:gd name="T68" fmla="*/ 2147483647 w 10141"/>
                <a:gd name="T69" fmla="*/ 2147483647 h 1261"/>
                <a:gd name="T70" fmla="*/ 2147483647 w 10141"/>
                <a:gd name="T71" fmla="*/ 2147483647 h 1261"/>
                <a:gd name="T72" fmla="*/ 2147483647 w 10141"/>
                <a:gd name="T73" fmla="*/ 2147483647 h 1261"/>
                <a:gd name="T74" fmla="*/ 2147483647 w 10141"/>
                <a:gd name="T75" fmla="*/ 2147483647 h 12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141"/>
                <a:gd name="T115" fmla="*/ 0 h 1261"/>
                <a:gd name="T116" fmla="*/ 10141 w 10141"/>
                <a:gd name="T117" fmla="*/ 1261 h 126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141" h="1261">
                  <a:moveTo>
                    <a:pt x="9959" y="1180"/>
                  </a:moveTo>
                  <a:lnTo>
                    <a:pt x="9959" y="1261"/>
                  </a:lnTo>
                  <a:lnTo>
                    <a:pt x="10141" y="1119"/>
                  </a:lnTo>
                  <a:lnTo>
                    <a:pt x="9978" y="976"/>
                  </a:lnTo>
                  <a:lnTo>
                    <a:pt x="9978" y="1079"/>
                  </a:lnTo>
                  <a:lnTo>
                    <a:pt x="9978" y="1098"/>
                  </a:lnTo>
                  <a:lnTo>
                    <a:pt x="9443" y="1063"/>
                  </a:lnTo>
                  <a:lnTo>
                    <a:pt x="9010" y="1023"/>
                  </a:lnTo>
                  <a:lnTo>
                    <a:pt x="8678" y="976"/>
                  </a:lnTo>
                  <a:lnTo>
                    <a:pt x="7731" y="771"/>
                  </a:lnTo>
                  <a:lnTo>
                    <a:pt x="7094" y="612"/>
                  </a:lnTo>
                  <a:lnTo>
                    <a:pt x="6056" y="306"/>
                  </a:lnTo>
                  <a:lnTo>
                    <a:pt x="5631" y="216"/>
                  </a:lnTo>
                  <a:lnTo>
                    <a:pt x="5101" y="147"/>
                  </a:lnTo>
                  <a:lnTo>
                    <a:pt x="4126" y="63"/>
                  </a:lnTo>
                  <a:lnTo>
                    <a:pt x="3049" y="24"/>
                  </a:lnTo>
                  <a:lnTo>
                    <a:pt x="1678" y="5"/>
                  </a:lnTo>
                  <a:lnTo>
                    <a:pt x="501" y="0"/>
                  </a:lnTo>
                  <a:lnTo>
                    <a:pt x="136" y="0"/>
                  </a:lnTo>
                  <a:lnTo>
                    <a:pt x="37" y="0"/>
                  </a:lnTo>
                  <a:lnTo>
                    <a:pt x="10" y="0"/>
                  </a:lnTo>
                  <a:lnTo>
                    <a:pt x="0" y="1"/>
                  </a:lnTo>
                  <a:lnTo>
                    <a:pt x="499" y="1"/>
                  </a:lnTo>
                  <a:lnTo>
                    <a:pt x="1033" y="1"/>
                  </a:lnTo>
                  <a:lnTo>
                    <a:pt x="1345" y="1"/>
                  </a:lnTo>
                  <a:lnTo>
                    <a:pt x="1677" y="5"/>
                  </a:lnTo>
                  <a:lnTo>
                    <a:pt x="3047" y="22"/>
                  </a:lnTo>
                  <a:lnTo>
                    <a:pt x="4126" y="63"/>
                  </a:lnTo>
                  <a:lnTo>
                    <a:pt x="4566" y="105"/>
                  </a:lnTo>
                  <a:lnTo>
                    <a:pt x="5100" y="176"/>
                  </a:lnTo>
                  <a:lnTo>
                    <a:pt x="5627" y="266"/>
                  </a:lnTo>
                  <a:lnTo>
                    <a:pt x="6056" y="368"/>
                  </a:lnTo>
                  <a:lnTo>
                    <a:pt x="7091" y="672"/>
                  </a:lnTo>
                  <a:lnTo>
                    <a:pt x="7729" y="830"/>
                  </a:lnTo>
                  <a:lnTo>
                    <a:pt x="8678" y="1038"/>
                  </a:lnTo>
                  <a:lnTo>
                    <a:pt x="9008" y="1087"/>
                  </a:lnTo>
                  <a:lnTo>
                    <a:pt x="9441" y="1134"/>
                  </a:lnTo>
                  <a:lnTo>
                    <a:pt x="9978" y="1181"/>
                  </a:lnTo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3" name="Freeform 25"/>
            <p:cNvSpPr>
              <a:spLocks/>
            </p:cNvSpPr>
            <p:nvPr/>
          </p:nvSpPr>
          <p:spPr bwMode="auto">
            <a:xfrm>
              <a:off x="543269" y="2909488"/>
              <a:ext cx="1949133" cy="391160"/>
            </a:xfrm>
            <a:custGeom>
              <a:avLst/>
              <a:gdLst>
                <a:gd name="T0" fmla="*/ 2147483647 w 8576"/>
                <a:gd name="T1" fmla="*/ 2147483647 h 1719"/>
                <a:gd name="T2" fmla="*/ 2147483647 w 8576"/>
                <a:gd name="T3" fmla="*/ 2147483647 h 1719"/>
                <a:gd name="T4" fmla="*/ 2147483647 w 8576"/>
                <a:gd name="T5" fmla="*/ 2147483647 h 1719"/>
                <a:gd name="T6" fmla="*/ 2147483647 w 8576"/>
                <a:gd name="T7" fmla="*/ 2147483647 h 1719"/>
                <a:gd name="T8" fmla="*/ 2147483647 w 8576"/>
                <a:gd name="T9" fmla="*/ 2147483647 h 1719"/>
                <a:gd name="T10" fmla="*/ 2147483647 w 8576"/>
                <a:gd name="T11" fmla="*/ 2147483647 h 1719"/>
                <a:gd name="T12" fmla="*/ 2147483647 w 8576"/>
                <a:gd name="T13" fmla="*/ 2147483647 h 1719"/>
                <a:gd name="T14" fmla="*/ 2147483647 w 8576"/>
                <a:gd name="T15" fmla="*/ 2147483647 h 1719"/>
                <a:gd name="T16" fmla="*/ 2147483647 w 8576"/>
                <a:gd name="T17" fmla="*/ 2147483647 h 1719"/>
                <a:gd name="T18" fmla="*/ 2147483647 w 8576"/>
                <a:gd name="T19" fmla="*/ 2147483647 h 1719"/>
                <a:gd name="T20" fmla="*/ 2147483647 w 8576"/>
                <a:gd name="T21" fmla="*/ 2147483647 h 1719"/>
                <a:gd name="T22" fmla="*/ 2147483647 w 8576"/>
                <a:gd name="T23" fmla="*/ 2147483647 h 1719"/>
                <a:gd name="T24" fmla="*/ 2147483647 w 8576"/>
                <a:gd name="T25" fmla="*/ 2147483647 h 1719"/>
                <a:gd name="T26" fmla="*/ 2147483647 w 8576"/>
                <a:gd name="T27" fmla="*/ 2147483647 h 1719"/>
                <a:gd name="T28" fmla="*/ 2147483647 w 8576"/>
                <a:gd name="T29" fmla="*/ 2147483647 h 1719"/>
                <a:gd name="T30" fmla="*/ 2147483647 w 8576"/>
                <a:gd name="T31" fmla="*/ 2147483647 h 1719"/>
                <a:gd name="T32" fmla="*/ 2147483647 w 8576"/>
                <a:gd name="T33" fmla="*/ 2147483647 h 1719"/>
                <a:gd name="T34" fmla="*/ 2147483647 w 8576"/>
                <a:gd name="T35" fmla="*/ 2147483647 h 1719"/>
                <a:gd name="T36" fmla="*/ 2147483647 w 8576"/>
                <a:gd name="T37" fmla="*/ 0 h 1719"/>
                <a:gd name="T38" fmla="*/ 2147483647 w 8576"/>
                <a:gd name="T39" fmla="*/ 0 h 1719"/>
                <a:gd name="T40" fmla="*/ 2147483647 w 8576"/>
                <a:gd name="T41" fmla="*/ 2147483647 h 1719"/>
                <a:gd name="T42" fmla="*/ 0 w 8576"/>
                <a:gd name="T43" fmla="*/ 2147483647 h 1719"/>
                <a:gd name="T44" fmla="*/ 2147483647 w 8576"/>
                <a:gd name="T45" fmla="*/ 2147483647 h 1719"/>
                <a:gd name="T46" fmla="*/ 2147483647 w 8576"/>
                <a:gd name="T47" fmla="*/ 2147483647 h 1719"/>
                <a:gd name="T48" fmla="*/ 2147483647 w 8576"/>
                <a:gd name="T49" fmla="*/ 2147483647 h 1719"/>
                <a:gd name="T50" fmla="*/ 2147483647 w 8576"/>
                <a:gd name="T51" fmla="*/ 0 h 1719"/>
                <a:gd name="T52" fmla="*/ 2147483647 w 8576"/>
                <a:gd name="T53" fmla="*/ 2147483647 h 1719"/>
                <a:gd name="T54" fmla="*/ 2147483647 w 8576"/>
                <a:gd name="T55" fmla="*/ 2147483647 h 1719"/>
                <a:gd name="T56" fmla="*/ 2147483647 w 8576"/>
                <a:gd name="T57" fmla="*/ 2147483647 h 1719"/>
                <a:gd name="T58" fmla="*/ 2147483647 w 8576"/>
                <a:gd name="T59" fmla="*/ 2147483647 h 1719"/>
                <a:gd name="T60" fmla="*/ 2147483647 w 8576"/>
                <a:gd name="T61" fmla="*/ 2147483647 h 1719"/>
                <a:gd name="T62" fmla="*/ 2147483647 w 8576"/>
                <a:gd name="T63" fmla="*/ 2147483647 h 1719"/>
                <a:gd name="T64" fmla="*/ 2147483647 w 8576"/>
                <a:gd name="T65" fmla="*/ 2147483647 h 1719"/>
                <a:gd name="T66" fmla="*/ 2147483647 w 8576"/>
                <a:gd name="T67" fmla="*/ 2147483647 h 1719"/>
                <a:gd name="T68" fmla="*/ 2147483647 w 8576"/>
                <a:gd name="T69" fmla="*/ 2147483647 h 1719"/>
                <a:gd name="T70" fmla="*/ 2147483647 w 8576"/>
                <a:gd name="T71" fmla="*/ 2147483647 h 1719"/>
                <a:gd name="T72" fmla="*/ 2147483647 w 8576"/>
                <a:gd name="T73" fmla="*/ 2147483647 h 1719"/>
                <a:gd name="T74" fmla="*/ 2147483647 w 8576"/>
                <a:gd name="T75" fmla="*/ 2147483647 h 1719"/>
                <a:gd name="T76" fmla="*/ 2147483647 w 8576"/>
                <a:gd name="T77" fmla="*/ 2147483647 h 171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576"/>
                <a:gd name="T118" fmla="*/ 0 h 1719"/>
                <a:gd name="T119" fmla="*/ 8576 w 8576"/>
                <a:gd name="T120" fmla="*/ 1719 h 171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576" h="1719">
                  <a:moveTo>
                    <a:pt x="8413" y="1658"/>
                  </a:moveTo>
                  <a:lnTo>
                    <a:pt x="8413" y="1719"/>
                  </a:lnTo>
                  <a:lnTo>
                    <a:pt x="8576" y="1617"/>
                  </a:lnTo>
                  <a:lnTo>
                    <a:pt x="8413" y="1495"/>
                  </a:lnTo>
                  <a:lnTo>
                    <a:pt x="8413" y="1576"/>
                  </a:lnTo>
                  <a:lnTo>
                    <a:pt x="7932" y="1506"/>
                  </a:lnTo>
                  <a:lnTo>
                    <a:pt x="7472" y="1407"/>
                  </a:lnTo>
                  <a:lnTo>
                    <a:pt x="7229" y="1338"/>
                  </a:lnTo>
                  <a:lnTo>
                    <a:pt x="6991" y="1252"/>
                  </a:lnTo>
                  <a:lnTo>
                    <a:pt x="5849" y="812"/>
                  </a:lnTo>
                  <a:lnTo>
                    <a:pt x="4694" y="398"/>
                  </a:lnTo>
                  <a:lnTo>
                    <a:pt x="4388" y="312"/>
                  </a:lnTo>
                  <a:lnTo>
                    <a:pt x="4051" y="238"/>
                  </a:lnTo>
                  <a:lnTo>
                    <a:pt x="3690" y="176"/>
                  </a:lnTo>
                  <a:lnTo>
                    <a:pt x="3311" y="125"/>
                  </a:lnTo>
                  <a:lnTo>
                    <a:pt x="2532" y="55"/>
                  </a:lnTo>
                  <a:lnTo>
                    <a:pt x="1769" y="15"/>
                  </a:lnTo>
                  <a:lnTo>
                    <a:pt x="1080" y="1"/>
                  </a:lnTo>
                  <a:lnTo>
                    <a:pt x="779" y="0"/>
                  </a:lnTo>
                  <a:lnTo>
                    <a:pt x="644" y="0"/>
                  </a:lnTo>
                  <a:lnTo>
                    <a:pt x="517" y="1"/>
                  </a:lnTo>
                  <a:lnTo>
                    <a:pt x="0" y="13"/>
                  </a:lnTo>
                  <a:lnTo>
                    <a:pt x="515" y="2"/>
                  </a:lnTo>
                  <a:lnTo>
                    <a:pt x="775" y="1"/>
                  </a:lnTo>
                  <a:lnTo>
                    <a:pt x="920" y="1"/>
                  </a:lnTo>
                  <a:lnTo>
                    <a:pt x="1076" y="0"/>
                  </a:lnTo>
                  <a:lnTo>
                    <a:pt x="1768" y="15"/>
                  </a:lnTo>
                  <a:lnTo>
                    <a:pt x="2529" y="52"/>
                  </a:lnTo>
                  <a:lnTo>
                    <a:pt x="3308" y="123"/>
                  </a:lnTo>
                  <a:lnTo>
                    <a:pt x="4048" y="234"/>
                  </a:lnTo>
                  <a:lnTo>
                    <a:pt x="4385" y="309"/>
                  </a:lnTo>
                  <a:lnTo>
                    <a:pt x="4694" y="398"/>
                  </a:lnTo>
                  <a:lnTo>
                    <a:pt x="5208" y="585"/>
                  </a:lnTo>
                  <a:lnTo>
                    <a:pt x="5827" y="832"/>
                  </a:lnTo>
                  <a:lnTo>
                    <a:pt x="6950" y="1292"/>
                  </a:lnTo>
                  <a:lnTo>
                    <a:pt x="7188" y="1377"/>
                  </a:lnTo>
                  <a:lnTo>
                    <a:pt x="7435" y="1451"/>
                  </a:lnTo>
                  <a:lnTo>
                    <a:pt x="7910" y="1566"/>
                  </a:lnTo>
                  <a:lnTo>
                    <a:pt x="8413" y="1659"/>
                  </a:lnTo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4" name="Freeform 26"/>
            <p:cNvSpPr>
              <a:spLocks/>
            </p:cNvSpPr>
            <p:nvPr/>
          </p:nvSpPr>
          <p:spPr bwMode="auto">
            <a:xfrm>
              <a:off x="571051" y="3243975"/>
              <a:ext cx="1006793" cy="134461"/>
            </a:xfrm>
            <a:custGeom>
              <a:avLst/>
              <a:gdLst>
                <a:gd name="T0" fmla="*/ 2147483647 w 4431"/>
                <a:gd name="T1" fmla="*/ 2147483647 h 595"/>
                <a:gd name="T2" fmla="*/ 2147483647 w 4431"/>
                <a:gd name="T3" fmla="*/ 2147483647 h 595"/>
                <a:gd name="T4" fmla="*/ 2147483647 w 4431"/>
                <a:gd name="T5" fmla="*/ 2147483647 h 595"/>
                <a:gd name="T6" fmla="*/ 2147483647 w 4431"/>
                <a:gd name="T7" fmla="*/ 2147483647 h 595"/>
                <a:gd name="T8" fmla="*/ 2147483647 w 4431"/>
                <a:gd name="T9" fmla="*/ 2147483647 h 595"/>
                <a:gd name="T10" fmla="*/ 2147483647 w 4431"/>
                <a:gd name="T11" fmla="*/ 2147483647 h 595"/>
                <a:gd name="T12" fmla="*/ 2147483647 w 4431"/>
                <a:gd name="T13" fmla="*/ 2147483647 h 595"/>
                <a:gd name="T14" fmla="*/ 2147483647 w 4431"/>
                <a:gd name="T15" fmla="*/ 2147483647 h 595"/>
                <a:gd name="T16" fmla="*/ 2147483647 w 4431"/>
                <a:gd name="T17" fmla="*/ 2147483647 h 595"/>
                <a:gd name="T18" fmla="*/ 2147483647 w 4431"/>
                <a:gd name="T19" fmla="*/ 2147483647 h 595"/>
                <a:gd name="T20" fmla="*/ 2147483647 w 4431"/>
                <a:gd name="T21" fmla="*/ 2147483647 h 595"/>
                <a:gd name="T22" fmla="*/ 2147483647 w 4431"/>
                <a:gd name="T23" fmla="*/ 2147483647 h 595"/>
                <a:gd name="T24" fmla="*/ 2147483647 w 4431"/>
                <a:gd name="T25" fmla="*/ 0 h 595"/>
                <a:gd name="T26" fmla="*/ 2147483647 w 4431"/>
                <a:gd name="T27" fmla="*/ 2147483647 h 595"/>
                <a:gd name="T28" fmla="*/ 0 w 4431"/>
                <a:gd name="T29" fmla="*/ 2147483647 h 595"/>
                <a:gd name="T30" fmla="*/ 2147483647 w 4431"/>
                <a:gd name="T31" fmla="*/ 2147483647 h 595"/>
                <a:gd name="T32" fmla="*/ 2147483647 w 4431"/>
                <a:gd name="T33" fmla="*/ 2147483647 h 595"/>
                <a:gd name="T34" fmla="*/ 2147483647 w 4431"/>
                <a:gd name="T35" fmla="*/ 2147483647 h 595"/>
                <a:gd name="T36" fmla="*/ 2147483647 w 4431"/>
                <a:gd name="T37" fmla="*/ 2147483647 h 595"/>
                <a:gd name="T38" fmla="*/ 2147483647 w 4431"/>
                <a:gd name="T39" fmla="*/ 2147483647 h 595"/>
                <a:gd name="T40" fmla="*/ 2147483647 w 4431"/>
                <a:gd name="T41" fmla="*/ 2147483647 h 595"/>
                <a:gd name="T42" fmla="*/ 2147483647 w 4431"/>
                <a:gd name="T43" fmla="*/ 2147483647 h 595"/>
                <a:gd name="T44" fmla="*/ 2147483647 w 4431"/>
                <a:gd name="T45" fmla="*/ 2147483647 h 5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31"/>
                <a:gd name="T70" fmla="*/ 0 h 595"/>
                <a:gd name="T71" fmla="*/ 4431 w 4431"/>
                <a:gd name="T72" fmla="*/ 595 h 5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31" h="595">
                  <a:moveTo>
                    <a:pt x="4243" y="457"/>
                  </a:moveTo>
                  <a:lnTo>
                    <a:pt x="4184" y="525"/>
                  </a:lnTo>
                  <a:lnTo>
                    <a:pt x="4431" y="595"/>
                  </a:lnTo>
                  <a:lnTo>
                    <a:pt x="4370" y="371"/>
                  </a:lnTo>
                  <a:lnTo>
                    <a:pt x="4310" y="411"/>
                  </a:lnTo>
                  <a:lnTo>
                    <a:pt x="4250" y="352"/>
                  </a:lnTo>
                  <a:lnTo>
                    <a:pt x="4169" y="290"/>
                  </a:lnTo>
                  <a:lnTo>
                    <a:pt x="4044" y="216"/>
                  </a:lnTo>
                  <a:lnTo>
                    <a:pt x="3875" y="144"/>
                  </a:lnTo>
                  <a:lnTo>
                    <a:pt x="3656" y="78"/>
                  </a:lnTo>
                  <a:lnTo>
                    <a:pt x="3383" y="29"/>
                  </a:lnTo>
                  <a:lnTo>
                    <a:pt x="3049" y="5"/>
                  </a:lnTo>
                  <a:lnTo>
                    <a:pt x="2162" y="0"/>
                  </a:lnTo>
                  <a:lnTo>
                    <a:pt x="1159" y="8"/>
                  </a:lnTo>
                  <a:lnTo>
                    <a:pt x="0" y="26"/>
                  </a:lnTo>
                  <a:lnTo>
                    <a:pt x="3049" y="67"/>
                  </a:lnTo>
                  <a:lnTo>
                    <a:pt x="3376" y="88"/>
                  </a:lnTo>
                  <a:lnTo>
                    <a:pt x="3642" y="135"/>
                  </a:lnTo>
                  <a:lnTo>
                    <a:pt x="3851" y="196"/>
                  </a:lnTo>
                  <a:lnTo>
                    <a:pt x="4010" y="267"/>
                  </a:lnTo>
                  <a:lnTo>
                    <a:pt x="4122" y="335"/>
                  </a:lnTo>
                  <a:lnTo>
                    <a:pt x="4195" y="394"/>
                  </a:lnTo>
                  <a:lnTo>
                    <a:pt x="4248" y="453"/>
                  </a:lnTo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5" name="Freeform 27"/>
            <p:cNvSpPr>
              <a:spLocks/>
            </p:cNvSpPr>
            <p:nvPr/>
          </p:nvSpPr>
          <p:spPr bwMode="auto">
            <a:xfrm>
              <a:off x="1720084" y="3359545"/>
              <a:ext cx="341154" cy="194468"/>
            </a:xfrm>
            <a:custGeom>
              <a:avLst/>
              <a:gdLst>
                <a:gd name="T0" fmla="*/ 0 w 1500"/>
                <a:gd name="T1" fmla="*/ 2147483647 h 854"/>
                <a:gd name="T2" fmla="*/ 2147483647 w 1500"/>
                <a:gd name="T3" fmla="*/ 2147483647 h 854"/>
                <a:gd name="T4" fmla="*/ 2147483647 w 1500"/>
                <a:gd name="T5" fmla="*/ 2147483647 h 854"/>
                <a:gd name="T6" fmla="*/ 2147483647 w 1500"/>
                <a:gd name="T7" fmla="*/ 2147483647 h 854"/>
                <a:gd name="T8" fmla="*/ 2147483647 w 1500"/>
                <a:gd name="T9" fmla="*/ 2147483647 h 854"/>
                <a:gd name="T10" fmla="*/ 2147483647 w 1500"/>
                <a:gd name="T11" fmla="*/ 0 h 854"/>
                <a:gd name="T12" fmla="*/ 2147483647 w 1500"/>
                <a:gd name="T13" fmla="*/ 0 h 854"/>
                <a:gd name="T14" fmla="*/ 2147483647 w 1500"/>
                <a:gd name="T15" fmla="*/ 2147483647 h 854"/>
                <a:gd name="T16" fmla="*/ 2147483647 w 1500"/>
                <a:gd name="T17" fmla="*/ 2147483647 h 854"/>
                <a:gd name="T18" fmla="*/ 2147483647 w 1500"/>
                <a:gd name="T19" fmla="*/ 2147483647 h 854"/>
                <a:gd name="T20" fmla="*/ 2147483647 w 1500"/>
                <a:gd name="T21" fmla="*/ 2147483647 h 854"/>
                <a:gd name="T22" fmla="*/ 2147483647 w 1500"/>
                <a:gd name="T23" fmla="*/ 2147483647 h 854"/>
                <a:gd name="T24" fmla="*/ 2147483647 w 1500"/>
                <a:gd name="T25" fmla="*/ 2147483647 h 854"/>
                <a:gd name="T26" fmla="*/ 2147483647 w 1500"/>
                <a:gd name="T27" fmla="*/ 2147483647 h 854"/>
                <a:gd name="T28" fmla="*/ 2147483647 w 1500"/>
                <a:gd name="T29" fmla="*/ 2147483647 h 854"/>
                <a:gd name="T30" fmla="*/ 2147483647 w 1500"/>
                <a:gd name="T31" fmla="*/ 2147483647 h 854"/>
                <a:gd name="T32" fmla="*/ 2147483647 w 1500"/>
                <a:gd name="T33" fmla="*/ 2147483647 h 854"/>
                <a:gd name="T34" fmla="*/ 2147483647 w 1500"/>
                <a:gd name="T35" fmla="*/ 2147483647 h 854"/>
                <a:gd name="T36" fmla="*/ 2147483647 w 1500"/>
                <a:gd name="T37" fmla="*/ 2147483647 h 854"/>
                <a:gd name="T38" fmla="*/ 2147483647 w 1500"/>
                <a:gd name="T39" fmla="*/ 2147483647 h 854"/>
                <a:gd name="T40" fmla="*/ 2147483647 w 1500"/>
                <a:gd name="T41" fmla="*/ 2147483647 h 854"/>
                <a:gd name="T42" fmla="*/ 2147483647 w 1500"/>
                <a:gd name="T43" fmla="*/ 2147483647 h 854"/>
                <a:gd name="T44" fmla="*/ 2147483647 w 1500"/>
                <a:gd name="T45" fmla="*/ 2147483647 h 854"/>
                <a:gd name="T46" fmla="*/ 2147483647 w 1500"/>
                <a:gd name="T47" fmla="*/ 2147483647 h 854"/>
                <a:gd name="T48" fmla="*/ 2147483647 w 1500"/>
                <a:gd name="T49" fmla="*/ 2147483647 h 854"/>
                <a:gd name="T50" fmla="*/ 2147483647 w 1500"/>
                <a:gd name="T51" fmla="*/ 2147483647 h 854"/>
                <a:gd name="T52" fmla="*/ 2147483647 w 1500"/>
                <a:gd name="T53" fmla="*/ 2147483647 h 854"/>
                <a:gd name="T54" fmla="*/ 2147483647 w 1500"/>
                <a:gd name="T55" fmla="*/ 2147483647 h 854"/>
                <a:gd name="T56" fmla="*/ 2147483647 w 1500"/>
                <a:gd name="T57" fmla="*/ 2147483647 h 854"/>
                <a:gd name="T58" fmla="*/ 2147483647 w 1500"/>
                <a:gd name="T59" fmla="*/ 2147483647 h 854"/>
                <a:gd name="T60" fmla="*/ 2147483647 w 1500"/>
                <a:gd name="T61" fmla="*/ 2147483647 h 854"/>
                <a:gd name="T62" fmla="*/ 2147483647 w 1500"/>
                <a:gd name="T63" fmla="*/ 2147483647 h 854"/>
                <a:gd name="T64" fmla="*/ 2147483647 w 1500"/>
                <a:gd name="T65" fmla="*/ 2147483647 h 854"/>
                <a:gd name="T66" fmla="*/ 2147483647 w 1500"/>
                <a:gd name="T67" fmla="*/ 2147483647 h 854"/>
                <a:gd name="T68" fmla="*/ 2147483647 w 1500"/>
                <a:gd name="T69" fmla="*/ 2147483647 h 8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00"/>
                <a:gd name="T106" fmla="*/ 0 h 854"/>
                <a:gd name="T107" fmla="*/ 1500 w 1500"/>
                <a:gd name="T108" fmla="*/ 854 h 8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00" h="854">
                  <a:moveTo>
                    <a:pt x="0" y="251"/>
                  </a:moveTo>
                  <a:lnTo>
                    <a:pt x="115" y="187"/>
                  </a:lnTo>
                  <a:lnTo>
                    <a:pt x="241" y="128"/>
                  </a:lnTo>
                  <a:lnTo>
                    <a:pt x="399" y="68"/>
                  </a:lnTo>
                  <a:lnTo>
                    <a:pt x="572" y="22"/>
                  </a:lnTo>
                  <a:lnTo>
                    <a:pt x="754" y="0"/>
                  </a:lnTo>
                  <a:lnTo>
                    <a:pt x="798" y="0"/>
                  </a:lnTo>
                  <a:lnTo>
                    <a:pt x="843" y="3"/>
                  </a:lnTo>
                  <a:lnTo>
                    <a:pt x="930" y="19"/>
                  </a:lnTo>
                  <a:lnTo>
                    <a:pt x="1011" y="47"/>
                  </a:lnTo>
                  <a:lnTo>
                    <a:pt x="1089" y="93"/>
                  </a:lnTo>
                  <a:lnTo>
                    <a:pt x="1206" y="190"/>
                  </a:lnTo>
                  <a:lnTo>
                    <a:pt x="1292" y="283"/>
                  </a:lnTo>
                  <a:lnTo>
                    <a:pt x="1348" y="369"/>
                  </a:lnTo>
                  <a:lnTo>
                    <a:pt x="1385" y="448"/>
                  </a:lnTo>
                  <a:lnTo>
                    <a:pt x="1409" y="561"/>
                  </a:lnTo>
                  <a:lnTo>
                    <a:pt x="1409" y="592"/>
                  </a:lnTo>
                  <a:lnTo>
                    <a:pt x="1407" y="605"/>
                  </a:lnTo>
                  <a:lnTo>
                    <a:pt x="1500" y="605"/>
                  </a:lnTo>
                  <a:lnTo>
                    <a:pt x="1365" y="854"/>
                  </a:lnTo>
                  <a:lnTo>
                    <a:pt x="1220" y="605"/>
                  </a:lnTo>
                  <a:lnTo>
                    <a:pt x="1309" y="602"/>
                  </a:lnTo>
                  <a:lnTo>
                    <a:pt x="1291" y="550"/>
                  </a:lnTo>
                  <a:lnTo>
                    <a:pt x="1229" y="432"/>
                  </a:lnTo>
                  <a:lnTo>
                    <a:pt x="1133" y="292"/>
                  </a:lnTo>
                  <a:lnTo>
                    <a:pt x="1063" y="216"/>
                  </a:lnTo>
                  <a:lnTo>
                    <a:pt x="989" y="171"/>
                  </a:lnTo>
                  <a:lnTo>
                    <a:pt x="908" y="139"/>
                  </a:lnTo>
                  <a:lnTo>
                    <a:pt x="736" y="107"/>
                  </a:lnTo>
                  <a:lnTo>
                    <a:pt x="650" y="105"/>
                  </a:lnTo>
                  <a:lnTo>
                    <a:pt x="607" y="106"/>
                  </a:lnTo>
                  <a:lnTo>
                    <a:pt x="562" y="111"/>
                  </a:lnTo>
                  <a:lnTo>
                    <a:pt x="393" y="140"/>
                  </a:lnTo>
                  <a:lnTo>
                    <a:pt x="124" y="226"/>
                  </a:lnTo>
                  <a:lnTo>
                    <a:pt x="13" y="276"/>
                  </a:lnTo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6" name="Freeform 28"/>
            <p:cNvSpPr>
              <a:spLocks/>
            </p:cNvSpPr>
            <p:nvPr/>
          </p:nvSpPr>
          <p:spPr bwMode="auto">
            <a:xfrm>
              <a:off x="1757867" y="3494006"/>
              <a:ext cx="318929" cy="255587"/>
            </a:xfrm>
            <a:custGeom>
              <a:avLst/>
              <a:gdLst>
                <a:gd name="T0" fmla="*/ 2147483647 w 1406"/>
                <a:gd name="T1" fmla="*/ 2147483647 h 1126"/>
                <a:gd name="T2" fmla="*/ 2147483647 w 1406"/>
                <a:gd name="T3" fmla="*/ 2147483647 h 1126"/>
                <a:gd name="T4" fmla="*/ 2147483647 w 1406"/>
                <a:gd name="T5" fmla="*/ 2147483647 h 1126"/>
                <a:gd name="T6" fmla="*/ 2147483647 w 1406"/>
                <a:gd name="T7" fmla="*/ 2147483647 h 1126"/>
                <a:gd name="T8" fmla="*/ 2147483647 w 1406"/>
                <a:gd name="T9" fmla="*/ 2147483647 h 1126"/>
                <a:gd name="T10" fmla="*/ 2147483647 w 1406"/>
                <a:gd name="T11" fmla="*/ 2147483647 h 1126"/>
                <a:gd name="T12" fmla="*/ 2147483647 w 1406"/>
                <a:gd name="T13" fmla="*/ 2147483647 h 1126"/>
                <a:gd name="T14" fmla="*/ 2147483647 w 1406"/>
                <a:gd name="T15" fmla="*/ 2147483647 h 1126"/>
                <a:gd name="T16" fmla="*/ 2147483647 w 1406"/>
                <a:gd name="T17" fmla="*/ 2147483647 h 1126"/>
                <a:gd name="T18" fmla="*/ 2147483647 w 1406"/>
                <a:gd name="T19" fmla="*/ 2147483647 h 1126"/>
                <a:gd name="T20" fmla="*/ 2147483647 w 1406"/>
                <a:gd name="T21" fmla="*/ 2147483647 h 1126"/>
                <a:gd name="T22" fmla="*/ 2147483647 w 1406"/>
                <a:gd name="T23" fmla="*/ 2147483647 h 1126"/>
                <a:gd name="T24" fmla="*/ 2147483647 w 1406"/>
                <a:gd name="T25" fmla="*/ 2147483647 h 1126"/>
                <a:gd name="T26" fmla="*/ 2147483647 w 1406"/>
                <a:gd name="T27" fmla="*/ 2147483647 h 1126"/>
                <a:gd name="T28" fmla="*/ 2147483647 w 1406"/>
                <a:gd name="T29" fmla="*/ 2147483647 h 1126"/>
                <a:gd name="T30" fmla="*/ 2147483647 w 1406"/>
                <a:gd name="T31" fmla="*/ 2147483647 h 1126"/>
                <a:gd name="T32" fmla="*/ 2147483647 w 1406"/>
                <a:gd name="T33" fmla="*/ 2147483647 h 1126"/>
                <a:gd name="T34" fmla="*/ 2147483647 w 1406"/>
                <a:gd name="T35" fmla="*/ 2147483647 h 1126"/>
                <a:gd name="T36" fmla="*/ 0 w 1406"/>
                <a:gd name="T37" fmla="*/ 2147483647 h 1126"/>
                <a:gd name="T38" fmla="*/ 2147483647 w 1406"/>
                <a:gd name="T39" fmla="*/ 0 h 1126"/>
                <a:gd name="T40" fmla="*/ 2147483647 w 1406"/>
                <a:gd name="T41" fmla="*/ 2147483647 h 1126"/>
                <a:gd name="T42" fmla="*/ 2147483647 w 1406"/>
                <a:gd name="T43" fmla="*/ 2147483647 h 1126"/>
                <a:gd name="T44" fmla="*/ 2147483647 w 1406"/>
                <a:gd name="T45" fmla="*/ 2147483647 h 1126"/>
                <a:gd name="T46" fmla="*/ 2147483647 w 1406"/>
                <a:gd name="T47" fmla="*/ 2147483647 h 1126"/>
                <a:gd name="T48" fmla="*/ 2147483647 w 1406"/>
                <a:gd name="T49" fmla="*/ 2147483647 h 1126"/>
                <a:gd name="T50" fmla="*/ 2147483647 w 1406"/>
                <a:gd name="T51" fmla="*/ 2147483647 h 1126"/>
                <a:gd name="T52" fmla="*/ 2147483647 w 1406"/>
                <a:gd name="T53" fmla="*/ 2147483647 h 1126"/>
                <a:gd name="T54" fmla="*/ 2147483647 w 1406"/>
                <a:gd name="T55" fmla="*/ 2147483647 h 1126"/>
                <a:gd name="T56" fmla="*/ 2147483647 w 1406"/>
                <a:gd name="T57" fmla="*/ 2147483647 h 1126"/>
                <a:gd name="T58" fmla="*/ 2147483647 w 1406"/>
                <a:gd name="T59" fmla="*/ 2147483647 h 1126"/>
                <a:gd name="T60" fmla="*/ 2147483647 w 1406"/>
                <a:gd name="T61" fmla="*/ 2147483647 h 1126"/>
                <a:gd name="T62" fmla="*/ 2147483647 w 1406"/>
                <a:gd name="T63" fmla="*/ 2147483647 h 1126"/>
                <a:gd name="T64" fmla="*/ 2147483647 w 1406"/>
                <a:gd name="T65" fmla="*/ 2147483647 h 1126"/>
                <a:gd name="T66" fmla="*/ 2147483647 w 1406"/>
                <a:gd name="T67" fmla="*/ 2147483647 h 1126"/>
                <a:gd name="T68" fmla="*/ 2147483647 w 1406"/>
                <a:gd name="T69" fmla="*/ 2147483647 h 1126"/>
                <a:gd name="T70" fmla="*/ 2147483647 w 1406"/>
                <a:gd name="T71" fmla="*/ 2147483647 h 1126"/>
                <a:gd name="T72" fmla="*/ 2147483647 w 1406"/>
                <a:gd name="T73" fmla="*/ 2147483647 h 112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06"/>
                <a:gd name="T112" fmla="*/ 0 h 1126"/>
                <a:gd name="T113" fmla="*/ 1406 w 1406"/>
                <a:gd name="T114" fmla="*/ 1126 h 112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06" h="1126">
                  <a:moveTo>
                    <a:pt x="1406" y="778"/>
                  </a:moveTo>
                  <a:lnTo>
                    <a:pt x="1335" y="873"/>
                  </a:lnTo>
                  <a:lnTo>
                    <a:pt x="1250" y="959"/>
                  </a:lnTo>
                  <a:lnTo>
                    <a:pt x="1133" y="1046"/>
                  </a:lnTo>
                  <a:lnTo>
                    <a:pt x="993" y="1107"/>
                  </a:lnTo>
                  <a:lnTo>
                    <a:pt x="915" y="1123"/>
                  </a:lnTo>
                  <a:lnTo>
                    <a:pt x="874" y="1126"/>
                  </a:lnTo>
                  <a:lnTo>
                    <a:pt x="829" y="1126"/>
                  </a:lnTo>
                  <a:lnTo>
                    <a:pt x="742" y="1111"/>
                  </a:lnTo>
                  <a:lnTo>
                    <a:pt x="647" y="1076"/>
                  </a:lnTo>
                  <a:lnTo>
                    <a:pt x="549" y="1020"/>
                  </a:lnTo>
                  <a:lnTo>
                    <a:pt x="446" y="936"/>
                  </a:lnTo>
                  <a:lnTo>
                    <a:pt x="345" y="823"/>
                  </a:lnTo>
                  <a:lnTo>
                    <a:pt x="266" y="699"/>
                  </a:lnTo>
                  <a:lnTo>
                    <a:pt x="210" y="574"/>
                  </a:lnTo>
                  <a:lnTo>
                    <a:pt x="169" y="453"/>
                  </a:lnTo>
                  <a:lnTo>
                    <a:pt x="129" y="261"/>
                  </a:lnTo>
                  <a:lnTo>
                    <a:pt x="121" y="183"/>
                  </a:lnTo>
                  <a:lnTo>
                    <a:pt x="0" y="183"/>
                  </a:lnTo>
                  <a:lnTo>
                    <a:pt x="163" y="0"/>
                  </a:lnTo>
                  <a:lnTo>
                    <a:pt x="312" y="191"/>
                  </a:lnTo>
                  <a:lnTo>
                    <a:pt x="224" y="183"/>
                  </a:lnTo>
                  <a:lnTo>
                    <a:pt x="228" y="242"/>
                  </a:lnTo>
                  <a:lnTo>
                    <a:pt x="261" y="399"/>
                  </a:lnTo>
                  <a:lnTo>
                    <a:pt x="350" y="609"/>
                  </a:lnTo>
                  <a:lnTo>
                    <a:pt x="426" y="721"/>
                  </a:lnTo>
                  <a:lnTo>
                    <a:pt x="529" y="833"/>
                  </a:lnTo>
                  <a:lnTo>
                    <a:pt x="627" y="914"/>
                  </a:lnTo>
                  <a:lnTo>
                    <a:pt x="721" y="973"/>
                  </a:lnTo>
                  <a:lnTo>
                    <a:pt x="811" y="1011"/>
                  </a:lnTo>
                  <a:lnTo>
                    <a:pt x="896" y="1031"/>
                  </a:lnTo>
                  <a:lnTo>
                    <a:pt x="972" y="1036"/>
                  </a:lnTo>
                  <a:lnTo>
                    <a:pt x="1045" y="1026"/>
                  </a:lnTo>
                  <a:lnTo>
                    <a:pt x="1172" y="973"/>
                  </a:lnTo>
                  <a:lnTo>
                    <a:pt x="1271" y="898"/>
                  </a:lnTo>
                  <a:lnTo>
                    <a:pt x="1343" y="819"/>
                  </a:lnTo>
                  <a:lnTo>
                    <a:pt x="1403" y="731"/>
                  </a:lnTo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7" name="Freeform 29"/>
            <p:cNvSpPr>
              <a:spLocks/>
            </p:cNvSpPr>
            <p:nvPr/>
          </p:nvSpPr>
          <p:spPr bwMode="auto">
            <a:xfrm>
              <a:off x="884424" y="3268423"/>
              <a:ext cx="637858" cy="146685"/>
            </a:xfrm>
            <a:custGeom>
              <a:avLst/>
              <a:gdLst>
                <a:gd name="T0" fmla="*/ 0 w 2804"/>
                <a:gd name="T1" fmla="*/ 2147483647 h 650"/>
                <a:gd name="T2" fmla="*/ 2147483647 w 2804"/>
                <a:gd name="T3" fmla="*/ 0 h 650"/>
                <a:gd name="T4" fmla="*/ 2147483647 w 2804"/>
                <a:gd name="T5" fmla="*/ 2147483647 h 650"/>
                <a:gd name="T6" fmla="*/ 2147483647 w 2804"/>
                <a:gd name="T7" fmla="*/ 2147483647 h 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4"/>
                <a:gd name="T13" fmla="*/ 0 h 650"/>
                <a:gd name="T14" fmla="*/ 2804 w 2804"/>
                <a:gd name="T15" fmla="*/ 650 h 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4" h="650">
                  <a:moveTo>
                    <a:pt x="0" y="61"/>
                  </a:moveTo>
                  <a:lnTo>
                    <a:pt x="1341" y="0"/>
                  </a:lnTo>
                  <a:lnTo>
                    <a:pt x="2804" y="426"/>
                  </a:lnTo>
                  <a:lnTo>
                    <a:pt x="671" y="650"/>
                  </a:lnTo>
                </a:path>
              </a:pathLst>
            </a:custGeom>
            <a:noFill/>
            <a:ln w="1111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8" name="Freeform 30"/>
            <p:cNvSpPr>
              <a:spLocks/>
            </p:cNvSpPr>
            <p:nvPr/>
          </p:nvSpPr>
          <p:spPr bwMode="auto">
            <a:xfrm>
              <a:off x="1037776" y="3365101"/>
              <a:ext cx="484505" cy="193357"/>
            </a:xfrm>
            <a:custGeom>
              <a:avLst/>
              <a:gdLst>
                <a:gd name="T0" fmla="*/ 0 w 2133"/>
                <a:gd name="T1" fmla="*/ 2147483647 h 854"/>
                <a:gd name="T2" fmla="*/ 0 w 2133"/>
                <a:gd name="T3" fmla="*/ 2147483647 h 854"/>
                <a:gd name="T4" fmla="*/ 2147483647 w 2133"/>
                <a:gd name="T5" fmla="*/ 0 h 854"/>
                <a:gd name="T6" fmla="*/ 2147483647 w 2133"/>
                <a:gd name="T7" fmla="*/ 2147483647 h 854"/>
                <a:gd name="T8" fmla="*/ 2147483647 w 2133"/>
                <a:gd name="T9" fmla="*/ 2147483647 h 854"/>
                <a:gd name="T10" fmla="*/ 2147483647 w 2133"/>
                <a:gd name="T11" fmla="*/ 2147483647 h 854"/>
                <a:gd name="T12" fmla="*/ 2147483647 w 2133"/>
                <a:gd name="T13" fmla="*/ 2147483647 h 854"/>
                <a:gd name="T14" fmla="*/ 2147483647 w 2133"/>
                <a:gd name="T15" fmla="*/ 2147483647 h 854"/>
                <a:gd name="T16" fmla="*/ 0 w 2133"/>
                <a:gd name="T17" fmla="*/ 2147483647 h 8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33"/>
                <a:gd name="T28" fmla="*/ 0 h 854"/>
                <a:gd name="T29" fmla="*/ 2133 w 2133"/>
                <a:gd name="T30" fmla="*/ 854 h 8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33" h="854">
                  <a:moveTo>
                    <a:pt x="0" y="833"/>
                  </a:moveTo>
                  <a:lnTo>
                    <a:pt x="0" y="224"/>
                  </a:lnTo>
                  <a:lnTo>
                    <a:pt x="2133" y="0"/>
                  </a:lnTo>
                  <a:lnTo>
                    <a:pt x="2133" y="508"/>
                  </a:lnTo>
                  <a:lnTo>
                    <a:pt x="1889" y="548"/>
                  </a:lnTo>
                  <a:lnTo>
                    <a:pt x="1889" y="203"/>
                  </a:lnTo>
                  <a:lnTo>
                    <a:pt x="263" y="387"/>
                  </a:lnTo>
                  <a:lnTo>
                    <a:pt x="263" y="793"/>
                  </a:lnTo>
                  <a:lnTo>
                    <a:pt x="0" y="854"/>
                  </a:lnTo>
                </a:path>
              </a:pathLst>
            </a:custGeom>
            <a:solidFill>
              <a:srgbClr val="CC99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9" name="Freeform 31"/>
            <p:cNvSpPr>
              <a:spLocks/>
            </p:cNvSpPr>
            <p:nvPr/>
          </p:nvSpPr>
          <p:spPr bwMode="auto">
            <a:xfrm>
              <a:off x="884424" y="3268423"/>
              <a:ext cx="637858" cy="146685"/>
            </a:xfrm>
            <a:custGeom>
              <a:avLst/>
              <a:gdLst>
                <a:gd name="T0" fmla="*/ 0 w 2804"/>
                <a:gd name="T1" fmla="*/ 2147483647 h 650"/>
                <a:gd name="T2" fmla="*/ 2147483647 w 2804"/>
                <a:gd name="T3" fmla="*/ 0 h 650"/>
                <a:gd name="T4" fmla="*/ 2147483647 w 2804"/>
                <a:gd name="T5" fmla="*/ 2147483647 h 650"/>
                <a:gd name="T6" fmla="*/ 2147483647 w 2804"/>
                <a:gd name="T7" fmla="*/ 2147483647 h 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4"/>
                <a:gd name="T13" fmla="*/ 0 h 650"/>
                <a:gd name="T14" fmla="*/ 2804 w 2804"/>
                <a:gd name="T15" fmla="*/ 650 h 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4" h="650">
                  <a:moveTo>
                    <a:pt x="0" y="61"/>
                  </a:moveTo>
                  <a:lnTo>
                    <a:pt x="1341" y="0"/>
                  </a:lnTo>
                  <a:lnTo>
                    <a:pt x="2804" y="426"/>
                  </a:lnTo>
                  <a:lnTo>
                    <a:pt x="671" y="650"/>
                  </a:lnTo>
                </a:path>
              </a:pathLst>
            </a:custGeom>
            <a:solidFill>
              <a:srgbClr val="FFCC99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0" name="Freeform 32"/>
            <p:cNvSpPr>
              <a:spLocks/>
            </p:cNvSpPr>
            <p:nvPr/>
          </p:nvSpPr>
          <p:spPr bwMode="auto">
            <a:xfrm>
              <a:off x="1032220" y="3425108"/>
              <a:ext cx="582295" cy="161132"/>
            </a:xfrm>
            <a:custGeom>
              <a:avLst/>
              <a:gdLst>
                <a:gd name="T0" fmla="*/ 0 w 2561"/>
                <a:gd name="T1" fmla="*/ 2147483647 h 710"/>
                <a:gd name="T2" fmla="*/ 2147483647 w 2561"/>
                <a:gd name="T3" fmla="*/ 2147483647 h 710"/>
                <a:gd name="T4" fmla="*/ 2147483647 w 2561"/>
                <a:gd name="T5" fmla="*/ 2147483647 h 710"/>
                <a:gd name="T6" fmla="*/ 2147483647 w 2561"/>
                <a:gd name="T7" fmla="*/ 2147483647 h 710"/>
                <a:gd name="T8" fmla="*/ 2147483647 w 2561"/>
                <a:gd name="T9" fmla="*/ 2147483647 h 710"/>
                <a:gd name="T10" fmla="*/ 2147483647 w 2561"/>
                <a:gd name="T11" fmla="*/ 2147483647 h 710"/>
                <a:gd name="T12" fmla="*/ 2147483647 w 2561"/>
                <a:gd name="T13" fmla="*/ 0 h 710"/>
                <a:gd name="T14" fmla="*/ 2147483647 w 2561"/>
                <a:gd name="T15" fmla="*/ 2147483647 h 710"/>
                <a:gd name="T16" fmla="*/ 2147483647 w 2561"/>
                <a:gd name="T17" fmla="*/ 2147483647 h 710"/>
                <a:gd name="T18" fmla="*/ 2147483647 w 2561"/>
                <a:gd name="T19" fmla="*/ 2147483647 h 7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61"/>
                <a:gd name="T31" fmla="*/ 0 h 710"/>
                <a:gd name="T32" fmla="*/ 2561 w 2561"/>
                <a:gd name="T33" fmla="*/ 710 h 7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61" h="710">
                  <a:moveTo>
                    <a:pt x="0" y="589"/>
                  </a:moveTo>
                  <a:lnTo>
                    <a:pt x="163" y="710"/>
                  </a:lnTo>
                  <a:lnTo>
                    <a:pt x="2561" y="264"/>
                  </a:lnTo>
                  <a:lnTo>
                    <a:pt x="2154" y="61"/>
                  </a:lnTo>
                  <a:lnTo>
                    <a:pt x="2154" y="243"/>
                  </a:lnTo>
                  <a:lnTo>
                    <a:pt x="1890" y="283"/>
                  </a:lnTo>
                  <a:lnTo>
                    <a:pt x="1321" y="0"/>
                  </a:lnTo>
                  <a:lnTo>
                    <a:pt x="264" y="122"/>
                  </a:lnTo>
                  <a:lnTo>
                    <a:pt x="264" y="528"/>
                  </a:lnTo>
                  <a:lnTo>
                    <a:pt x="21" y="589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1" name="Freeform 33"/>
            <p:cNvSpPr>
              <a:spLocks/>
            </p:cNvSpPr>
            <p:nvPr/>
          </p:nvSpPr>
          <p:spPr bwMode="auto">
            <a:xfrm>
              <a:off x="1332257" y="3415108"/>
              <a:ext cx="134462" cy="74453"/>
            </a:xfrm>
            <a:custGeom>
              <a:avLst/>
              <a:gdLst>
                <a:gd name="T0" fmla="*/ 2147483647 w 590"/>
                <a:gd name="T1" fmla="*/ 0 h 324"/>
                <a:gd name="T2" fmla="*/ 2147483647 w 590"/>
                <a:gd name="T3" fmla="*/ 2147483647 h 324"/>
                <a:gd name="T4" fmla="*/ 0 w 590"/>
                <a:gd name="T5" fmla="*/ 2147483647 h 324"/>
                <a:gd name="T6" fmla="*/ 0 60000 65536"/>
                <a:gd name="T7" fmla="*/ 0 60000 65536"/>
                <a:gd name="T8" fmla="*/ 0 60000 65536"/>
                <a:gd name="T9" fmla="*/ 0 w 590"/>
                <a:gd name="T10" fmla="*/ 0 h 324"/>
                <a:gd name="T11" fmla="*/ 590 w 590"/>
                <a:gd name="T12" fmla="*/ 324 h 3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0" h="324">
                  <a:moveTo>
                    <a:pt x="589" y="0"/>
                  </a:moveTo>
                  <a:lnTo>
                    <a:pt x="590" y="324"/>
                  </a:lnTo>
                  <a:lnTo>
                    <a:pt x="0" y="41"/>
                  </a:lnTo>
                </a:path>
              </a:pathLst>
            </a:custGeom>
            <a:solidFill>
              <a:srgbClr val="800000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2" name="Freeform 34"/>
            <p:cNvSpPr>
              <a:spLocks/>
            </p:cNvSpPr>
            <p:nvPr/>
          </p:nvSpPr>
          <p:spPr bwMode="auto">
            <a:xfrm>
              <a:off x="884424" y="3281758"/>
              <a:ext cx="153353" cy="276701"/>
            </a:xfrm>
            <a:custGeom>
              <a:avLst/>
              <a:gdLst>
                <a:gd name="T0" fmla="*/ 2147483647 w 671"/>
                <a:gd name="T1" fmla="*/ 2147483647 h 1219"/>
                <a:gd name="T2" fmla="*/ 0 w 671"/>
                <a:gd name="T3" fmla="*/ 2147483647 h 1219"/>
                <a:gd name="T4" fmla="*/ 0 w 671"/>
                <a:gd name="T5" fmla="*/ 0 h 1219"/>
                <a:gd name="T6" fmla="*/ 2147483647 w 671"/>
                <a:gd name="T7" fmla="*/ 2147483647 h 1219"/>
                <a:gd name="T8" fmla="*/ 2147483647 w 671"/>
                <a:gd name="T9" fmla="*/ 2147483647 h 1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"/>
                <a:gd name="T16" fmla="*/ 0 h 1219"/>
                <a:gd name="T17" fmla="*/ 671 w 671"/>
                <a:gd name="T18" fmla="*/ 1219 h 1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" h="1219">
                  <a:moveTo>
                    <a:pt x="671" y="1198"/>
                  </a:moveTo>
                  <a:lnTo>
                    <a:pt x="0" y="507"/>
                  </a:lnTo>
                  <a:lnTo>
                    <a:pt x="0" y="0"/>
                  </a:lnTo>
                  <a:lnTo>
                    <a:pt x="671" y="589"/>
                  </a:lnTo>
                  <a:lnTo>
                    <a:pt x="671" y="1219"/>
                  </a:lnTo>
                </a:path>
              </a:pathLst>
            </a:custGeom>
            <a:solidFill>
              <a:srgbClr val="80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3" name="Freeform 35"/>
            <p:cNvSpPr>
              <a:spLocks/>
            </p:cNvSpPr>
            <p:nvPr/>
          </p:nvSpPr>
          <p:spPr bwMode="auto">
            <a:xfrm>
              <a:off x="538824" y="3425108"/>
              <a:ext cx="434499" cy="147797"/>
            </a:xfrm>
            <a:custGeom>
              <a:avLst/>
              <a:gdLst>
                <a:gd name="T0" fmla="*/ 2147483647 w 1910"/>
                <a:gd name="T1" fmla="*/ 0 h 649"/>
                <a:gd name="T2" fmla="*/ 2147483647 w 1910"/>
                <a:gd name="T3" fmla="*/ 2147483647 h 649"/>
                <a:gd name="T4" fmla="*/ 2147483647 w 1910"/>
                <a:gd name="T5" fmla="*/ 2147483647 h 649"/>
                <a:gd name="T6" fmla="*/ 2147483647 w 1910"/>
                <a:gd name="T7" fmla="*/ 2147483647 h 649"/>
                <a:gd name="T8" fmla="*/ 0 w 1910"/>
                <a:gd name="T9" fmla="*/ 2147483647 h 649"/>
                <a:gd name="T10" fmla="*/ 0 w 1910"/>
                <a:gd name="T11" fmla="*/ 2147483647 h 6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0"/>
                <a:gd name="T19" fmla="*/ 0 h 649"/>
                <a:gd name="T20" fmla="*/ 1910 w 1910"/>
                <a:gd name="T21" fmla="*/ 649 h 6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0" h="649">
                  <a:moveTo>
                    <a:pt x="1910" y="0"/>
                  </a:moveTo>
                  <a:lnTo>
                    <a:pt x="1910" y="649"/>
                  </a:lnTo>
                  <a:lnTo>
                    <a:pt x="1707" y="649"/>
                  </a:lnTo>
                  <a:lnTo>
                    <a:pt x="1707" y="223"/>
                  </a:lnTo>
                  <a:lnTo>
                    <a:pt x="0" y="406"/>
                  </a:lnTo>
                  <a:lnTo>
                    <a:pt x="0" y="182"/>
                  </a:lnTo>
                </a:path>
              </a:pathLst>
            </a:custGeom>
            <a:solidFill>
              <a:srgbClr val="CC9900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4" name="Freeform 36"/>
            <p:cNvSpPr>
              <a:spLocks/>
            </p:cNvSpPr>
            <p:nvPr/>
          </p:nvSpPr>
          <p:spPr bwMode="auto">
            <a:xfrm>
              <a:off x="534379" y="3286203"/>
              <a:ext cx="438944" cy="180022"/>
            </a:xfrm>
            <a:custGeom>
              <a:avLst/>
              <a:gdLst>
                <a:gd name="T0" fmla="*/ 0 w 1930"/>
                <a:gd name="T1" fmla="*/ 2147483647 h 791"/>
                <a:gd name="T2" fmla="*/ 2147483647 w 1930"/>
                <a:gd name="T3" fmla="*/ 0 h 791"/>
                <a:gd name="T4" fmla="*/ 2147483647 w 1930"/>
                <a:gd name="T5" fmla="*/ 2147483647 h 791"/>
                <a:gd name="T6" fmla="*/ 2147483647 w 1930"/>
                <a:gd name="T7" fmla="*/ 2147483647 h 7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0"/>
                <a:gd name="T13" fmla="*/ 0 h 791"/>
                <a:gd name="T14" fmla="*/ 1930 w 1930"/>
                <a:gd name="T15" fmla="*/ 791 h 7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0" h="791">
                  <a:moveTo>
                    <a:pt x="0" y="40"/>
                  </a:moveTo>
                  <a:lnTo>
                    <a:pt x="1280" y="0"/>
                  </a:lnTo>
                  <a:lnTo>
                    <a:pt x="1930" y="609"/>
                  </a:lnTo>
                  <a:lnTo>
                    <a:pt x="20" y="791"/>
                  </a:lnTo>
                </a:path>
              </a:pathLst>
            </a:custGeom>
            <a:solidFill>
              <a:srgbClr val="FFCC99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5" name="Freeform 37"/>
            <p:cNvSpPr>
              <a:spLocks/>
            </p:cNvSpPr>
            <p:nvPr/>
          </p:nvSpPr>
          <p:spPr bwMode="auto">
            <a:xfrm>
              <a:off x="862199" y="3480671"/>
              <a:ext cx="60008" cy="92234"/>
            </a:xfrm>
            <a:custGeom>
              <a:avLst/>
              <a:gdLst>
                <a:gd name="T0" fmla="*/ 0 w 264"/>
                <a:gd name="T1" fmla="*/ 0 h 406"/>
                <a:gd name="T2" fmla="*/ 2147483647 w 264"/>
                <a:gd name="T3" fmla="*/ 0 h 406"/>
                <a:gd name="T4" fmla="*/ 2147483647 w 264"/>
                <a:gd name="T5" fmla="*/ 2147483647 h 406"/>
                <a:gd name="T6" fmla="*/ 0 60000 65536"/>
                <a:gd name="T7" fmla="*/ 0 60000 65536"/>
                <a:gd name="T8" fmla="*/ 0 60000 65536"/>
                <a:gd name="T9" fmla="*/ 0 w 264"/>
                <a:gd name="T10" fmla="*/ 0 h 406"/>
                <a:gd name="T11" fmla="*/ 264 w 264"/>
                <a:gd name="T12" fmla="*/ 406 h 4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406">
                  <a:moveTo>
                    <a:pt x="0" y="0"/>
                  </a:moveTo>
                  <a:lnTo>
                    <a:pt x="264" y="0"/>
                  </a:lnTo>
                  <a:lnTo>
                    <a:pt x="264" y="406"/>
                  </a:lnTo>
                </a:path>
              </a:pathLst>
            </a:custGeom>
            <a:solidFill>
              <a:srgbClr val="8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6" name="Freeform 38"/>
            <p:cNvSpPr>
              <a:spLocks/>
            </p:cNvSpPr>
            <p:nvPr/>
          </p:nvSpPr>
          <p:spPr bwMode="auto">
            <a:xfrm>
              <a:off x="538824" y="3480671"/>
              <a:ext cx="493395" cy="197802"/>
            </a:xfrm>
            <a:custGeom>
              <a:avLst/>
              <a:gdLst>
                <a:gd name="T0" fmla="*/ 0 w 2175"/>
                <a:gd name="T1" fmla="*/ 2147483647 h 873"/>
                <a:gd name="T2" fmla="*/ 0 w 2175"/>
                <a:gd name="T3" fmla="*/ 2147483647 h 873"/>
                <a:gd name="T4" fmla="*/ 2147483647 w 2175"/>
                <a:gd name="T5" fmla="*/ 2147483647 h 873"/>
                <a:gd name="T6" fmla="*/ 2147483647 w 2175"/>
                <a:gd name="T7" fmla="*/ 2147483647 h 873"/>
                <a:gd name="T8" fmla="*/ 2147483647 w 2175"/>
                <a:gd name="T9" fmla="*/ 2147483647 h 873"/>
                <a:gd name="T10" fmla="*/ 2147483647 w 2175"/>
                <a:gd name="T11" fmla="*/ 2147483647 h 873"/>
                <a:gd name="T12" fmla="*/ 2147483647 w 2175"/>
                <a:gd name="T13" fmla="*/ 0 h 8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5"/>
                <a:gd name="T22" fmla="*/ 0 h 873"/>
                <a:gd name="T23" fmla="*/ 2175 w 2175"/>
                <a:gd name="T24" fmla="*/ 873 h 8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5" h="873">
                  <a:moveTo>
                    <a:pt x="0" y="163"/>
                  </a:moveTo>
                  <a:lnTo>
                    <a:pt x="0" y="873"/>
                  </a:lnTo>
                  <a:lnTo>
                    <a:pt x="2175" y="509"/>
                  </a:lnTo>
                  <a:lnTo>
                    <a:pt x="1891" y="224"/>
                  </a:lnTo>
                  <a:lnTo>
                    <a:pt x="1891" y="406"/>
                  </a:lnTo>
                  <a:lnTo>
                    <a:pt x="1687" y="406"/>
                  </a:lnTo>
                  <a:lnTo>
                    <a:pt x="1423" y="0"/>
                  </a:lnTo>
                </a:path>
              </a:pathLst>
            </a:custGeom>
            <a:solidFill>
              <a:schemeClr val="tx1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7" name="Freeform 39"/>
            <p:cNvSpPr>
              <a:spLocks/>
            </p:cNvSpPr>
            <p:nvPr/>
          </p:nvSpPr>
          <p:spPr bwMode="auto">
            <a:xfrm>
              <a:off x="819971" y="3003945"/>
              <a:ext cx="146685" cy="71120"/>
            </a:xfrm>
            <a:custGeom>
              <a:avLst/>
              <a:gdLst>
                <a:gd name="T0" fmla="*/ 0 w 648"/>
                <a:gd name="T1" fmla="*/ 2147483647 h 310"/>
                <a:gd name="T2" fmla="*/ 2147483647 w 648"/>
                <a:gd name="T3" fmla="*/ 2147483647 h 310"/>
                <a:gd name="T4" fmla="*/ 2147483647 w 648"/>
                <a:gd name="T5" fmla="*/ 0 h 310"/>
                <a:gd name="T6" fmla="*/ 2147483647 w 648"/>
                <a:gd name="T7" fmla="*/ 2147483647 h 310"/>
                <a:gd name="T8" fmla="*/ 2147483647 w 648"/>
                <a:gd name="T9" fmla="*/ 2147483647 h 310"/>
                <a:gd name="T10" fmla="*/ 2147483647 w 648"/>
                <a:gd name="T11" fmla="*/ 2147483647 h 3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310"/>
                <a:gd name="T20" fmla="*/ 648 w 648"/>
                <a:gd name="T21" fmla="*/ 310 h 3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310">
                  <a:moveTo>
                    <a:pt x="0" y="59"/>
                  </a:moveTo>
                  <a:lnTo>
                    <a:pt x="430" y="99"/>
                  </a:lnTo>
                  <a:lnTo>
                    <a:pt x="648" y="0"/>
                  </a:lnTo>
                  <a:lnTo>
                    <a:pt x="595" y="224"/>
                  </a:lnTo>
                  <a:lnTo>
                    <a:pt x="371" y="218"/>
                  </a:lnTo>
                  <a:lnTo>
                    <a:pt x="60" y="310"/>
                  </a:lnTo>
                </a:path>
              </a:pathLst>
            </a:custGeom>
            <a:solidFill>
              <a:srgbClr val="CCFFFF">
                <a:alpha val="5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8" name="Freeform 40"/>
            <p:cNvSpPr>
              <a:spLocks/>
            </p:cNvSpPr>
            <p:nvPr/>
          </p:nvSpPr>
          <p:spPr bwMode="auto">
            <a:xfrm>
              <a:off x="883312" y="2969496"/>
              <a:ext cx="14447" cy="91122"/>
            </a:xfrm>
            <a:custGeom>
              <a:avLst/>
              <a:gdLst>
                <a:gd name="T0" fmla="*/ 2147483647 w 66"/>
                <a:gd name="T1" fmla="*/ 2147483647 h 403"/>
                <a:gd name="T2" fmla="*/ 0 w 66"/>
                <a:gd name="T3" fmla="*/ 0 h 403"/>
                <a:gd name="T4" fmla="*/ 2147483647 w 66"/>
                <a:gd name="T5" fmla="*/ 2147483647 h 403"/>
                <a:gd name="T6" fmla="*/ 2147483647 w 66"/>
                <a:gd name="T7" fmla="*/ 2147483647 h 4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403"/>
                <a:gd name="T14" fmla="*/ 66 w 66"/>
                <a:gd name="T15" fmla="*/ 403 h 4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403">
                  <a:moveTo>
                    <a:pt x="19" y="403"/>
                  </a:moveTo>
                  <a:lnTo>
                    <a:pt x="0" y="0"/>
                  </a:lnTo>
                  <a:lnTo>
                    <a:pt x="46" y="7"/>
                  </a:lnTo>
                  <a:lnTo>
                    <a:pt x="66" y="389"/>
                  </a:lnTo>
                </a:path>
              </a:pathLst>
            </a:custGeom>
            <a:gradFill rotWithShape="0">
              <a:gsLst>
                <a:gs pos="0">
                  <a:srgbClr val="800000"/>
                </a:gs>
                <a:gs pos="100000">
                  <a:srgbClr val="CC9900"/>
                </a:gs>
              </a:gsLst>
              <a:lin ang="54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9" name="AutoShape 41"/>
            <p:cNvSpPr>
              <a:spLocks noChangeArrowheads="1"/>
            </p:cNvSpPr>
            <p:nvPr/>
          </p:nvSpPr>
          <p:spPr bwMode="auto">
            <a:xfrm>
              <a:off x="1278917" y="2825033"/>
              <a:ext cx="66675" cy="100012"/>
            </a:xfrm>
            <a:prstGeom prst="rightArrow">
              <a:avLst>
                <a:gd name="adj1" fmla="val 41833"/>
                <a:gd name="adj2" fmla="val 48148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39000" name="Group 44"/>
            <p:cNvGrpSpPr>
              <a:grpSpLocks/>
            </p:cNvGrpSpPr>
            <p:nvPr/>
          </p:nvGrpSpPr>
          <p:grpSpPr bwMode="auto">
            <a:xfrm>
              <a:off x="2265708" y="3490673"/>
              <a:ext cx="805657" cy="487838"/>
              <a:chOff x="3815" y="2269"/>
              <a:chExt cx="1597" cy="967"/>
            </a:xfrm>
          </p:grpSpPr>
          <p:sp>
            <p:nvSpPr>
              <p:cNvPr id="39004" name="Freeform 45"/>
              <p:cNvSpPr>
                <a:spLocks/>
              </p:cNvSpPr>
              <p:nvPr/>
            </p:nvSpPr>
            <p:spPr bwMode="auto">
              <a:xfrm>
                <a:off x="4032" y="2415"/>
                <a:ext cx="1315" cy="733"/>
              </a:xfrm>
              <a:custGeom>
                <a:avLst/>
                <a:gdLst>
                  <a:gd name="T0" fmla="*/ 0 w 15172"/>
                  <a:gd name="T1" fmla="*/ 0 h 8468"/>
                  <a:gd name="T2" fmla="*/ 0 w 15172"/>
                  <a:gd name="T3" fmla="*/ 0 h 8468"/>
                  <a:gd name="T4" fmla="*/ 0 w 15172"/>
                  <a:gd name="T5" fmla="*/ 0 h 8468"/>
                  <a:gd name="T6" fmla="*/ 0 w 15172"/>
                  <a:gd name="T7" fmla="*/ 0 h 8468"/>
                  <a:gd name="T8" fmla="*/ 0 w 15172"/>
                  <a:gd name="T9" fmla="*/ 0 h 8468"/>
                  <a:gd name="T10" fmla="*/ 0 w 15172"/>
                  <a:gd name="T11" fmla="*/ 0 h 8468"/>
                  <a:gd name="T12" fmla="*/ 0 w 15172"/>
                  <a:gd name="T13" fmla="*/ 0 h 8468"/>
                  <a:gd name="T14" fmla="*/ 0 w 15172"/>
                  <a:gd name="T15" fmla="*/ 0 h 8468"/>
                  <a:gd name="T16" fmla="*/ 0 w 15172"/>
                  <a:gd name="T17" fmla="*/ 0 h 8468"/>
                  <a:gd name="T18" fmla="*/ 0 w 15172"/>
                  <a:gd name="T19" fmla="*/ 0 h 8468"/>
                  <a:gd name="T20" fmla="*/ 0 w 15172"/>
                  <a:gd name="T21" fmla="*/ 0 h 8468"/>
                  <a:gd name="T22" fmla="*/ 0 w 15172"/>
                  <a:gd name="T23" fmla="*/ 0 h 8468"/>
                  <a:gd name="T24" fmla="*/ 0 w 15172"/>
                  <a:gd name="T25" fmla="*/ 0 h 8468"/>
                  <a:gd name="T26" fmla="*/ 0 w 15172"/>
                  <a:gd name="T27" fmla="*/ 0 h 8468"/>
                  <a:gd name="T28" fmla="*/ 0 w 15172"/>
                  <a:gd name="T29" fmla="*/ 0 h 8468"/>
                  <a:gd name="T30" fmla="*/ 0 w 15172"/>
                  <a:gd name="T31" fmla="*/ 0 h 8468"/>
                  <a:gd name="T32" fmla="*/ 0 w 15172"/>
                  <a:gd name="T33" fmla="*/ 0 h 8468"/>
                  <a:gd name="T34" fmla="*/ 0 w 15172"/>
                  <a:gd name="T35" fmla="*/ 0 h 8468"/>
                  <a:gd name="T36" fmla="*/ 0 w 15172"/>
                  <a:gd name="T37" fmla="*/ 0 h 8468"/>
                  <a:gd name="T38" fmla="*/ 0 w 15172"/>
                  <a:gd name="T39" fmla="*/ 0 h 8468"/>
                  <a:gd name="T40" fmla="*/ 0 w 15172"/>
                  <a:gd name="T41" fmla="*/ 0 h 8468"/>
                  <a:gd name="T42" fmla="*/ 0 w 15172"/>
                  <a:gd name="T43" fmla="*/ 0 h 8468"/>
                  <a:gd name="T44" fmla="*/ 0 w 15172"/>
                  <a:gd name="T45" fmla="*/ 0 h 8468"/>
                  <a:gd name="T46" fmla="*/ 0 w 15172"/>
                  <a:gd name="T47" fmla="*/ 0 h 8468"/>
                  <a:gd name="T48" fmla="*/ 0 w 15172"/>
                  <a:gd name="T49" fmla="*/ 0 h 8468"/>
                  <a:gd name="T50" fmla="*/ 0 w 15172"/>
                  <a:gd name="T51" fmla="*/ 0 h 8468"/>
                  <a:gd name="T52" fmla="*/ 0 w 15172"/>
                  <a:gd name="T53" fmla="*/ 0 h 8468"/>
                  <a:gd name="T54" fmla="*/ 0 w 15172"/>
                  <a:gd name="T55" fmla="*/ 0 h 8468"/>
                  <a:gd name="T56" fmla="*/ 0 w 15172"/>
                  <a:gd name="T57" fmla="*/ 0 h 8468"/>
                  <a:gd name="T58" fmla="*/ 0 w 15172"/>
                  <a:gd name="T59" fmla="*/ 0 h 8468"/>
                  <a:gd name="T60" fmla="*/ 0 w 15172"/>
                  <a:gd name="T61" fmla="*/ 0 h 8468"/>
                  <a:gd name="T62" fmla="*/ 0 w 15172"/>
                  <a:gd name="T63" fmla="*/ 0 h 8468"/>
                  <a:gd name="T64" fmla="*/ 0 w 15172"/>
                  <a:gd name="T65" fmla="*/ 0 h 8468"/>
                  <a:gd name="T66" fmla="*/ 0 w 15172"/>
                  <a:gd name="T67" fmla="*/ 0 h 8468"/>
                  <a:gd name="T68" fmla="*/ 0 w 15172"/>
                  <a:gd name="T69" fmla="*/ 0 h 8468"/>
                  <a:gd name="T70" fmla="*/ 0 w 15172"/>
                  <a:gd name="T71" fmla="*/ 0 h 8468"/>
                  <a:gd name="T72" fmla="*/ 0 w 15172"/>
                  <a:gd name="T73" fmla="*/ 0 h 8468"/>
                  <a:gd name="T74" fmla="*/ 0 w 15172"/>
                  <a:gd name="T75" fmla="*/ 0 h 8468"/>
                  <a:gd name="T76" fmla="*/ 0 w 15172"/>
                  <a:gd name="T77" fmla="*/ 0 h 8468"/>
                  <a:gd name="T78" fmla="*/ 0 w 15172"/>
                  <a:gd name="T79" fmla="*/ 0 h 8468"/>
                  <a:gd name="T80" fmla="*/ 0 w 15172"/>
                  <a:gd name="T81" fmla="*/ 0 h 8468"/>
                  <a:gd name="T82" fmla="*/ 0 w 15172"/>
                  <a:gd name="T83" fmla="*/ 0 h 8468"/>
                  <a:gd name="T84" fmla="*/ 0 w 15172"/>
                  <a:gd name="T85" fmla="*/ 0 h 8468"/>
                  <a:gd name="T86" fmla="*/ 0 w 15172"/>
                  <a:gd name="T87" fmla="*/ 0 h 8468"/>
                  <a:gd name="T88" fmla="*/ 0 w 15172"/>
                  <a:gd name="T89" fmla="*/ 0 h 8468"/>
                  <a:gd name="T90" fmla="*/ 0 w 15172"/>
                  <a:gd name="T91" fmla="*/ 0 h 8468"/>
                  <a:gd name="T92" fmla="*/ 0 w 15172"/>
                  <a:gd name="T93" fmla="*/ 0 h 8468"/>
                  <a:gd name="T94" fmla="*/ 0 w 15172"/>
                  <a:gd name="T95" fmla="*/ 0 h 8468"/>
                  <a:gd name="T96" fmla="*/ 0 w 15172"/>
                  <a:gd name="T97" fmla="*/ 0 h 8468"/>
                  <a:gd name="T98" fmla="*/ 0 w 15172"/>
                  <a:gd name="T99" fmla="*/ 0 h 8468"/>
                  <a:gd name="T100" fmla="*/ 0 w 15172"/>
                  <a:gd name="T101" fmla="*/ 0 h 8468"/>
                  <a:gd name="T102" fmla="*/ 0 w 15172"/>
                  <a:gd name="T103" fmla="*/ 0 h 8468"/>
                  <a:gd name="T104" fmla="*/ 0 w 15172"/>
                  <a:gd name="T105" fmla="*/ 0 h 8468"/>
                  <a:gd name="T106" fmla="*/ 0 w 15172"/>
                  <a:gd name="T107" fmla="*/ 0 h 8468"/>
                  <a:gd name="T108" fmla="*/ 0 w 15172"/>
                  <a:gd name="T109" fmla="*/ 0 h 8468"/>
                  <a:gd name="T110" fmla="*/ 0 w 15172"/>
                  <a:gd name="T111" fmla="*/ 0 h 8468"/>
                  <a:gd name="T112" fmla="*/ 0 w 15172"/>
                  <a:gd name="T113" fmla="*/ 0 h 8468"/>
                  <a:gd name="T114" fmla="*/ 0 w 15172"/>
                  <a:gd name="T115" fmla="*/ 0 h 8468"/>
                  <a:gd name="T116" fmla="*/ 0 w 15172"/>
                  <a:gd name="T117" fmla="*/ 0 h 846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172"/>
                  <a:gd name="T178" fmla="*/ 0 h 8468"/>
                  <a:gd name="T179" fmla="*/ 15172 w 15172"/>
                  <a:gd name="T180" fmla="*/ 8468 h 846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172" h="8468">
                    <a:moveTo>
                      <a:pt x="0" y="7535"/>
                    </a:moveTo>
                    <a:lnTo>
                      <a:pt x="4" y="7575"/>
                    </a:lnTo>
                    <a:lnTo>
                      <a:pt x="18" y="7622"/>
                    </a:lnTo>
                    <a:lnTo>
                      <a:pt x="38" y="7667"/>
                    </a:lnTo>
                    <a:lnTo>
                      <a:pt x="63" y="7715"/>
                    </a:lnTo>
                    <a:lnTo>
                      <a:pt x="93" y="7765"/>
                    </a:lnTo>
                    <a:lnTo>
                      <a:pt x="131" y="7816"/>
                    </a:lnTo>
                    <a:lnTo>
                      <a:pt x="174" y="7869"/>
                    </a:lnTo>
                    <a:lnTo>
                      <a:pt x="222" y="7920"/>
                    </a:lnTo>
                    <a:lnTo>
                      <a:pt x="273" y="7970"/>
                    </a:lnTo>
                    <a:lnTo>
                      <a:pt x="326" y="8019"/>
                    </a:lnTo>
                    <a:lnTo>
                      <a:pt x="384" y="8067"/>
                    </a:lnTo>
                    <a:lnTo>
                      <a:pt x="445" y="8110"/>
                    </a:lnTo>
                    <a:lnTo>
                      <a:pt x="508" y="8150"/>
                    </a:lnTo>
                    <a:lnTo>
                      <a:pt x="575" y="8188"/>
                    </a:lnTo>
                    <a:lnTo>
                      <a:pt x="640" y="8219"/>
                    </a:lnTo>
                    <a:lnTo>
                      <a:pt x="708" y="8246"/>
                    </a:lnTo>
                    <a:lnTo>
                      <a:pt x="769" y="8266"/>
                    </a:lnTo>
                    <a:lnTo>
                      <a:pt x="830" y="8286"/>
                    </a:lnTo>
                    <a:lnTo>
                      <a:pt x="891" y="8304"/>
                    </a:lnTo>
                    <a:lnTo>
                      <a:pt x="951" y="8322"/>
                    </a:lnTo>
                    <a:lnTo>
                      <a:pt x="1014" y="8337"/>
                    </a:lnTo>
                    <a:lnTo>
                      <a:pt x="1075" y="8352"/>
                    </a:lnTo>
                    <a:lnTo>
                      <a:pt x="1136" y="8367"/>
                    </a:lnTo>
                    <a:lnTo>
                      <a:pt x="1199" y="8379"/>
                    </a:lnTo>
                    <a:lnTo>
                      <a:pt x="1262" y="8393"/>
                    </a:lnTo>
                    <a:lnTo>
                      <a:pt x="1323" y="8403"/>
                    </a:lnTo>
                    <a:lnTo>
                      <a:pt x="1387" y="8413"/>
                    </a:lnTo>
                    <a:lnTo>
                      <a:pt x="1450" y="8423"/>
                    </a:lnTo>
                    <a:lnTo>
                      <a:pt x="1513" y="8430"/>
                    </a:lnTo>
                    <a:lnTo>
                      <a:pt x="1576" y="8438"/>
                    </a:lnTo>
                    <a:lnTo>
                      <a:pt x="1640" y="8446"/>
                    </a:lnTo>
                    <a:lnTo>
                      <a:pt x="1705" y="8450"/>
                    </a:lnTo>
                    <a:lnTo>
                      <a:pt x="1768" y="8456"/>
                    </a:lnTo>
                    <a:lnTo>
                      <a:pt x="1835" y="8460"/>
                    </a:lnTo>
                    <a:lnTo>
                      <a:pt x="1898" y="8464"/>
                    </a:lnTo>
                    <a:lnTo>
                      <a:pt x="1964" y="8466"/>
                    </a:lnTo>
                    <a:lnTo>
                      <a:pt x="2029" y="8466"/>
                    </a:lnTo>
                    <a:lnTo>
                      <a:pt x="2096" y="8468"/>
                    </a:lnTo>
                    <a:lnTo>
                      <a:pt x="2161" y="8468"/>
                    </a:lnTo>
                    <a:lnTo>
                      <a:pt x="2230" y="8468"/>
                    </a:lnTo>
                    <a:lnTo>
                      <a:pt x="2295" y="8466"/>
                    </a:lnTo>
                    <a:lnTo>
                      <a:pt x="2363" y="8464"/>
                    </a:lnTo>
                    <a:lnTo>
                      <a:pt x="2429" y="8460"/>
                    </a:lnTo>
                    <a:lnTo>
                      <a:pt x="2497" y="8458"/>
                    </a:lnTo>
                    <a:lnTo>
                      <a:pt x="2566" y="8454"/>
                    </a:lnTo>
                    <a:lnTo>
                      <a:pt x="2635" y="8448"/>
                    </a:lnTo>
                    <a:lnTo>
                      <a:pt x="2705" y="8444"/>
                    </a:lnTo>
                    <a:lnTo>
                      <a:pt x="2773" y="8438"/>
                    </a:lnTo>
                    <a:lnTo>
                      <a:pt x="2938" y="8397"/>
                    </a:lnTo>
                    <a:lnTo>
                      <a:pt x="3100" y="8355"/>
                    </a:lnTo>
                    <a:lnTo>
                      <a:pt x="3265" y="8309"/>
                    </a:lnTo>
                    <a:lnTo>
                      <a:pt x="3429" y="8264"/>
                    </a:lnTo>
                    <a:lnTo>
                      <a:pt x="3593" y="8215"/>
                    </a:lnTo>
                    <a:lnTo>
                      <a:pt x="3757" y="8165"/>
                    </a:lnTo>
                    <a:lnTo>
                      <a:pt x="3923" y="8112"/>
                    </a:lnTo>
                    <a:lnTo>
                      <a:pt x="4085" y="8059"/>
                    </a:lnTo>
                    <a:lnTo>
                      <a:pt x="4249" y="8003"/>
                    </a:lnTo>
                    <a:lnTo>
                      <a:pt x="4413" y="7945"/>
                    </a:lnTo>
                    <a:lnTo>
                      <a:pt x="4575" y="7887"/>
                    </a:lnTo>
                    <a:lnTo>
                      <a:pt x="4740" y="7826"/>
                    </a:lnTo>
                    <a:lnTo>
                      <a:pt x="4902" y="7763"/>
                    </a:lnTo>
                    <a:lnTo>
                      <a:pt x="5064" y="7703"/>
                    </a:lnTo>
                    <a:lnTo>
                      <a:pt x="5226" y="7636"/>
                    </a:lnTo>
                    <a:lnTo>
                      <a:pt x="5385" y="7571"/>
                    </a:lnTo>
                    <a:lnTo>
                      <a:pt x="5545" y="7505"/>
                    </a:lnTo>
                    <a:lnTo>
                      <a:pt x="5704" y="7439"/>
                    </a:lnTo>
                    <a:lnTo>
                      <a:pt x="5864" y="7371"/>
                    </a:lnTo>
                    <a:lnTo>
                      <a:pt x="6021" y="7302"/>
                    </a:lnTo>
                    <a:lnTo>
                      <a:pt x="6177" y="7231"/>
                    </a:lnTo>
                    <a:lnTo>
                      <a:pt x="6332" y="7161"/>
                    </a:lnTo>
                    <a:lnTo>
                      <a:pt x="6486" y="7090"/>
                    </a:lnTo>
                    <a:lnTo>
                      <a:pt x="6638" y="7019"/>
                    </a:lnTo>
                    <a:lnTo>
                      <a:pt x="6789" y="6948"/>
                    </a:lnTo>
                    <a:lnTo>
                      <a:pt x="6939" y="6875"/>
                    </a:lnTo>
                    <a:lnTo>
                      <a:pt x="7089" y="6804"/>
                    </a:lnTo>
                    <a:lnTo>
                      <a:pt x="7235" y="6731"/>
                    </a:lnTo>
                    <a:lnTo>
                      <a:pt x="7379" y="6658"/>
                    </a:lnTo>
                    <a:lnTo>
                      <a:pt x="7524" y="6584"/>
                    </a:lnTo>
                    <a:lnTo>
                      <a:pt x="7666" y="6513"/>
                    </a:lnTo>
                    <a:lnTo>
                      <a:pt x="7804" y="6440"/>
                    </a:lnTo>
                    <a:lnTo>
                      <a:pt x="7879" y="6397"/>
                    </a:lnTo>
                    <a:lnTo>
                      <a:pt x="7952" y="6341"/>
                    </a:lnTo>
                    <a:lnTo>
                      <a:pt x="8025" y="6278"/>
                    </a:lnTo>
                    <a:lnTo>
                      <a:pt x="8096" y="6207"/>
                    </a:lnTo>
                    <a:lnTo>
                      <a:pt x="8164" y="6128"/>
                    </a:lnTo>
                    <a:lnTo>
                      <a:pt x="8230" y="6043"/>
                    </a:lnTo>
                    <a:lnTo>
                      <a:pt x="8296" y="5954"/>
                    </a:lnTo>
                    <a:lnTo>
                      <a:pt x="8359" y="5861"/>
                    </a:lnTo>
                    <a:lnTo>
                      <a:pt x="8420" y="5765"/>
                    </a:lnTo>
                    <a:lnTo>
                      <a:pt x="8478" y="5666"/>
                    </a:lnTo>
                    <a:lnTo>
                      <a:pt x="8533" y="5565"/>
                    </a:lnTo>
                    <a:lnTo>
                      <a:pt x="8586" y="5466"/>
                    </a:lnTo>
                    <a:lnTo>
                      <a:pt x="8637" y="5367"/>
                    </a:lnTo>
                    <a:lnTo>
                      <a:pt x="8685" y="5269"/>
                    </a:lnTo>
                    <a:lnTo>
                      <a:pt x="8731" y="5175"/>
                    </a:lnTo>
                    <a:lnTo>
                      <a:pt x="8772" y="5084"/>
                    </a:lnTo>
                    <a:lnTo>
                      <a:pt x="8815" y="5000"/>
                    </a:lnTo>
                    <a:lnTo>
                      <a:pt x="8855" y="4911"/>
                    </a:lnTo>
                    <a:lnTo>
                      <a:pt x="8890" y="4814"/>
                    </a:lnTo>
                    <a:lnTo>
                      <a:pt x="8924" y="4709"/>
                    </a:lnTo>
                    <a:lnTo>
                      <a:pt x="8954" y="4603"/>
                    </a:lnTo>
                    <a:lnTo>
                      <a:pt x="8981" y="4490"/>
                    </a:lnTo>
                    <a:lnTo>
                      <a:pt x="9011" y="4376"/>
                    </a:lnTo>
                    <a:lnTo>
                      <a:pt x="9040" y="4259"/>
                    </a:lnTo>
                    <a:lnTo>
                      <a:pt x="9068" y="4140"/>
                    </a:lnTo>
                    <a:lnTo>
                      <a:pt x="9098" y="4024"/>
                    </a:lnTo>
                    <a:lnTo>
                      <a:pt x="9131" y="3907"/>
                    </a:lnTo>
                    <a:lnTo>
                      <a:pt x="9167" y="3794"/>
                    </a:lnTo>
                    <a:lnTo>
                      <a:pt x="9204" y="3682"/>
                    </a:lnTo>
                    <a:lnTo>
                      <a:pt x="9250" y="3573"/>
                    </a:lnTo>
                    <a:lnTo>
                      <a:pt x="9298" y="3472"/>
                    </a:lnTo>
                    <a:lnTo>
                      <a:pt x="9353" y="3377"/>
                    </a:lnTo>
                    <a:lnTo>
                      <a:pt x="9394" y="3320"/>
                    </a:lnTo>
                    <a:lnTo>
                      <a:pt x="9437" y="3267"/>
                    </a:lnTo>
                    <a:lnTo>
                      <a:pt x="9485" y="3217"/>
                    </a:lnTo>
                    <a:lnTo>
                      <a:pt x="9536" y="3166"/>
                    </a:lnTo>
                    <a:lnTo>
                      <a:pt x="9592" y="3116"/>
                    </a:lnTo>
                    <a:lnTo>
                      <a:pt x="9649" y="3068"/>
                    </a:lnTo>
                    <a:lnTo>
                      <a:pt x="9710" y="3020"/>
                    </a:lnTo>
                    <a:lnTo>
                      <a:pt x="9773" y="2972"/>
                    </a:lnTo>
                    <a:lnTo>
                      <a:pt x="9840" y="2927"/>
                    </a:lnTo>
                    <a:lnTo>
                      <a:pt x="9908" y="2883"/>
                    </a:lnTo>
                    <a:lnTo>
                      <a:pt x="9979" y="2838"/>
                    </a:lnTo>
                    <a:lnTo>
                      <a:pt x="10052" y="2797"/>
                    </a:lnTo>
                    <a:lnTo>
                      <a:pt x="10125" y="2755"/>
                    </a:lnTo>
                    <a:lnTo>
                      <a:pt x="10198" y="2714"/>
                    </a:lnTo>
                    <a:lnTo>
                      <a:pt x="10277" y="2674"/>
                    </a:lnTo>
                    <a:lnTo>
                      <a:pt x="10354" y="2635"/>
                    </a:lnTo>
                    <a:lnTo>
                      <a:pt x="14835" y="635"/>
                    </a:lnTo>
                    <a:lnTo>
                      <a:pt x="14944" y="584"/>
                    </a:lnTo>
                    <a:lnTo>
                      <a:pt x="15031" y="526"/>
                    </a:lnTo>
                    <a:lnTo>
                      <a:pt x="15096" y="465"/>
                    </a:lnTo>
                    <a:lnTo>
                      <a:pt x="15142" y="402"/>
                    </a:lnTo>
                    <a:lnTo>
                      <a:pt x="15167" y="338"/>
                    </a:lnTo>
                    <a:lnTo>
                      <a:pt x="15172" y="275"/>
                    </a:lnTo>
                    <a:lnTo>
                      <a:pt x="15162" y="217"/>
                    </a:lnTo>
                    <a:lnTo>
                      <a:pt x="15136" y="162"/>
                    </a:lnTo>
                    <a:lnTo>
                      <a:pt x="15096" y="111"/>
                    </a:lnTo>
                    <a:lnTo>
                      <a:pt x="15041" y="68"/>
                    </a:lnTo>
                    <a:lnTo>
                      <a:pt x="14972" y="34"/>
                    </a:lnTo>
                    <a:lnTo>
                      <a:pt x="14893" y="12"/>
                    </a:lnTo>
                    <a:lnTo>
                      <a:pt x="14802" y="0"/>
                    </a:lnTo>
                    <a:lnTo>
                      <a:pt x="14703" y="2"/>
                    </a:lnTo>
                    <a:lnTo>
                      <a:pt x="14595" y="20"/>
                    </a:lnTo>
                    <a:lnTo>
                      <a:pt x="14482" y="55"/>
                    </a:lnTo>
                    <a:lnTo>
                      <a:pt x="9386" y="1828"/>
                    </a:lnTo>
                    <a:lnTo>
                      <a:pt x="9341" y="1838"/>
                    </a:lnTo>
                    <a:lnTo>
                      <a:pt x="9295" y="1848"/>
                    </a:lnTo>
                    <a:lnTo>
                      <a:pt x="9248" y="1856"/>
                    </a:lnTo>
                    <a:lnTo>
                      <a:pt x="9197" y="1858"/>
                    </a:lnTo>
                    <a:lnTo>
                      <a:pt x="9149" y="1864"/>
                    </a:lnTo>
                    <a:lnTo>
                      <a:pt x="9098" y="1864"/>
                    </a:lnTo>
                    <a:lnTo>
                      <a:pt x="9047" y="1864"/>
                    </a:lnTo>
                    <a:lnTo>
                      <a:pt x="8999" y="1862"/>
                    </a:lnTo>
                    <a:lnTo>
                      <a:pt x="8903" y="1854"/>
                    </a:lnTo>
                    <a:lnTo>
                      <a:pt x="8807" y="1846"/>
                    </a:lnTo>
                    <a:lnTo>
                      <a:pt x="8705" y="1838"/>
                    </a:lnTo>
                    <a:lnTo>
                      <a:pt x="8606" y="1831"/>
                    </a:lnTo>
                    <a:lnTo>
                      <a:pt x="8506" y="1826"/>
                    </a:lnTo>
                    <a:lnTo>
                      <a:pt x="8405" y="1821"/>
                    </a:lnTo>
                    <a:lnTo>
                      <a:pt x="8300" y="1816"/>
                    </a:lnTo>
                    <a:lnTo>
                      <a:pt x="8199" y="1813"/>
                    </a:lnTo>
                    <a:lnTo>
                      <a:pt x="8098" y="1811"/>
                    </a:lnTo>
                    <a:lnTo>
                      <a:pt x="8000" y="1811"/>
                    </a:lnTo>
                    <a:lnTo>
                      <a:pt x="7903" y="1811"/>
                    </a:lnTo>
                    <a:lnTo>
                      <a:pt x="7808" y="1811"/>
                    </a:lnTo>
                    <a:lnTo>
                      <a:pt x="7713" y="1813"/>
                    </a:lnTo>
                    <a:lnTo>
                      <a:pt x="7622" y="1818"/>
                    </a:lnTo>
                    <a:lnTo>
                      <a:pt x="7534" y="1821"/>
                    </a:lnTo>
                    <a:lnTo>
                      <a:pt x="7450" y="1828"/>
                    </a:lnTo>
                    <a:lnTo>
                      <a:pt x="7334" y="1836"/>
                    </a:lnTo>
                    <a:lnTo>
                      <a:pt x="7215" y="1842"/>
                    </a:lnTo>
                    <a:lnTo>
                      <a:pt x="7101" y="1848"/>
                    </a:lnTo>
                    <a:lnTo>
                      <a:pt x="6985" y="1858"/>
                    </a:lnTo>
                    <a:lnTo>
                      <a:pt x="6870" y="1866"/>
                    </a:lnTo>
                    <a:lnTo>
                      <a:pt x="6757" y="1876"/>
                    </a:lnTo>
                    <a:lnTo>
                      <a:pt x="6643" y="1887"/>
                    </a:lnTo>
                    <a:lnTo>
                      <a:pt x="6530" y="1897"/>
                    </a:lnTo>
                    <a:lnTo>
                      <a:pt x="6418" y="1909"/>
                    </a:lnTo>
                    <a:lnTo>
                      <a:pt x="6307" y="1923"/>
                    </a:lnTo>
                    <a:lnTo>
                      <a:pt x="6195" y="1935"/>
                    </a:lnTo>
                    <a:lnTo>
                      <a:pt x="6084" y="1950"/>
                    </a:lnTo>
                    <a:lnTo>
                      <a:pt x="5975" y="1965"/>
                    </a:lnTo>
                    <a:lnTo>
                      <a:pt x="5866" y="1980"/>
                    </a:lnTo>
                    <a:lnTo>
                      <a:pt x="5758" y="1998"/>
                    </a:lnTo>
                    <a:lnTo>
                      <a:pt x="5649" y="2016"/>
                    </a:lnTo>
                    <a:lnTo>
                      <a:pt x="5539" y="2034"/>
                    </a:lnTo>
                    <a:lnTo>
                      <a:pt x="5434" y="2054"/>
                    </a:lnTo>
                    <a:lnTo>
                      <a:pt x="5325" y="2074"/>
                    </a:lnTo>
                    <a:lnTo>
                      <a:pt x="5218" y="2097"/>
                    </a:lnTo>
                    <a:lnTo>
                      <a:pt x="5112" y="2119"/>
                    </a:lnTo>
                    <a:lnTo>
                      <a:pt x="5008" y="2142"/>
                    </a:lnTo>
                    <a:lnTo>
                      <a:pt x="4902" y="2168"/>
                    </a:lnTo>
                    <a:lnTo>
                      <a:pt x="4796" y="2195"/>
                    </a:lnTo>
                    <a:lnTo>
                      <a:pt x="4692" y="2221"/>
                    </a:lnTo>
                    <a:lnTo>
                      <a:pt x="4588" y="2251"/>
                    </a:lnTo>
                    <a:lnTo>
                      <a:pt x="4482" y="2279"/>
                    </a:lnTo>
                    <a:lnTo>
                      <a:pt x="4378" y="2312"/>
                    </a:lnTo>
                    <a:lnTo>
                      <a:pt x="4274" y="2344"/>
                    </a:lnTo>
                    <a:lnTo>
                      <a:pt x="4173" y="2377"/>
                    </a:lnTo>
                    <a:lnTo>
                      <a:pt x="4069" y="2413"/>
                    </a:lnTo>
                    <a:lnTo>
                      <a:pt x="3966" y="2448"/>
                    </a:lnTo>
                    <a:lnTo>
                      <a:pt x="3923" y="2478"/>
                    </a:lnTo>
                    <a:lnTo>
                      <a:pt x="3887" y="2524"/>
                    </a:lnTo>
                    <a:lnTo>
                      <a:pt x="3859" y="2583"/>
                    </a:lnTo>
                    <a:lnTo>
                      <a:pt x="3836" y="2646"/>
                    </a:lnTo>
                    <a:lnTo>
                      <a:pt x="3816" y="2714"/>
                    </a:lnTo>
                    <a:lnTo>
                      <a:pt x="3793" y="2782"/>
                    </a:lnTo>
                    <a:lnTo>
                      <a:pt x="3768" y="2842"/>
                    </a:lnTo>
                    <a:lnTo>
                      <a:pt x="3741" y="2893"/>
                    </a:lnTo>
                    <a:lnTo>
                      <a:pt x="3705" y="2941"/>
                    </a:lnTo>
                    <a:lnTo>
                      <a:pt x="3664" y="2992"/>
                    </a:lnTo>
                    <a:lnTo>
                      <a:pt x="3619" y="3040"/>
                    </a:lnTo>
                    <a:lnTo>
                      <a:pt x="3571" y="3085"/>
                    </a:lnTo>
                    <a:lnTo>
                      <a:pt x="3518" y="3131"/>
                    </a:lnTo>
                    <a:lnTo>
                      <a:pt x="3461" y="3174"/>
                    </a:lnTo>
                    <a:lnTo>
                      <a:pt x="3409" y="3212"/>
                    </a:lnTo>
                    <a:lnTo>
                      <a:pt x="3353" y="3247"/>
                    </a:lnTo>
                    <a:lnTo>
                      <a:pt x="3295" y="3267"/>
                    </a:lnTo>
                    <a:lnTo>
                      <a:pt x="3259" y="3265"/>
                    </a:lnTo>
                    <a:lnTo>
                      <a:pt x="3236" y="3247"/>
                    </a:lnTo>
                    <a:lnTo>
                      <a:pt x="3224" y="3220"/>
                    </a:lnTo>
                    <a:lnTo>
                      <a:pt x="3218" y="3182"/>
                    </a:lnTo>
                    <a:lnTo>
                      <a:pt x="3216" y="3146"/>
                    </a:lnTo>
                    <a:lnTo>
                      <a:pt x="3208" y="3111"/>
                    </a:lnTo>
                    <a:lnTo>
                      <a:pt x="3194" y="3085"/>
                    </a:lnTo>
                    <a:lnTo>
                      <a:pt x="3151" y="3119"/>
                    </a:lnTo>
                    <a:lnTo>
                      <a:pt x="3110" y="3154"/>
                    </a:lnTo>
                    <a:lnTo>
                      <a:pt x="3070" y="3192"/>
                    </a:lnTo>
                    <a:lnTo>
                      <a:pt x="3029" y="3230"/>
                    </a:lnTo>
                    <a:lnTo>
                      <a:pt x="2989" y="3267"/>
                    </a:lnTo>
                    <a:lnTo>
                      <a:pt x="2951" y="3308"/>
                    </a:lnTo>
                    <a:lnTo>
                      <a:pt x="2910" y="3346"/>
                    </a:lnTo>
                    <a:lnTo>
                      <a:pt x="2870" y="3387"/>
                    </a:lnTo>
                    <a:lnTo>
                      <a:pt x="2829" y="3427"/>
                    </a:lnTo>
                    <a:lnTo>
                      <a:pt x="2786" y="3468"/>
                    </a:lnTo>
                    <a:lnTo>
                      <a:pt x="2746" y="3506"/>
                    </a:lnTo>
                    <a:lnTo>
                      <a:pt x="2702" y="3543"/>
                    </a:lnTo>
                    <a:lnTo>
                      <a:pt x="2657" y="3581"/>
                    </a:lnTo>
                    <a:lnTo>
                      <a:pt x="2611" y="3617"/>
                    </a:lnTo>
                    <a:lnTo>
                      <a:pt x="2566" y="3650"/>
                    </a:lnTo>
                    <a:lnTo>
                      <a:pt x="2518" y="3682"/>
                    </a:lnTo>
                    <a:lnTo>
                      <a:pt x="2459" y="3725"/>
                    </a:lnTo>
                    <a:lnTo>
                      <a:pt x="2402" y="3769"/>
                    </a:lnTo>
                    <a:lnTo>
                      <a:pt x="2343" y="3814"/>
                    </a:lnTo>
                    <a:lnTo>
                      <a:pt x="2285" y="3857"/>
                    </a:lnTo>
                    <a:lnTo>
                      <a:pt x="2224" y="3903"/>
                    </a:lnTo>
                    <a:lnTo>
                      <a:pt x="2167" y="3948"/>
                    </a:lnTo>
                    <a:lnTo>
                      <a:pt x="2108" y="3994"/>
                    </a:lnTo>
                    <a:lnTo>
                      <a:pt x="2052" y="4039"/>
                    </a:lnTo>
                    <a:lnTo>
                      <a:pt x="1994" y="4085"/>
                    </a:lnTo>
                    <a:lnTo>
                      <a:pt x="1936" y="4133"/>
                    </a:lnTo>
                    <a:lnTo>
                      <a:pt x="1877" y="4178"/>
                    </a:lnTo>
                    <a:lnTo>
                      <a:pt x="1822" y="4227"/>
                    </a:lnTo>
                    <a:lnTo>
                      <a:pt x="1766" y="4275"/>
                    </a:lnTo>
                    <a:lnTo>
                      <a:pt x="1711" y="4322"/>
                    </a:lnTo>
                    <a:lnTo>
                      <a:pt x="1655" y="4371"/>
                    </a:lnTo>
                    <a:lnTo>
                      <a:pt x="1600" y="4421"/>
                    </a:lnTo>
                    <a:lnTo>
                      <a:pt x="1545" y="4472"/>
                    </a:lnTo>
                    <a:lnTo>
                      <a:pt x="1493" y="4520"/>
                    </a:lnTo>
                    <a:lnTo>
                      <a:pt x="1440" y="4571"/>
                    </a:lnTo>
                    <a:lnTo>
                      <a:pt x="1387" y="4624"/>
                    </a:lnTo>
                    <a:lnTo>
                      <a:pt x="1336" y="4674"/>
                    </a:lnTo>
                    <a:lnTo>
                      <a:pt x="1286" y="4727"/>
                    </a:lnTo>
                    <a:lnTo>
                      <a:pt x="1237" y="4780"/>
                    </a:lnTo>
                    <a:lnTo>
                      <a:pt x="1187" y="4834"/>
                    </a:lnTo>
                    <a:lnTo>
                      <a:pt x="1142" y="4887"/>
                    </a:lnTo>
                    <a:lnTo>
                      <a:pt x="1093" y="4940"/>
                    </a:lnTo>
                    <a:lnTo>
                      <a:pt x="1047" y="4996"/>
                    </a:lnTo>
                    <a:lnTo>
                      <a:pt x="1004" y="5051"/>
                    </a:lnTo>
                    <a:lnTo>
                      <a:pt x="959" y="5107"/>
                    </a:lnTo>
                    <a:lnTo>
                      <a:pt x="919" y="5165"/>
                    </a:lnTo>
                    <a:lnTo>
                      <a:pt x="878" y="5221"/>
                    </a:lnTo>
                    <a:lnTo>
                      <a:pt x="838" y="5279"/>
                    </a:lnTo>
                    <a:lnTo>
                      <a:pt x="787" y="5362"/>
                    </a:lnTo>
                    <a:lnTo>
                      <a:pt x="739" y="5446"/>
                    </a:lnTo>
                    <a:lnTo>
                      <a:pt x="690" y="5532"/>
                    </a:lnTo>
                    <a:lnTo>
                      <a:pt x="642" y="5618"/>
                    </a:lnTo>
                    <a:lnTo>
                      <a:pt x="597" y="5704"/>
                    </a:lnTo>
                    <a:lnTo>
                      <a:pt x="554" y="5790"/>
                    </a:lnTo>
                    <a:lnTo>
                      <a:pt x="510" y="5875"/>
                    </a:lnTo>
                    <a:lnTo>
                      <a:pt x="468" y="5964"/>
                    </a:lnTo>
                    <a:lnTo>
                      <a:pt x="425" y="6053"/>
                    </a:lnTo>
                    <a:lnTo>
                      <a:pt x="384" y="6144"/>
                    </a:lnTo>
                    <a:lnTo>
                      <a:pt x="346" y="6233"/>
                    </a:lnTo>
                    <a:lnTo>
                      <a:pt x="306" y="6324"/>
                    </a:lnTo>
                    <a:lnTo>
                      <a:pt x="271" y="6417"/>
                    </a:lnTo>
                    <a:lnTo>
                      <a:pt x="233" y="6508"/>
                    </a:lnTo>
                    <a:lnTo>
                      <a:pt x="197" y="6604"/>
                    </a:lnTo>
                    <a:lnTo>
                      <a:pt x="162" y="6698"/>
                    </a:lnTo>
                    <a:lnTo>
                      <a:pt x="134" y="6792"/>
                    </a:lnTo>
                    <a:lnTo>
                      <a:pt x="105" y="6877"/>
                    </a:lnTo>
                    <a:lnTo>
                      <a:pt x="78" y="6961"/>
                    </a:lnTo>
                    <a:lnTo>
                      <a:pt x="55" y="7049"/>
                    </a:lnTo>
                    <a:lnTo>
                      <a:pt x="35" y="7146"/>
                    </a:lnTo>
                    <a:lnTo>
                      <a:pt x="20" y="7254"/>
                    </a:lnTo>
                    <a:lnTo>
                      <a:pt x="8" y="7383"/>
                    </a:lnTo>
                    <a:lnTo>
                      <a:pt x="0" y="75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5" name="Freeform 46"/>
              <p:cNvSpPr>
                <a:spLocks/>
              </p:cNvSpPr>
              <p:nvPr/>
            </p:nvSpPr>
            <p:spPr bwMode="auto">
              <a:xfrm>
                <a:off x="4032" y="3068"/>
                <a:ext cx="63" cy="62"/>
              </a:xfrm>
              <a:custGeom>
                <a:avLst/>
                <a:gdLst>
                  <a:gd name="T0" fmla="*/ 0 w 734"/>
                  <a:gd name="T1" fmla="*/ 0 h 723"/>
                  <a:gd name="T2" fmla="*/ 0 w 734"/>
                  <a:gd name="T3" fmla="*/ 0 h 723"/>
                  <a:gd name="T4" fmla="*/ 0 w 734"/>
                  <a:gd name="T5" fmla="*/ 0 h 723"/>
                  <a:gd name="T6" fmla="*/ 0 w 734"/>
                  <a:gd name="T7" fmla="*/ 0 h 723"/>
                  <a:gd name="T8" fmla="*/ 0 w 734"/>
                  <a:gd name="T9" fmla="*/ 0 h 723"/>
                  <a:gd name="T10" fmla="*/ 0 w 734"/>
                  <a:gd name="T11" fmla="*/ 0 h 723"/>
                  <a:gd name="T12" fmla="*/ 0 w 734"/>
                  <a:gd name="T13" fmla="*/ 0 h 723"/>
                  <a:gd name="T14" fmla="*/ 0 w 734"/>
                  <a:gd name="T15" fmla="*/ 0 h 723"/>
                  <a:gd name="T16" fmla="*/ 0 w 734"/>
                  <a:gd name="T17" fmla="*/ 0 h 723"/>
                  <a:gd name="T18" fmla="*/ 0 w 734"/>
                  <a:gd name="T19" fmla="*/ 0 h 723"/>
                  <a:gd name="T20" fmla="*/ 0 w 734"/>
                  <a:gd name="T21" fmla="*/ 0 h 723"/>
                  <a:gd name="T22" fmla="*/ 0 w 734"/>
                  <a:gd name="T23" fmla="*/ 0 h 723"/>
                  <a:gd name="T24" fmla="*/ 0 w 734"/>
                  <a:gd name="T25" fmla="*/ 0 h 723"/>
                  <a:gd name="T26" fmla="*/ 0 w 734"/>
                  <a:gd name="T27" fmla="*/ 0 h 723"/>
                  <a:gd name="T28" fmla="*/ 0 w 734"/>
                  <a:gd name="T29" fmla="*/ 0 h 723"/>
                  <a:gd name="T30" fmla="*/ 0 w 734"/>
                  <a:gd name="T31" fmla="*/ 0 h 723"/>
                  <a:gd name="T32" fmla="*/ 0 w 734"/>
                  <a:gd name="T33" fmla="*/ 0 h 723"/>
                  <a:gd name="T34" fmla="*/ 0 w 734"/>
                  <a:gd name="T35" fmla="*/ 0 h 723"/>
                  <a:gd name="T36" fmla="*/ 0 w 734"/>
                  <a:gd name="T37" fmla="*/ 0 h 723"/>
                  <a:gd name="T38" fmla="*/ 0 w 734"/>
                  <a:gd name="T39" fmla="*/ 0 h 723"/>
                  <a:gd name="T40" fmla="*/ 0 w 734"/>
                  <a:gd name="T41" fmla="*/ 0 h 723"/>
                  <a:gd name="T42" fmla="*/ 0 w 734"/>
                  <a:gd name="T43" fmla="*/ 0 h 723"/>
                  <a:gd name="T44" fmla="*/ 0 w 734"/>
                  <a:gd name="T45" fmla="*/ 0 h 723"/>
                  <a:gd name="T46" fmla="*/ 0 w 734"/>
                  <a:gd name="T47" fmla="*/ 0 h 723"/>
                  <a:gd name="T48" fmla="*/ 0 w 734"/>
                  <a:gd name="T49" fmla="*/ 0 h 723"/>
                  <a:gd name="T50" fmla="*/ 0 w 734"/>
                  <a:gd name="T51" fmla="*/ 0 h 723"/>
                  <a:gd name="T52" fmla="*/ 0 w 734"/>
                  <a:gd name="T53" fmla="*/ 0 h 723"/>
                  <a:gd name="T54" fmla="*/ 0 w 734"/>
                  <a:gd name="T55" fmla="*/ 0 h 723"/>
                  <a:gd name="T56" fmla="*/ 0 w 734"/>
                  <a:gd name="T57" fmla="*/ 0 h 723"/>
                  <a:gd name="T58" fmla="*/ 0 w 734"/>
                  <a:gd name="T59" fmla="*/ 0 h 723"/>
                  <a:gd name="T60" fmla="*/ 0 w 734"/>
                  <a:gd name="T61" fmla="*/ 0 h 723"/>
                  <a:gd name="T62" fmla="*/ 0 w 734"/>
                  <a:gd name="T63" fmla="*/ 0 h 723"/>
                  <a:gd name="T64" fmla="*/ 0 w 734"/>
                  <a:gd name="T65" fmla="*/ 0 h 723"/>
                  <a:gd name="T66" fmla="*/ 0 w 734"/>
                  <a:gd name="T67" fmla="*/ 0 h 723"/>
                  <a:gd name="T68" fmla="*/ 0 w 734"/>
                  <a:gd name="T69" fmla="*/ 0 h 723"/>
                  <a:gd name="T70" fmla="*/ 0 w 734"/>
                  <a:gd name="T71" fmla="*/ 0 h 723"/>
                  <a:gd name="T72" fmla="*/ 0 w 734"/>
                  <a:gd name="T73" fmla="*/ 0 h 723"/>
                  <a:gd name="T74" fmla="*/ 0 w 734"/>
                  <a:gd name="T75" fmla="*/ 0 h 723"/>
                  <a:gd name="T76" fmla="*/ 0 w 734"/>
                  <a:gd name="T77" fmla="*/ 0 h 723"/>
                  <a:gd name="T78" fmla="*/ 0 w 734"/>
                  <a:gd name="T79" fmla="*/ 0 h 723"/>
                  <a:gd name="T80" fmla="*/ 0 w 734"/>
                  <a:gd name="T81" fmla="*/ 0 h 72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4"/>
                  <a:gd name="T124" fmla="*/ 0 h 723"/>
                  <a:gd name="T125" fmla="*/ 734 w 734"/>
                  <a:gd name="T126" fmla="*/ 723 h 72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4" h="723">
                    <a:moveTo>
                      <a:pt x="726" y="698"/>
                    </a:moveTo>
                    <a:lnTo>
                      <a:pt x="726" y="698"/>
                    </a:lnTo>
                    <a:lnTo>
                      <a:pt x="658" y="670"/>
                    </a:lnTo>
                    <a:lnTo>
                      <a:pt x="592" y="643"/>
                    </a:lnTo>
                    <a:lnTo>
                      <a:pt x="529" y="605"/>
                    </a:lnTo>
                    <a:lnTo>
                      <a:pt x="466" y="564"/>
                    </a:lnTo>
                    <a:lnTo>
                      <a:pt x="405" y="522"/>
                    </a:lnTo>
                    <a:lnTo>
                      <a:pt x="347" y="473"/>
                    </a:lnTo>
                    <a:lnTo>
                      <a:pt x="294" y="425"/>
                    </a:lnTo>
                    <a:lnTo>
                      <a:pt x="246" y="377"/>
                    </a:lnTo>
                    <a:lnTo>
                      <a:pt x="197" y="326"/>
                    </a:lnTo>
                    <a:lnTo>
                      <a:pt x="154" y="273"/>
                    </a:lnTo>
                    <a:lnTo>
                      <a:pt x="116" y="223"/>
                    </a:lnTo>
                    <a:lnTo>
                      <a:pt x="86" y="174"/>
                    </a:lnTo>
                    <a:lnTo>
                      <a:pt x="61" y="127"/>
                    </a:lnTo>
                    <a:lnTo>
                      <a:pt x="43" y="81"/>
                    </a:lnTo>
                    <a:lnTo>
                      <a:pt x="31" y="38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5" y="43"/>
                    </a:lnTo>
                    <a:lnTo>
                      <a:pt x="17" y="91"/>
                    </a:lnTo>
                    <a:lnTo>
                      <a:pt x="41" y="137"/>
                    </a:lnTo>
                    <a:lnTo>
                      <a:pt x="66" y="184"/>
                    </a:lnTo>
                    <a:lnTo>
                      <a:pt x="96" y="238"/>
                    </a:lnTo>
                    <a:lnTo>
                      <a:pt x="134" y="289"/>
                    </a:lnTo>
                    <a:lnTo>
                      <a:pt x="177" y="342"/>
                    </a:lnTo>
                    <a:lnTo>
                      <a:pt x="225" y="392"/>
                    </a:lnTo>
                    <a:lnTo>
                      <a:pt x="278" y="445"/>
                    </a:lnTo>
                    <a:lnTo>
                      <a:pt x="331" y="494"/>
                    </a:lnTo>
                    <a:lnTo>
                      <a:pt x="390" y="542"/>
                    </a:lnTo>
                    <a:lnTo>
                      <a:pt x="450" y="585"/>
                    </a:lnTo>
                    <a:lnTo>
                      <a:pt x="513" y="625"/>
                    </a:lnTo>
                    <a:lnTo>
                      <a:pt x="582" y="663"/>
                    </a:lnTo>
                    <a:lnTo>
                      <a:pt x="648" y="696"/>
                    </a:lnTo>
                    <a:lnTo>
                      <a:pt x="716" y="723"/>
                    </a:lnTo>
                    <a:lnTo>
                      <a:pt x="726" y="723"/>
                    </a:lnTo>
                    <a:lnTo>
                      <a:pt x="734" y="713"/>
                    </a:lnTo>
                    <a:lnTo>
                      <a:pt x="734" y="706"/>
                    </a:lnTo>
                    <a:lnTo>
                      <a:pt x="726" y="6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6" name="Freeform 47"/>
              <p:cNvSpPr>
                <a:spLocks/>
              </p:cNvSpPr>
              <p:nvPr/>
            </p:nvSpPr>
            <p:spPr bwMode="auto">
              <a:xfrm>
                <a:off x="4093" y="3128"/>
                <a:ext cx="181" cy="21"/>
              </a:xfrm>
              <a:custGeom>
                <a:avLst/>
                <a:gdLst>
                  <a:gd name="T0" fmla="*/ 0 w 2083"/>
                  <a:gd name="T1" fmla="*/ 0 h 248"/>
                  <a:gd name="T2" fmla="*/ 0 w 2083"/>
                  <a:gd name="T3" fmla="*/ 0 h 248"/>
                  <a:gd name="T4" fmla="*/ 0 w 2083"/>
                  <a:gd name="T5" fmla="*/ 0 h 248"/>
                  <a:gd name="T6" fmla="*/ 0 w 2083"/>
                  <a:gd name="T7" fmla="*/ 0 h 248"/>
                  <a:gd name="T8" fmla="*/ 0 w 2083"/>
                  <a:gd name="T9" fmla="*/ 0 h 248"/>
                  <a:gd name="T10" fmla="*/ 0 w 2083"/>
                  <a:gd name="T11" fmla="*/ 0 h 248"/>
                  <a:gd name="T12" fmla="*/ 0 w 2083"/>
                  <a:gd name="T13" fmla="*/ 0 h 248"/>
                  <a:gd name="T14" fmla="*/ 0 w 2083"/>
                  <a:gd name="T15" fmla="*/ 0 h 248"/>
                  <a:gd name="T16" fmla="*/ 0 w 2083"/>
                  <a:gd name="T17" fmla="*/ 0 h 248"/>
                  <a:gd name="T18" fmla="*/ 0 w 2083"/>
                  <a:gd name="T19" fmla="*/ 0 h 248"/>
                  <a:gd name="T20" fmla="*/ 0 w 2083"/>
                  <a:gd name="T21" fmla="*/ 0 h 248"/>
                  <a:gd name="T22" fmla="*/ 0 w 2083"/>
                  <a:gd name="T23" fmla="*/ 0 h 248"/>
                  <a:gd name="T24" fmla="*/ 0 w 2083"/>
                  <a:gd name="T25" fmla="*/ 0 h 248"/>
                  <a:gd name="T26" fmla="*/ 0 w 2083"/>
                  <a:gd name="T27" fmla="*/ 0 h 248"/>
                  <a:gd name="T28" fmla="*/ 0 w 2083"/>
                  <a:gd name="T29" fmla="*/ 0 h 248"/>
                  <a:gd name="T30" fmla="*/ 0 w 2083"/>
                  <a:gd name="T31" fmla="*/ 0 h 248"/>
                  <a:gd name="T32" fmla="*/ 0 w 2083"/>
                  <a:gd name="T33" fmla="*/ 0 h 248"/>
                  <a:gd name="T34" fmla="*/ 0 w 2083"/>
                  <a:gd name="T35" fmla="*/ 0 h 248"/>
                  <a:gd name="T36" fmla="*/ 0 w 2083"/>
                  <a:gd name="T37" fmla="*/ 0 h 248"/>
                  <a:gd name="T38" fmla="*/ 0 w 2083"/>
                  <a:gd name="T39" fmla="*/ 0 h 248"/>
                  <a:gd name="T40" fmla="*/ 0 w 2083"/>
                  <a:gd name="T41" fmla="*/ 0 h 248"/>
                  <a:gd name="T42" fmla="*/ 0 w 2083"/>
                  <a:gd name="T43" fmla="*/ 0 h 248"/>
                  <a:gd name="T44" fmla="*/ 0 w 2083"/>
                  <a:gd name="T45" fmla="*/ 0 h 248"/>
                  <a:gd name="T46" fmla="*/ 0 w 2083"/>
                  <a:gd name="T47" fmla="*/ 0 h 248"/>
                  <a:gd name="T48" fmla="*/ 0 w 2083"/>
                  <a:gd name="T49" fmla="*/ 0 h 248"/>
                  <a:gd name="T50" fmla="*/ 0 w 2083"/>
                  <a:gd name="T51" fmla="*/ 0 h 248"/>
                  <a:gd name="T52" fmla="*/ 0 w 2083"/>
                  <a:gd name="T53" fmla="*/ 0 h 248"/>
                  <a:gd name="T54" fmla="*/ 0 w 2083"/>
                  <a:gd name="T55" fmla="*/ 0 h 248"/>
                  <a:gd name="T56" fmla="*/ 0 w 2083"/>
                  <a:gd name="T57" fmla="*/ 0 h 248"/>
                  <a:gd name="T58" fmla="*/ 0 w 2083"/>
                  <a:gd name="T59" fmla="*/ 0 h 248"/>
                  <a:gd name="T60" fmla="*/ 0 w 2083"/>
                  <a:gd name="T61" fmla="*/ 0 h 248"/>
                  <a:gd name="T62" fmla="*/ 0 w 2083"/>
                  <a:gd name="T63" fmla="*/ 0 h 248"/>
                  <a:gd name="T64" fmla="*/ 0 w 2083"/>
                  <a:gd name="T65" fmla="*/ 0 h 248"/>
                  <a:gd name="T66" fmla="*/ 0 w 2083"/>
                  <a:gd name="T67" fmla="*/ 0 h 248"/>
                  <a:gd name="T68" fmla="*/ 0 w 2083"/>
                  <a:gd name="T69" fmla="*/ 0 h 248"/>
                  <a:gd name="T70" fmla="*/ 0 w 2083"/>
                  <a:gd name="T71" fmla="*/ 0 h 248"/>
                  <a:gd name="T72" fmla="*/ 0 w 2083"/>
                  <a:gd name="T73" fmla="*/ 0 h 24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83"/>
                  <a:gd name="T112" fmla="*/ 0 h 248"/>
                  <a:gd name="T113" fmla="*/ 2083 w 2083"/>
                  <a:gd name="T114" fmla="*/ 248 h 24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83" h="248">
                    <a:moveTo>
                      <a:pt x="2068" y="193"/>
                    </a:moveTo>
                    <a:lnTo>
                      <a:pt x="2070" y="193"/>
                    </a:lnTo>
                    <a:lnTo>
                      <a:pt x="2002" y="197"/>
                    </a:lnTo>
                    <a:lnTo>
                      <a:pt x="1932" y="203"/>
                    </a:lnTo>
                    <a:lnTo>
                      <a:pt x="1863" y="207"/>
                    </a:lnTo>
                    <a:lnTo>
                      <a:pt x="1794" y="213"/>
                    </a:lnTo>
                    <a:lnTo>
                      <a:pt x="1726" y="215"/>
                    </a:lnTo>
                    <a:lnTo>
                      <a:pt x="1660" y="217"/>
                    </a:lnTo>
                    <a:lnTo>
                      <a:pt x="1592" y="221"/>
                    </a:lnTo>
                    <a:lnTo>
                      <a:pt x="1527" y="223"/>
                    </a:lnTo>
                    <a:lnTo>
                      <a:pt x="1458" y="223"/>
                    </a:lnTo>
                    <a:lnTo>
                      <a:pt x="1393" y="223"/>
                    </a:lnTo>
                    <a:lnTo>
                      <a:pt x="1326" y="221"/>
                    </a:lnTo>
                    <a:lnTo>
                      <a:pt x="1261" y="221"/>
                    </a:lnTo>
                    <a:lnTo>
                      <a:pt x="1195" y="217"/>
                    </a:lnTo>
                    <a:lnTo>
                      <a:pt x="1132" y="215"/>
                    </a:lnTo>
                    <a:lnTo>
                      <a:pt x="1065" y="211"/>
                    </a:lnTo>
                    <a:lnTo>
                      <a:pt x="1002" y="205"/>
                    </a:lnTo>
                    <a:lnTo>
                      <a:pt x="937" y="200"/>
                    </a:lnTo>
                    <a:lnTo>
                      <a:pt x="876" y="193"/>
                    </a:lnTo>
                    <a:lnTo>
                      <a:pt x="812" y="185"/>
                    </a:lnTo>
                    <a:lnTo>
                      <a:pt x="749" y="177"/>
                    </a:lnTo>
                    <a:lnTo>
                      <a:pt x="686" y="167"/>
                    </a:lnTo>
                    <a:lnTo>
                      <a:pt x="623" y="157"/>
                    </a:lnTo>
                    <a:lnTo>
                      <a:pt x="562" y="146"/>
                    </a:lnTo>
                    <a:lnTo>
                      <a:pt x="498" y="134"/>
                    </a:lnTo>
                    <a:lnTo>
                      <a:pt x="435" y="122"/>
                    </a:lnTo>
                    <a:lnTo>
                      <a:pt x="374" y="106"/>
                    </a:lnTo>
                    <a:lnTo>
                      <a:pt x="314" y="91"/>
                    </a:lnTo>
                    <a:lnTo>
                      <a:pt x="251" y="76"/>
                    </a:lnTo>
                    <a:lnTo>
                      <a:pt x="190" y="59"/>
                    </a:lnTo>
                    <a:lnTo>
                      <a:pt x="129" y="41"/>
                    </a:lnTo>
                    <a:lnTo>
                      <a:pt x="71" y="21"/>
                    </a:lnTo>
                    <a:lnTo>
                      <a:pt x="10" y="0"/>
                    </a:lnTo>
                    <a:lnTo>
                      <a:pt x="0" y="25"/>
                    </a:lnTo>
                    <a:lnTo>
                      <a:pt x="61" y="45"/>
                    </a:lnTo>
                    <a:lnTo>
                      <a:pt x="125" y="66"/>
                    </a:lnTo>
                    <a:lnTo>
                      <a:pt x="185" y="83"/>
                    </a:lnTo>
                    <a:lnTo>
                      <a:pt x="246" y="101"/>
                    </a:lnTo>
                    <a:lnTo>
                      <a:pt x="309" y="116"/>
                    </a:lnTo>
                    <a:lnTo>
                      <a:pt x="370" y="132"/>
                    </a:lnTo>
                    <a:lnTo>
                      <a:pt x="431" y="146"/>
                    </a:lnTo>
                    <a:lnTo>
                      <a:pt x="494" y="160"/>
                    </a:lnTo>
                    <a:lnTo>
                      <a:pt x="557" y="172"/>
                    </a:lnTo>
                    <a:lnTo>
                      <a:pt x="617" y="182"/>
                    </a:lnTo>
                    <a:lnTo>
                      <a:pt x="680" y="193"/>
                    </a:lnTo>
                    <a:lnTo>
                      <a:pt x="745" y="203"/>
                    </a:lnTo>
                    <a:lnTo>
                      <a:pt x="808" y="211"/>
                    </a:lnTo>
                    <a:lnTo>
                      <a:pt x="871" y="217"/>
                    </a:lnTo>
                    <a:lnTo>
                      <a:pt x="937" y="225"/>
                    </a:lnTo>
                    <a:lnTo>
                      <a:pt x="1002" y="231"/>
                    </a:lnTo>
                    <a:lnTo>
                      <a:pt x="1065" y="235"/>
                    </a:lnTo>
                    <a:lnTo>
                      <a:pt x="1132" y="241"/>
                    </a:lnTo>
                    <a:lnTo>
                      <a:pt x="1195" y="243"/>
                    </a:lnTo>
                    <a:lnTo>
                      <a:pt x="1261" y="245"/>
                    </a:lnTo>
                    <a:lnTo>
                      <a:pt x="1326" y="245"/>
                    </a:lnTo>
                    <a:lnTo>
                      <a:pt x="1393" y="248"/>
                    </a:lnTo>
                    <a:lnTo>
                      <a:pt x="1458" y="248"/>
                    </a:lnTo>
                    <a:lnTo>
                      <a:pt x="1527" y="248"/>
                    </a:lnTo>
                    <a:lnTo>
                      <a:pt x="1592" y="245"/>
                    </a:lnTo>
                    <a:lnTo>
                      <a:pt x="1660" y="243"/>
                    </a:lnTo>
                    <a:lnTo>
                      <a:pt x="1726" y="241"/>
                    </a:lnTo>
                    <a:lnTo>
                      <a:pt x="1794" y="238"/>
                    </a:lnTo>
                    <a:lnTo>
                      <a:pt x="1863" y="233"/>
                    </a:lnTo>
                    <a:lnTo>
                      <a:pt x="1932" y="227"/>
                    </a:lnTo>
                    <a:lnTo>
                      <a:pt x="2002" y="223"/>
                    </a:lnTo>
                    <a:lnTo>
                      <a:pt x="2070" y="217"/>
                    </a:lnTo>
                    <a:lnTo>
                      <a:pt x="2073" y="217"/>
                    </a:lnTo>
                    <a:lnTo>
                      <a:pt x="2070" y="217"/>
                    </a:lnTo>
                    <a:lnTo>
                      <a:pt x="2078" y="213"/>
                    </a:lnTo>
                    <a:lnTo>
                      <a:pt x="2083" y="205"/>
                    </a:lnTo>
                    <a:lnTo>
                      <a:pt x="2078" y="197"/>
                    </a:lnTo>
                    <a:lnTo>
                      <a:pt x="2070" y="193"/>
                    </a:lnTo>
                    <a:lnTo>
                      <a:pt x="2068" y="1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7" name="Freeform 48"/>
              <p:cNvSpPr>
                <a:spLocks/>
              </p:cNvSpPr>
              <p:nvPr/>
            </p:nvSpPr>
            <p:spPr bwMode="auto">
              <a:xfrm>
                <a:off x="4273" y="2971"/>
                <a:ext cx="436" cy="176"/>
              </a:xfrm>
              <a:custGeom>
                <a:avLst/>
                <a:gdLst>
                  <a:gd name="T0" fmla="*/ 0 w 5043"/>
                  <a:gd name="T1" fmla="*/ 0 h 2020"/>
                  <a:gd name="T2" fmla="*/ 0 w 5043"/>
                  <a:gd name="T3" fmla="*/ 0 h 2020"/>
                  <a:gd name="T4" fmla="*/ 0 w 5043"/>
                  <a:gd name="T5" fmla="*/ 0 h 2020"/>
                  <a:gd name="T6" fmla="*/ 0 w 5043"/>
                  <a:gd name="T7" fmla="*/ 0 h 2020"/>
                  <a:gd name="T8" fmla="*/ 0 w 5043"/>
                  <a:gd name="T9" fmla="*/ 0 h 2020"/>
                  <a:gd name="T10" fmla="*/ 0 w 5043"/>
                  <a:gd name="T11" fmla="*/ 0 h 2020"/>
                  <a:gd name="T12" fmla="*/ 0 w 5043"/>
                  <a:gd name="T13" fmla="*/ 0 h 2020"/>
                  <a:gd name="T14" fmla="*/ 0 w 5043"/>
                  <a:gd name="T15" fmla="*/ 0 h 2020"/>
                  <a:gd name="T16" fmla="*/ 0 w 5043"/>
                  <a:gd name="T17" fmla="*/ 0 h 2020"/>
                  <a:gd name="T18" fmla="*/ 0 w 5043"/>
                  <a:gd name="T19" fmla="*/ 0 h 2020"/>
                  <a:gd name="T20" fmla="*/ 0 w 5043"/>
                  <a:gd name="T21" fmla="*/ 0 h 2020"/>
                  <a:gd name="T22" fmla="*/ 0 w 5043"/>
                  <a:gd name="T23" fmla="*/ 0 h 2020"/>
                  <a:gd name="T24" fmla="*/ 0 w 5043"/>
                  <a:gd name="T25" fmla="*/ 0 h 2020"/>
                  <a:gd name="T26" fmla="*/ 0 w 5043"/>
                  <a:gd name="T27" fmla="*/ 0 h 2020"/>
                  <a:gd name="T28" fmla="*/ 0 w 5043"/>
                  <a:gd name="T29" fmla="*/ 0 h 2020"/>
                  <a:gd name="T30" fmla="*/ 0 w 5043"/>
                  <a:gd name="T31" fmla="*/ 0 h 2020"/>
                  <a:gd name="T32" fmla="*/ 0 w 5043"/>
                  <a:gd name="T33" fmla="*/ 0 h 2020"/>
                  <a:gd name="T34" fmla="*/ 0 w 5043"/>
                  <a:gd name="T35" fmla="*/ 0 h 2020"/>
                  <a:gd name="T36" fmla="*/ 0 w 5043"/>
                  <a:gd name="T37" fmla="*/ 0 h 2020"/>
                  <a:gd name="T38" fmla="*/ 0 w 5043"/>
                  <a:gd name="T39" fmla="*/ 0 h 2020"/>
                  <a:gd name="T40" fmla="*/ 0 w 5043"/>
                  <a:gd name="T41" fmla="*/ 0 h 2020"/>
                  <a:gd name="T42" fmla="*/ 0 w 5043"/>
                  <a:gd name="T43" fmla="*/ 0 h 2020"/>
                  <a:gd name="T44" fmla="*/ 0 w 5043"/>
                  <a:gd name="T45" fmla="*/ 0 h 2020"/>
                  <a:gd name="T46" fmla="*/ 0 w 5043"/>
                  <a:gd name="T47" fmla="*/ 0 h 2020"/>
                  <a:gd name="T48" fmla="*/ 0 w 5043"/>
                  <a:gd name="T49" fmla="*/ 0 h 2020"/>
                  <a:gd name="T50" fmla="*/ 0 w 5043"/>
                  <a:gd name="T51" fmla="*/ 0 h 2020"/>
                  <a:gd name="T52" fmla="*/ 0 w 5043"/>
                  <a:gd name="T53" fmla="*/ 0 h 2020"/>
                  <a:gd name="T54" fmla="*/ 0 w 5043"/>
                  <a:gd name="T55" fmla="*/ 0 h 2020"/>
                  <a:gd name="T56" fmla="*/ 0 w 5043"/>
                  <a:gd name="T57" fmla="*/ 0 h 2020"/>
                  <a:gd name="T58" fmla="*/ 0 w 5043"/>
                  <a:gd name="T59" fmla="*/ 0 h 2020"/>
                  <a:gd name="T60" fmla="*/ 0 w 5043"/>
                  <a:gd name="T61" fmla="*/ 0 h 2020"/>
                  <a:gd name="T62" fmla="*/ 0 w 5043"/>
                  <a:gd name="T63" fmla="*/ 0 h 2020"/>
                  <a:gd name="T64" fmla="*/ 0 w 5043"/>
                  <a:gd name="T65" fmla="*/ 0 h 2020"/>
                  <a:gd name="T66" fmla="*/ 0 w 5043"/>
                  <a:gd name="T67" fmla="*/ 0 h 2020"/>
                  <a:gd name="T68" fmla="*/ 0 w 5043"/>
                  <a:gd name="T69" fmla="*/ 0 h 2020"/>
                  <a:gd name="T70" fmla="*/ 0 w 5043"/>
                  <a:gd name="T71" fmla="*/ 0 h 20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43"/>
                  <a:gd name="T109" fmla="*/ 0 h 2020"/>
                  <a:gd name="T110" fmla="*/ 5043 w 5043"/>
                  <a:gd name="T111" fmla="*/ 2020 h 20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43" h="2020">
                    <a:moveTo>
                      <a:pt x="5029" y="0"/>
                    </a:moveTo>
                    <a:lnTo>
                      <a:pt x="5029" y="0"/>
                    </a:lnTo>
                    <a:lnTo>
                      <a:pt x="4889" y="73"/>
                    </a:lnTo>
                    <a:lnTo>
                      <a:pt x="4747" y="144"/>
                    </a:lnTo>
                    <a:lnTo>
                      <a:pt x="4603" y="218"/>
                    </a:lnTo>
                    <a:lnTo>
                      <a:pt x="4459" y="291"/>
                    </a:lnTo>
                    <a:lnTo>
                      <a:pt x="4312" y="364"/>
                    </a:lnTo>
                    <a:lnTo>
                      <a:pt x="4164" y="435"/>
                    </a:lnTo>
                    <a:lnTo>
                      <a:pt x="4014" y="508"/>
                    </a:lnTo>
                    <a:lnTo>
                      <a:pt x="3862" y="579"/>
                    </a:lnTo>
                    <a:lnTo>
                      <a:pt x="3710" y="650"/>
                    </a:lnTo>
                    <a:lnTo>
                      <a:pt x="3556" y="720"/>
                    </a:lnTo>
                    <a:lnTo>
                      <a:pt x="3401" y="791"/>
                    </a:lnTo>
                    <a:lnTo>
                      <a:pt x="3244" y="860"/>
                    </a:lnTo>
                    <a:lnTo>
                      <a:pt x="3088" y="928"/>
                    </a:lnTo>
                    <a:lnTo>
                      <a:pt x="2928" y="996"/>
                    </a:lnTo>
                    <a:lnTo>
                      <a:pt x="2768" y="1062"/>
                    </a:lnTo>
                    <a:lnTo>
                      <a:pt x="2609" y="1127"/>
                    </a:lnTo>
                    <a:lnTo>
                      <a:pt x="2450" y="1194"/>
                    </a:lnTo>
                    <a:lnTo>
                      <a:pt x="2288" y="1259"/>
                    </a:lnTo>
                    <a:lnTo>
                      <a:pt x="2126" y="1320"/>
                    </a:lnTo>
                    <a:lnTo>
                      <a:pt x="1964" y="1384"/>
                    </a:lnTo>
                    <a:lnTo>
                      <a:pt x="1800" y="1445"/>
                    </a:lnTo>
                    <a:lnTo>
                      <a:pt x="1638" y="1502"/>
                    </a:lnTo>
                    <a:lnTo>
                      <a:pt x="1472" y="1560"/>
                    </a:lnTo>
                    <a:lnTo>
                      <a:pt x="1308" y="1617"/>
                    </a:lnTo>
                    <a:lnTo>
                      <a:pt x="1146" y="1669"/>
                    </a:lnTo>
                    <a:lnTo>
                      <a:pt x="984" y="1722"/>
                    </a:lnTo>
                    <a:lnTo>
                      <a:pt x="820" y="1773"/>
                    </a:lnTo>
                    <a:lnTo>
                      <a:pt x="656" y="1821"/>
                    </a:lnTo>
                    <a:lnTo>
                      <a:pt x="491" y="1866"/>
                    </a:lnTo>
                    <a:lnTo>
                      <a:pt x="326" y="1912"/>
                    </a:lnTo>
                    <a:lnTo>
                      <a:pt x="164" y="1955"/>
                    </a:lnTo>
                    <a:lnTo>
                      <a:pt x="0" y="1996"/>
                    </a:lnTo>
                    <a:lnTo>
                      <a:pt x="5" y="2020"/>
                    </a:lnTo>
                    <a:lnTo>
                      <a:pt x="170" y="1980"/>
                    </a:lnTo>
                    <a:lnTo>
                      <a:pt x="332" y="1937"/>
                    </a:lnTo>
                    <a:lnTo>
                      <a:pt x="496" y="1892"/>
                    </a:lnTo>
                    <a:lnTo>
                      <a:pt x="660" y="1846"/>
                    </a:lnTo>
                    <a:lnTo>
                      <a:pt x="825" y="1798"/>
                    </a:lnTo>
                    <a:lnTo>
                      <a:pt x="990" y="1748"/>
                    </a:lnTo>
                    <a:lnTo>
                      <a:pt x="1156" y="1694"/>
                    </a:lnTo>
                    <a:lnTo>
                      <a:pt x="1318" y="1641"/>
                    </a:lnTo>
                    <a:lnTo>
                      <a:pt x="1483" y="1586"/>
                    </a:lnTo>
                    <a:lnTo>
                      <a:pt x="1648" y="1528"/>
                    </a:lnTo>
                    <a:lnTo>
                      <a:pt x="1810" y="1469"/>
                    </a:lnTo>
                    <a:lnTo>
                      <a:pt x="1974" y="1409"/>
                    </a:lnTo>
                    <a:lnTo>
                      <a:pt x="2136" y="1346"/>
                    </a:lnTo>
                    <a:lnTo>
                      <a:pt x="2298" y="1285"/>
                    </a:lnTo>
                    <a:lnTo>
                      <a:pt x="2460" y="1219"/>
                    </a:lnTo>
                    <a:lnTo>
                      <a:pt x="2619" y="1153"/>
                    </a:lnTo>
                    <a:lnTo>
                      <a:pt x="2779" y="1087"/>
                    </a:lnTo>
                    <a:lnTo>
                      <a:pt x="2938" y="1022"/>
                    </a:lnTo>
                    <a:lnTo>
                      <a:pt x="3098" y="953"/>
                    </a:lnTo>
                    <a:lnTo>
                      <a:pt x="3255" y="885"/>
                    </a:lnTo>
                    <a:lnTo>
                      <a:pt x="3411" y="811"/>
                    </a:lnTo>
                    <a:lnTo>
                      <a:pt x="3566" y="741"/>
                    </a:lnTo>
                    <a:lnTo>
                      <a:pt x="3720" y="670"/>
                    </a:lnTo>
                    <a:lnTo>
                      <a:pt x="3872" y="599"/>
                    </a:lnTo>
                    <a:lnTo>
                      <a:pt x="4024" y="528"/>
                    </a:lnTo>
                    <a:lnTo>
                      <a:pt x="4174" y="455"/>
                    </a:lnTo>
                    <a:lnTo>
                      <a:pt x="4322" y="384"/>
                    </a:lnTo>
                    <a:lnTo>
                      <a:pt x="4470" y="311"/>
                    </a:lnTo>
                    <a:lnTo>
                      <a:pt x="4614" y="238"/>
                    </a:lnTo>
                    <a:lnTo>
                      <a:pt x="4758" y="164"/>
                    </a:lnTo>
                    <a:lnTo>
                      <a:pt x="4899" y="93"/>
                    </a:lnTo>
                    <a:lnTo>
                      <a:pt x="5039" y="20"/>
                    </a:lnTo>
                    <a:lnTo>
                      <a:pt x="5043" y="15"/>
                    </a:lnTo>
                    <a:lnTo>
                      <a:pt x="5043" y="5"/>
                    </a:lnTo>
                    <a:lnTo>
                      <a:pt x="5037" y="0"/>
                    </a:lnTo>
                    <a:lnTo>
                      <a:pt x="50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8" name="Freeform 49"/>
              <p:cNvSpPr>
                <a:spLocks/>
              </p:cNvSpPr>
              <p:nvPr/>
            </p:nvSpPr>
            <p:spPr bwMode="auto">
              <a:xfrm>
                <a:off x="4708" y="2854"/>
                <a:ext cx="86" cy="119"/>
              </a:xfrm>
              <a:custGeom>
                <a:avLst/>
                <a:gdLst>
                  <a:gd name="T0" fmla="*/ 0 w 984"/>
                  <a:gd name="T1" fmla="*/ 0 h 1379"/>
                  <a:gd name="T2" fmla="*/ 0 w 984"/>
                  <a:gd name="T3" fmla="*/ 0 h 1379"/>
                  <a:gd name="T4" fmla="*/ 0 w 984"/>
                  <a:gd name="T5" fmla="*/ 0 h 1379"/>
                  <a:gd name="T6" fmla="*/ 0 w 984"/>
                  <a:gd name="T7" fmla="*/ 0 h 1379"/>
                  <a:gd name="T8" fmla="*/ 0 w 984"/>
                  <a:gd name="T9" fmla="*/ 0 h 1379"/>
                  <a:gd name="T10" fmla="*/ 0 w 984"/>
                  <a:gd name="T11" fmla="*/ 0 h 1379"/>
                  <a:gd name="T12" fmla="*/ 0 w 984"/>
                  <a:gd name="T13" fmla="*/ 0 h 1379"/>
                  <a:gd name="T14" fmla="*/ 0 w 984"/>
                  <a:gd name="T15" fmla="*/ 0 h 1379"/>
                  <a:gd name="T16" fmla="*/ 0 w 984"/>
                  <a:gd name="T17" fmla="*/ 0 h 1379"/>
                  <a:gd name="T18" fmla="*/ 0 w 984"/>
                  <a:gd name="T19" fmla="*/ 0 h 1379"/>
                  <a:gd name="T20" fmla="*/ 0 w 984"/>
                  <a:gd name="T21" fmla="*/ 0 h 1379"/>
                  <a:gd name="T22" fmla="*/ 0 w 984"/>
                  <a:gd name="T23" fmla="*/ 0 h 1379"/>
                  <a:gd name="T24" fmla="*/ 0 w 984"/>
                  <a:gd name="T25" fmla="*/ 0 h 1379"/>
                  <a:gd name="T26" fmla="*/ 0 w 984"/>
                  <a:gd name="T27" fmla="*/ 0 h 1379"/>
                  <a:gd name="T28" fmla="*/ 0 w 984"/>
                  <a:gd name="T29" fmla="*/ 0 h 1379"/>
                  <a:gd name="T30" fmla="*/ 0 w 984"/>
                  <a:gd name="T31" fmla="*/ 0 h 1379"/>
                  <a:gd name="T32" fmla="*/ 0 w 984"/>
                  <a:gd name="T33" fmla="*/ 0 h 1379"/>
                  <a:gd name="T34" fmla="*/ 0 w 984"/>
                  <a:gd name="T35" fmla="*/ 0 h 1379"/>
                  <a:gd name="T36" fmla="*/ 0 w 984"/>
                  <a:gd name="T37" fmla="*/ 0 h 1379"/>
                  <a:gd name="T38" fmla="*/ 0 w 984"/>
                  <a:gd name="T39" fmla="*/ 0 h 1379"/>
                  <a:gd name="T40" fmla="*/ 0 w 984"/>
                  <a:gd name="T41" fmla="*/ 0 h 1379"/>
                  <a:gd name="T42" fmla="*/ 0 w 984"/>
                  <a:gd name="T43" fmla="*/ 0 h 1379"/>
                  <a:gd name="T44" fmla="*/ 0 w 984"/>
                  <a:gd name="T45" fmla="*/ 0 h 1379"/>
                  <a:gd name="T46" fmla="*/ 0 w 984"/>
                  <a:gd name="T47" fmla="*/ 0 h 1379"/>
                  <a:gd name="T48" fmla="*/ 0 w 984"/>
                  <a:gd name="T49" fmla="*/ 0 h 1379"/>
                  <a:gd name="T50" fmla="*/ 0 w 984"/>
                  <a:gd name="T51" fmla="*/ 0 h 1379"/>
                  <a:gd name="T52" fmla="*/ 0 w 984"/>
                  <a:gd name="T53" fmla="*/ 0 h 1379"/>
                  <a:gd name="T54" fmla="*/ 0 w 984"/>
                  <a:gd name="T55" fmla="*/ 0 h 1379"/>
                  <a:gd name="T56" fmla="*/ 0 w 984"/>
                  <a:gd name="T57" fmla="*/ 0 h 1379"/>
                  <a:gd name="T58" fmla="*/ 0 w 984"/>
                  <a:gd name="T59" fmla="*/ 0 h 1379"/>
                  <a:gd name="T60" fmla="*/ 0 w 984"/>
                  <a:gd name="T61" fmla="*/ 0 h 1379"/>
                  <a:gd name="T62" fmla="*/ 0 w 984"/>
                  <a:gd name="T63" fmla="*/ 0 h 1379"/>
                  <a:gd name="T64" fmla="*/ 0 w 984"/>
                  <a:gd name="T65" fmla="*/ 0 h 1379"/>
                  <a:gd name="T66" fmla="*/ 0 w 984"/>
                  <a:gd name="T67" fmla="*/ 0 h 1379"/>
                  <a:gd name="T68" fmla="*/ 0 w 984"/>
                  <a:gd name="T69" fmla="*/ 0 h 1379"/>
                  <a:gd name="T70" fmla="*/ 0 w 984"/>
                  <a:gd name="T71" fmla="*/ 0 h 1379"/>
                  <a:gd name="T72" fmla="*/ 0 w 984"/>
                  <a:gd name="T73" fmla="*/ 0 h 1379"/>
                  <a:gd name="T74" fmla="*/ 0 w 984"/>
                  <a:gd name="T75" fmla="*/ 0 h 1379"/>
                  <a:gd name="T76" fmla="*/ 0 w 984"/>
                  <a:gd name="T77" fmla="*/ 0 h 1379"/>
                  <a:gd name="T78" fmla="*/ 0 w 984"/>
                  <a:gd name="T79" fmla="*/ 0 h 1379"/>
                  <a:gd name="T80" fmla="*/ 0 w 984"/>
                  <a:gd name="T81" fmla="*/ 0 h 1379"/>
                  <a:gd name="T82" fmla="*/ 0 w 984"/>
                  <a:gd name="T83" fmla="*/ 0 h 137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84"/>
                  <a:gd name="T127" fmla="*/ 0 h 1379"/>
                  <a:gd name="T128" fmla="*/ 984 w 984"/>
                  <a:gd name="T129" fmla="*/ 1379 h 137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84" h="1379">
                    <a:moveTo>
                      <a:pt x="962" y="6"/>
                    </a:moveTo>
                    <a:lnTo>
                      <a:pt x="958" y="8"/>
                    </a:lnTo>
                    <a:lnTo>
                      <a:pt x="921" y="99"/>
                    </a:lnTo>
                    <a:lnTo>
                      <a:pt x="875" y="192"/>
                    </a:lnTo>
                    <a:lnTo>
                      <a:pt x="827" y="291"/>
                    </a:lnTo>
                    <a:lnTo>
                      <a:pt x="776" y="390"/>
                    </a:lnTo>
                    <a:lnTo>
                      <a:pt x="723" y="488"/>
                    </a:lnTo>
                    <a:lnTo>
                      <a:pt x="668" y="589"/>
                    </a:lnTo>
                    <a:lnTo>
                      <a:pt x="610" y="686"/>
                    </a:lnTo>
                    <a:lnTo>
                      <a:pt x="549" y="782"/>
                    </a:lnTo>
                    <a:lnTo>
                      <a:pt x="486" y="875"/>
                    </a:lnTo>
                    <a:lnTo>
                      <a:pt x="419" y="964"/>
                    </a:lnTo>
                    <a:lnTo>
                      <a:pt x="354" y="1050"/>
                    </a:lnTo>
                    <a:lnTo>
                      <a:pt x="286" y="1128"/>
                    </a:lnTo>
                    <a:lnTo>
                      <a:pt x="217" y="1197"/>
                    </a:lnTo>
                    <a:lnTo>
                      <a:pt x="144" y="1260"/>
                    </a:lnTo>
                    <a:lnTo>
                      <a:pt x="71" y="1316"/>
                    </a:lnTo>
                    <a:lnTo>
                      <a:pt x="0" y="1359"/>
                    </a:lnTo>
                    <a:lnTo>
                      <a:pt x="10" y="1379"/>
                    </a:lnTo>
                    <a:lnTo>
                      <a:pt x="85" y="1336"/>
                    </a:lnTo>
                    <a:lnTo>
                      <a:pt x="160" y="1280"/>
                    </a:lnTo>
                    <a:lnTo>
                      <a:pt x="233" y="1217"/>
                    </a:lnTo>
                    <a:lnTo>
                      <a:pt x="306" y="1144"/>
                    </a:lnTo>
                    <a:lnTo>
                      <a:pt x="374" y="1065"/>
                    </a:lnTo>
                    <a:lnTo>
                      <a:pt x="440" y="980"/>
                    </a:lnTo>
                    <a:lnTo>
                      <a:pt x="506" y="891"/>
                    </a:lnTo>
                    <a:lnTo>
                      <a:pt x="569" y="797"/>
                    </a:lnTo>
                    <a:lnTo>
                      <a:pt x="630" y="701"/>
                    </a:lnTo>
                    <a:lnTo>
                      <a:pt x="688" y="600"/>
                    </a:lnTo>
                    <a:lnTo>
                      <a:pt x="743" y="498"/>
                    </a:lnTo>
                    <a:lnTo>
                      <a:pt x="796" y="400"/>
                    </a:lnTo>
                    <a:lnTo>
                      <a:pt x="847" y="302"/>
                    </a:lnTo>
                    <a:lnTo>
                      <a:pt x="895" y="203"/>
                    </a:lnTo>
                    <a:lnTo>
                      <a:pt x="941" y="109"/>
                    </a:lnTo>
                    <a:lnTo>
                      <a:pt x="984" y="18"/>
                    </a:lnTo>
                    <a:lnTo>
                      <a:pt x="982" y="20"/>
                    </a:lnTo>
                    <a:lnTo>
                      <a:pt x="984" y="18"/>
                    </a:lnTo>
                    <a:lnTo>
                      <a:pt x="984" y="8"/>
                    </a:lnTo>
                    <a:lnTo>
                      <a:pt x="976" y="0"/>
                    </a:lnTo>
                    <a:lnTo>
                      <a:pt x="966" y="0"/>
                    </a:lnTo>
                    <a:lnTo>
                      <a:pt x="958" y="8"/>
                    </a:lnTo>
                    <a:lnTo>
                      <a:pt x="96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9" name="Freeform 50"/>
              <p:cNvSpPr>
                <a:spLocks/>
              </p:cNvSpPr>
              <p:nvPr/>
            </p:nvSpPr>
            <p:spPr bwMode="auto">
              <a:xfrm>
                <a:off x="4792" y="2706"/>
                <a:ext cx="52" cy="149"/>
              </a:xfrm>
              <a:custGeom>
                <a:avLst/>
                <a:gdLst>
                  <a:gd name="T0" fmla="*/ 0 w 604"/>
                  <a:gd name="T1" fmla="*/ 0 h 1727"/>
                  <a:gd name="T2" fmla="*/ 0 w 604"/>
                  <a:gd name="T3" fmla="*/ 0 h 1727"/>
                  <a:gd name="T4" fmla="*/ 0 w 604"/>
                  <a:gd name="T5" fmla="*/ 0 h 1727"/>
                  <a:gd name="T6" fmla="*/ 0 w 604"/>
                  <a:gd name="T7" fmla="*/ 0 h 1727"/>
                  <a:gd name="T8" fmla="*/ 0 w 604"/>
                  <a:gd name="T9" fmla="*/ 0 h 1727"/>
                  <a:gd name="T10" fmla="*/ 0 w 604"/>
                  <a:gd name="T11" fmla="*/ 0 h 1727"/>
                  <a:gd name="T12" fmla="*/ 0 w 604"/>
                  <a:gd name="T13" fmla="*/ 0 h 1727"/>
                  <a:gd name="T14" fmla="*/ 0 w 604"/>
                  <a:gd name="T15" fmla="*/ 0 h 1727"/>
                  <a:gd name="T16" fmla="*/ 0 w 604"/>
                  <a:gd name="T17" fmla="*/ 0 h 1727"/>
                  <a:gd name="T18" fmla="*/ 0 w 604"/>
                  <a:gd name="T19" fmla="*/ 0 h 1727"/>
                  <a:gd name="T20" fmla="*/ 0 w 604"/>
                  <a:gd name="T21" fmla="*/ 0 h 1727"/>
                  <a:gd name="T22" fmla="*/ 0 w 604"/>
                  <a:gd name="T23" fmla="*/ 0 h 1727"/>
                  <a:gd name="T24" fmla="*/ 0 w 604"/>
                  <a:gd name="T25" fmla="*/ 0 h 1727"/>
                  <a:gd name="T26" fmla="*/ 0 w 604"/>
                  <a:gd name="T27" fmla="*/ 0 h 1727"/>
                  <a:gd name="T28" fmla="*/ 0 w 604"/>
                  <a:gd name="T29" fmla="*/ 0 h 1727"/>
                  <a:gd name="T30" fmla="*/ 0 w 604"/>
                  <a:gd name="T31" fmla="*/ 0 h 1727"/>
                  <a:gd name="T32" fmla="*/ 0 w 604"/>
                  <a:gd name="T33" fmla="*/ 0 h 1727"/>
                  <a:gd name="T34" fmla="*/ 0 w 604"/>
                  <a:gd name="T35" fmla="*/ 0 h 1727"/>
                  <a:gd name="T36" fmla="*/ 0 w 604"/>
                  <a:gd name="T37" fmla="*/ 0 h 1727"/>
                  <a:gd name="T38" fmla="*/ 0 w 604"/>
                  <a:gd name="T39" fmla="*/ 0 h 1727"/>
                  <a:gd name="T40" fmla="*/ 0 w 604"/>
                  <a:gd name="T41" fmla="*/ 0 h 1727"/>
                  <a:gd name="T42" fmla="*/ 0 w 604"/>
                  <a:gd name="T43" fmla="*/ 0 h 1727"/>
                  <a:gd name="T44" fmla="*/ 0 w 604"/>
                  <a:gd name="T45" fmla="*/ 0 h 1727"/>
                  <a:gd name="T46" fmla="*/ 0 w 604"/>
                  <a:gd name="T47" fmla="*/ 0 h 1727"/>
                  <a:gd name="T48" fmla="*/ 0 w 604"/>
                  <a:gd name="T49" fmla="*/ 0 h 1727"/>
                  <a:gd name="T50" fmla="*/ 0 w 604"/>
                  <a:gd name="T51" fmla="*/ 0 h 1727"/>
                  <a:gd name="T52" fmla="*/ 0 w 604"/>
                  <a:gd name="T53" fmla="*/ 0 h 1727"/>
                  <a:gd name="T54" fmla="*/ 0 w 604"/>
                  <a:gd name="T55" fmla="*/ 0 h 1727"/>
                  <a:gd name="T56" fmla="*/ 0 w 604"/>
                  <a:gd name="T57" fmla="*/ 0 h 1727"/>
                  <a:gd name="T58" fmla="*/ 0 w 604"/>
                  <a:gd name="T59" fmla="*/ 0 h 1727"/>
                  <a:gd name="T60" fmla="*/ 0 w 604"/>
                  <a:gd name="T61" fmla="*/ 0 h 1727"/>
                  <a:gd name="T62" fmla="*/ 0 w 604"/>
                  <a:gd name="T63" fmla="*/ 0 h 1727"/>
                  <a:gd name="T64" fmla="*/ 0 w 604"/>
                  <a:gd name="T65" fmla="*/ 0 h 1727"/>
                  <a:gd name="T66" fmla="*/ 0 w 604"/>
                  <a:gd name="T67" fmla="*/ 0 h 1727"/>
                  <a:gd name="T68" fmla="*/ 0 w 604"/>
                  <a:gd name="T69" fmla="*/ 0 h 1727"/>
                  <a:gd name="T70" fmla="*/ 0 w 604"/>
                  <a:gd name="T71" fmla="*/ 0 h 17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04"/>
                  <a:gd name="T109" fmla="*/ 0 h 1727"/>
                  <a:gd name="T110" fmla="*/ 604 w 604"/>
                  <a:gd name="T111" fmla="*/ 1727 h 17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04" h="1727">
                    <a:moveTo>
                      <a:pt x="581" y="5"/>
                    </a:moveTo>
                    <a:lnTo>
                      <a:pt x="581" y="5"/>
                    </a:lnTo>
                    <a:lnTo>
                      <a:pt x="553" y="55"/>
                    </a:lnTo>
                    <a:lnTo>
                      <a:pt x="526" y="104"/>
                    </a:lnTo>
                    <a:lnTo>
                      <a:pt x="500" y="154"/>
                    </a:lnTo>
                    <a:lnTo>
                      <a:pt x="476" y="205"/>
                    </a:lnTo>
                    <a:lnTo>
                      <a:pt x="452" y="258"/>
                    </a:lnTo>
                    <a:lnTo>
                      <a:pt x="429" y="314"/>
                    </a:lnTo>
                    <a:lnTo>
                      <a:pt x="411" y="367"/>
                    </a:lnTo>
                    <a:lnTo>
                      <a:pt x="391" y="425"/>
                    </a:lnTo>
                    <a:lnTo>
                      <a:pt x="374" y="483"/>
                    </a:lnTo>
                    <a:lnTo>
                      <a:pt x="356" y="541"/>
                    </a:lnTo>
                    <a:lnTo>
                      <a:pt x="338" y="600"/>
                    </a:lnTo>
                    <a:lnTo>
                      <a:pt x="324" y="658"/>
                    </a:lnTo>
                    <a:lnTo>
                      <a:pt x="308" y="715"/>
                    </a:lnTo>
                    <a:lnTo>
                      <a:pt x="293" y="774"/>
                    </a:lnTo>
                    <a:lnTo>
                      <a:pt x="278" y="835"/>
                    </a:lnTo>
                    <a:lnTo>
                      <a:pt x="265" y="893"/>
                    </a:lnTo>
                    <a:lnTo>
                      <a:pt x="249" y="951"/>
                    </a:lnTo>
                    <a:lnTo>
                      <a:pt x="237" y="1009"/>
                    </a:lnTo>
                    <a:lnTo>
                      <a:pt x="222" y="1067"/>
                    </a:lnTo>
                    <a:lnTo>
                      <a:pt x="207" y="1124"/>
                    </a:lnTo>
                    <a:lnTo>
                      <a:pt x="194" y="1181"/>
                    </a:lnTo>
                    <a:lnTo>
                      <a:pt x="179" y="1237"/>
                    </a:lnTo>
                    <a:lnTo>
                      <a:pt x="164" y="1290"/>
                    </a:lnTo>
                    <a:lnTo>
                      <a:pt x="148" y="1343"/>
                    </a:lnTo>
                    <a:lnTo>
                      <a:pt x="134" y="1396"/>
                    </a:lnTo>
                    <a:lnTo>
                      <a:pt x="116" y="1444"/>
                    </a:lnTo>
                    <a:lnTo>
                      <a:pt x="98" y="1495"/>
                    </a:lnTo>
                    <a:lnTo>
                      <a:pt x="81" y="1543"/>
                    </a:lnTo>
                    <a:lnTo>
                      <a:pt x="60" y="1588"/>
                    </a:lnTo>
                    <a:lnTo>
                      <a:pt x="42" y="1632"/>
                    </a:lnTo>
                    <a:lnTo>
                      <a:pt x="22" y="1675"/>
                    </a:lnTo>
                    <a:lnTo>
                      <a:pt x="0" y="1713"/>
                    </a:lnTo>
                    <a:lnTo>
                      <a:pt x="20" y="1727"/>
                    </a:lnTo>
                    <a:lnTo>
                      <a:pt x="42" y="1685"/>
                    </a:lnTo>
                    <a:lnTo>
                      <a:pt x="63" y="1642"/>
                    </a:lnTo>
                    <a:lnTo>
                      <a:pt x="85" y="1598"/>
                    </a:lnTo>
                    <a:lnTo>
                      <a:pt x="105" y="1553"/>
                    </a:lnTo>
                    <a:lnTo>
                      <a:pt x="123" y="1505"/>
                    </a:lnTo>
                    <a:lnTo>
                      <a:pt x="141" y="1454"/>
                    </a:lnTo>
                    <a:lnTo>
                      <a:pt x="158" y="1401"/>
                    </a:lnTo>
                    <a:lnTo>
                      <a:pt x="174" y="1348"/>
                    </a:lnTo>
                    <a:lnTo>
                      <a:pt x="189" y="1294"/>
                    </a:lnTo>
                    <a:lnTo>
                      <a:pt x="204" y="1242"/>
                    </a:lnTo>
                    <a:lnTo>
                      <a:pt x="219" y="1187"/>
                    </a:lnTo>
                    <a:lnTo>
                      <a:pt x="233" y="1128"/>
                    </a:lnTo>
                    <a:lnTo>
                      <a:pt x="247" y="1073"/>
                    </a:lnTo>
                    <a:lnTo>
                      <a:pt x="263" y="1014"/>
                    </a:lnTo>
                    <a:lnTo>
                      <a:pt x="275" y="956"/>
                    </a:lnTo>
                    <a:lnTo>
                      <a:pt x="290" y="898"/>
                    </a:lnTo>
                    <a:lnTo>
                      <a:pt x="303" y="840"/>
                    </a:lnTo>
                    <a:lnTo>
                      <a:pt x="318" y="779"/>
                    </a:lnTo>
                    <a:lnTo>
                      <a:pt x="334" y="721"/>
                    </a:lnTo>
                    <a:lnTo>
                      <a:pt x="348" y="662"/>
                    </a:lnTo>
                    <a:lnTo>
                      <a:pt x="364" y="604"/>
                    </a:lnTo>
                    <a:lnTo>
                      <a:pt x="381" y="547"/>
                    </a:lnTo>
                    <a:lnTo>
                      <a:pt x="399" y="488"/>
                    </a:lnTo>
                    <a:lnTo>
                      <a:pt x="417" y="435"/>
                    </a:lnTo>
                    <a:lnTo>
                      <a:pt x="437" y="377"/>
                    </a:lnTo>
                    <a:lnTo>
                      <a:pt x="455" y="324"/>
                    </a:lnTo>
                    <a:lnTo>
                      <a:pt x="478" y="268"/>
                    </a:lnTo>
                    <a:lnTo>
                      <a:pt x="500" y="215"/>
                    </a:lnTo>
                    <a:lnTo>
                      <a:pt x="521" y="164"/>
                    </a:lnTo>
                    <a:lnTo>
                      <a:pt x="546" y="114"/>
                    </a:lnTo>
                    <a:lnTo>
                      <a:pt x="573" y="65"/>
                    </a:lnTo>
                    <a:lnTo>
                      <a:pt x="602" y="20"/>
                    </a:lnTo>
                    <a:lnTo>
                      <a:pt x="604" y="10"/>
                    </a:lnTo>
                    <a:lnTo>
                      <a:pt x="599" y="2"/>
                    </a:lnTo>
                    <a:lnTo>
                      <a:pt x="591" y="0"/>
                    </a:lnTo>
                    <a:lnTo>
                      <a:pt x="58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0" name="Freeform 51"/>
              <p:cNvSpPr>
                <a:spLocks/>
              </p:cNvSpPr>
              <p:nvPr/>
            </p:nvSpPr>
            <p:spPr bwMode="auto">
              <a:xfrm>
                <a:off x="4842" y="2642"/>
                <a:ext cx="88" cy="66"/>
              </a:xfrm>
              <a:custGeom>
                <a:avLst/>
                <a:gdLst>
                  <a:gd name="T0" fmla="*/ 0 w 1021"/>
                  <a:gd name="T1" fmla="*/ 0 h 761"/>
                  <a:gd name="T2" fmla="*/ 0 w 1021"/>
                  <a:gd name="T3" fmla="*/ 0 h 761"/>
                  <a:gd name="T4" fmla="*/ 0 w 1021"/>
                  <a:gd name="T5" fmla="*/ 0 h 761"/>
                  <a:gd name="T6" fmla="*/ 0 w 1021"/>
                  <a:gd name="T7" fmla="*/ 0 h 761"/>
                  <a:gd name="T8" fmla="*/ 0 w 1021"/>
                  <a:gd name="T9" fmla="*/ 0 h 761"/>
                  <a:gd name="T10" fmla="*/ 0 w 1021"/>
                  <a:gd name="T11" fmla="*/ 0 h 761"/>
                  <a:gd name="T12" fmla="*/ 0 w 1021"/>
                  <a:gd name="T13" fmla="*/ 0 h 761"/>
                  <a:gd name="T14" fmla="*/ 0 w 1021"/>
                  <a:gd name="T15" fmla="*/ 0 h 761"/>
                  <a:gd name="T16" fmla="*/ 0 w 1021"/>
                  <a:gd name="T17" fmla="*/ 0 h 761"/>
                  <a:gd name="T18" fmla="*/ 0 w 1021"/>
                  <a:gd name="T19" fmla="*/ 0 h 761"/>
                  <a:gd name="T20" fmla="*/ 0 w 1021"/>
                  <a:gd name="T21" fmla="*/ 0 h 761"/>
                  <a:gd name="T22" fmla="*/ 0 w 1021"/>
                  <a:gd name="T23" fmla="*/ 0 h 761"/>
                  <a:gd name="T24" fmla="*/ 0 w 1021"/>
                  <a:gd name="T25" fmla="*/ 0 h 761"/>
                  <a:gd name="T26" fmla="*/ 0 w 1021"/>
                  <a:gd name="T27" fmla="*/ 0 h 761"/>
                  <a:gd name="T28" fmla="*/ 0 w 1021"/>
                  <a:gd name="T29" fmla="*/ 0 h 761"/>
                  <a:gd name="T30" fmla="*/ 0 w 1021"/>
                  <a:gd name="T31" fmla="*/ 0 h 761"/>
                  <a:gd name="T32" fmla="*/ 0 w 1021"/>
                  <a:gd name="T33" fmla="*/ 0 h 761"/>
                  <a:gd name="T34" fmla="*/ 0 w 1021"/>
                  <a:gd name="T35" fmla="*/ 0 h 761"/>
                  <a:gd name="T36" fmla="*/ 0 w 1021"/>
                  <a:gd name="T37" fmla="*/ 0 h 761"/>
                  <a:gd name="T38" fmla="*/ 0 w 1021"/>
                  <a:gd name="T39" fmla="*/ 0 h 761"/>
                  <a:gd name="T40" fmla="*/ 0 w 1021"/>
                  <a:gd name="T41" fmla="*/ 0 h 761"/>
                  <a:gd name="T42" fmla="*/ 0 w 1021"/>
                  <a:gd name="T43" fmla="*/ 0 h 761"/>
                  <a:gd name="T44" fmla="*/ 0 w 1021"/>
                  <a:gd name="T45" fmla="*/ 0 h 761"/>
                  <a:gd name="T46" fmla="*/ 0 w 1021"/>
                  <a:gd name="T47" fmla="*/ 0 h 761"/>
                  <a:gd name="T48" fmla="*/ 0 w 1021"/>
                  <a:gd name="T49" fmla="*/ 0 h 761"/>
                  <a:gd name="T50" fmla="*/ 0 w 1021"/>
                  <a:gd name="T51" fmla="*/ 0 h 761"/>
                  <a:gd name="T52" fmla="*/ 0 w 1021"/>
                  <a:gd name="T53" fmla="*/ 0 h 761"/>
                  <a:gd name="T54" fmla="*/ 0 w 1021"/>
                  <a:gd name="T55" fmla="*/ 0 h 761"/>
                  <a:gd name="T56" fmla="*/ 0 w 1021"/>
                  <a:gd name="T57" fmla="*/ 0 h 761"/>
                  <a:gd name="T58" fmla="*/ 0 w 1021"/>
                  <a:gd name="T59" fmla="*/ 0 h 761"/>
                  <a:gd name="T60" fmla="*/ 0 w 1021"/>
                  <a:gd name="T61" fmla="*/ 0 h 761"/>
                  <a:gd name="T62" fmla="*/ 0 w 1021"/>
                  <a:gd name="T63" fmla="*/ 0 h 761"/>
                  <a:gd name="T64" fmla="*/ 0 w 1021"/>
                  <a:gd name="T65" fmla="*/ 0 h 761"/>
                  <a:gd name="T66" fmla="*/ 0 w 1021"/>
                  <a:gd name="T67" fmla="*/ 0 h 761"/>
                  <a:gd name="T68" fmla="*/ 0 w 1021"/>
                  <a:gd name="T69" fmla="*/ 0 h 761"/>
                  <a:gd name="T70" fmla="*/ 0 w 1021"/>
                  <a:gd name="T71" fmla="*/ 0 h 761"/>
                  <a:gd name="T72" fmla="*/ 0 w 1021"/>
                  <a:gd name="T73" fmla="*/ 0 h 761"/>
                  <a:gd name="T74" fmla="*/ 0 w 1021"/>
                  <a:gd name="T75" fmla="*/ 0 h 761"/>
                  <a:gd name="T76" fmla="*/ 0 w 1021"/>
                  <a:gd name="T77" fmla="*/ 0 h 761"/>
                  <a:gd name="T78" fmla="*/ 0 w 1021"/>
                  <a:gd name="T79" fmla="*/ 0 h 761"/>
                  <a:gd name="T80" fmla="*/ 0 w 1021"/>
                  <a:gd name="T81" fmla="*/ 0 h 761"/>
                  <a:gd name="T82" fmla="*/ 0 w 1021"/>
                  <a:gd name="T83" fmla="*/ 0 h 7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1"/>
                  <a:gd name="T127" fmla="*/ 0 h 761"/>
                  <a:gd name="T128" fmla="*/ 1021 w 1021"/>
                  <a:gd name="T129" fmla="*/ 761 h 7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1" h="761">
                    <a:moveTo>
                      <a:pt x="1005" y="0"/>
                    </a:moveTo>
                    <a:lnTo>
                      <a:pt x="1005" y="2"/>
                    </a:lnTo>
                    <a:lnTo>
                      <a:pt x="930" y="41"/>
                    </a:lnTo>
                    <a:lnTo>
                      <a:pt x="851" y="81"/>
                    </a:lnTo>
                    <a:lnTo>
                      <a:pt x="778" y="122"/>
                    </a:lnTo>
                    <a:lnTo>
                      <a:pt x="704" y="164"/>
                    </a:lnTo>
                    <a:lnTo>
                      <a:pt x="628" y="205"/>
                    </a:lnTo>
                    <a:lnTo>
                      <a:pt x="557" y="250"/>
                    </a:lnTo>
                    <a:lnTo>
                      <a:pt x="489" y="294"/>
                    </a:lnTo>
                    <a:lnTo>
                      <a:pt x="423" y="339"/>
                    </a:lnTo>
                    <a:lnTo>
                      <a:pt x="360" y="387"/>
                    </a:lnTo>
                    <a:lnTo>
                      <a:pt x="300" y="435"/>
                    </a:lnTo>
                    <a:lnTo>
                      <a:pt x="241" y="483"/>
                    </a:lnTo>
                    <a:lnTo>
                      <a:pt x="185" y="533"/>
                    </a:lnTo>
                    <a:lnTo>
                      <a:pt x="132" y="587"/>
                    </a:lnTo>
                    <a:lnTo>
                      <a:pt x="84" y="638"/>
                    </a:lnTo>
                    <a:lnTo>
                      <a:pt x="41" y="691"/>
                    </a:lnTo>
                    <a:lnTo>
                      <a:pt x="0" y="746"/>
                    </a:lnTo>
                    <a:lnTo>
                      <a:pt x="21" y="761"/>
                    </a:lnTo>
                    <a:lnTo>
                      <a:pt x="61" y="705"/>
                    </a:lnTo>
                    <a:lnTo>
                      <a:pt x="104" y="652"/>
                    </a:lnTo>
                    <a:lnTo>
                      <a:pt x="152" y="602"/>
                    </a:lnTo>
                    <a:lnTo>
                      <a:pt x="201" y="553"/>
                    </a:lnTo>
                    <a:lnTo>
                      <a:pt x="256" y="503"/>
                    </a:lnTo>
                    <a:lnTo>
                      <a:pt x="314" y="456"/>
                    </a:lnTo>
                    <a:lnTo>
                      <a:pt x="375" y="407"/>
                    </a:lnTo>
                    <a:lnTo>
                      <a:pt x="438" y="359"/>
                    </a:lnTo>
                    <a:lnTo>
                      <a:pt x="504" y="314"/>
                    </a:lnTo>
                    <a:lnTo>
                      <a:pt x="572" y="270"/>
                    </a:lnTo>
                    <a:lnTo>
                      <a:pt x="643" y="225"/>
                    </a:lnTo>
                    <a:lnTo>
                      <a:pt x="714" y="185"/>
                    </a:lnTo>
                    <a:lnTo>
                      <a:pt x="788" y="142"/>
                    </a:lnTo>
                    <a:lnTo>
                      <a:pt x="861" y="101"/>
                    </a:lnTo>
                    <a:lnTo>
                      <a:pt x="940" y="61"/>
                    </a:lnTo>
                    <a:lnTo>
                      <a:pt x="1015" y="23"/>
                    </a:lnTo>
                    <a:lnTo>
                      <a:pt x="1015" y="25"/>
                    </a:lnTo>
                    <a:lnTo>
                      <a:pt x="1015" y="23"/>
                    </a:lnTo>
                    <a:lnTo>
                      <a:pt x="1021" y="17"/>
                    </a:lnTo>
                    <a:lnTo>
                      <a:pt x="1021" y="7"/>
                    </a:lnTo>
                    <a:lnTo>
                      <a:pt x="1013" y="2"/>
                    </a:lnTo>
                    <a:lnTo>
                      <a:pt x="1005" y="2"/>
                    </a:lnTo>
                    <a:lnTo>
                      <a:pt x="100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1" name="Freeform 52"/>
              <p:cNvSpPr>
                <a:spLocks/>
              </p:cNvSpPr>
              <p:nvPr/>
            </p:nvSpPr>
            <p:spPr bwMode="auto">
              <a:xfrm>
                <a:off x="4929" y="2468"/>
                <a:ext cx="390" cy="176"/>
              </a:xfrm>
              <a:custGeom>
                <a:avLst/>
                <a:gdLst>
                  <a:gd name="T0" fmla="*/ 0 w 4500"/>
                  <a:gd name="T1" fmla="*/ 0 h 2027"/>
                  <a:gd name="T2" fmla="*/ 0 w 4500"/>
                  <a:gd name="T3" fmla="*/ 0 h 2027"/>
                  <a:gd name="T4" fmla="*/ 0 w 4500"/>
                  <a:gd name="T5" fmla="*/ 0 h 2027"/>
                  <a:gd name="T6" fmla="*/ 0 w 4500"/>
                  <a:gd name="T7" fmla="*/ 0 h 2027"/>
                  <a:gd name="T8" fmla="*/ 0 w 4500"/>
                  <a:gd name="T9" fmla="*/ 0 h 2027"/>
                  <a:gd name="T10" fmla="*/ 0 w 4500"/>
                  <a:gd name="T11" fmla="*/ 0 h 2027"/>
                  <a:gd name="T12" fmla="*/ 0 w 4500"/>
                  <a:gd name="T13" fmla="*/ 0 h 2027"/>
                  <a:gd name="T14" fmla="*/ 0 w 4500"/>
                  <a:gd name="T15" fmla="*/ 0 h 2027"/>
                  <a:gd name="T16" fmla="*/ 0 w 4500"/>
                  <a:gd name="T17" fmla="*/ 0 h 2027"/>
                  <a:gd name="T18" fmla="*/ 0 w 4500"/>
                  <a:gd name="T19" fmla="*/ 0 h 2027"/>
                  <a:gd name="T20" fmla="*/ 0 w 4500"/>
                  <a:gd name="T21" fmla="*/ 0 h 20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00"/>
                  <a:gd name="T34" fmla="*/ 0 h 2027"/>
                  <a:gd name="T35" fmla="*/ 4500 w 4500"/>
                  <a:gd name="T36" fmla="*/ 2027 h 20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00" h="2027">
                    <a:moveTo>
                      <a:pt x="4482" y="0"/>
                    </a:moveTo>
                    <a:lnTo>
                      <a:pt x="4482" y="0"/>
                    </a:lnTo>
                    <a:lnTo>
                      <a:pt x="0" y="2002"/>
                    </a:lnTo>
                    <a:lnTo>
                      <a:pt x="10" y="2027"/>
                    </a:lnTo>
                    <a:lnTo>
                      <a:pt x="4492" y="26"/>
                    </a:lnTo>
                    <a:lnTo>
                      <a:pt x="4500" y="18"/>
                    </a:lnTo>
                    <a:lnTo>
                      <a:pt x="4500" y="8"/>
                    </a:lnTo>
                    <a:lnTo>
                      <a:pt x="4492" y="0"/>
                    </a:lnTo>
                    <a:lnTo>
                      <a:pt x="448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2" name="Freeform 53"/>
              <p:cNvSpPr>
                <a:spLocks/>
              </p:cNvSpPr>
              <p:nvPr/>
            </p:nvSpPr>
            <p:spPr bwMode="auto">
              <a:xfrm>
                <a:off x="5286" y="2413"/>
                <a:ext cx="62" cy="58"/>
              </a:xfrm>
              <a:custGeom>
                <a:avLst/>
                <a:gdLst>
                  <a:gd name="T0" fmla="*/ 0 w 717"/>
                  <a:gd name="T1" fmla="*/ 0 h 660"/>
                  <a:gd name="T2" fmla="*/ 0 w 717"/>
                  <a:gd name="T3" fmla="*/ 0 h 660"/>
                  <a:gd name="T4" fmla="*/ 0 w 717"/>
                  <a:gd name="T5" fmla="*/ 0 h 660"/>
                  <a:gd name="T6" fmla="*/ 0 w 717"/>
                  <a:gd name="T7" fmla="*/ 0 h 660"/>
                  <a:gd name="T8" fmla="*/ 0 w 717"/>
                  <a:gd name="T9" fmla="*/ 0 h 660"/>
                  <a:gd name="T10" fmla="*/ 0 w 717"/>
                  <a:gd name="T11" fmla="*/ 0 h 660"/>
                  <a:gd name="T12" fmla="*/ 0 w 717"/>
                  <a:gd name="T13" fmla="*/ 0 h 660"/>
                  <a:gd name="T14" fmla="*/ 0 w 717"/>
                  <a:gd name="T15" fmla="*/ 0 h 660"/>
                  <a:gd name="T16" fmla="*/ 0 w 717"/>
                  <a:gd name="T17" fmla="*/ 0 h 660"/>
                  <a:gd name="T18" fmla="*/ 0 w 717"/>
                  <a:gd name="T19" fmla="*/ 0 h 660"/>
                  <a:gd name="T20" fmla="*/ 0 w 717"/>
                  <a:gd name="T21" fmla="*/ 0 h 660"/>
                  <a:gd name="T22" fmla="*/ 0 w 717"/>
                  <a:gd name="T23" fmla="*/ 0 h 660"/>
                  <a:gd name="T24" fmla="*/ 0 w 717"/>
                  <a:gd name="T25" fmla="*/ 0 h 660"/>
                  <a:gd name="T26" fmla="*/ 0 w 717"/>
                  <a:gd name="T27" fmla="*/ 0 h 660"/>
                  <a:gd name="T28" fmla="*/ 0 w 717"/>
                  <a:gd name="T29" fmla="*/ 0 h 660"/>
                  <a:gd name="T30" fmla="*/ 0 w 717"/>
                  <a:gd name="T31" fmla="*/ 0 h 660"/>
                  <a:gd name="T32" fmla="*/ 0 w 717"/>
                  <a:gd name="T33" fmla="*/ 0 h 660"/>
                  <a:gd name="T34" fmla="*/ 0 w 717"/>
                  <a:gd name="T35" fmla="*/ 0 h 660"/>
                  <a:gd name="T36" fmla="*/ 0 w 717"/>
                  <a:gd name="T37" fmla="*/ 0 h 660"/>
                  <a:gd name="T38" fmla="*/ 0 w 717"/>
                  <a:gd name="T39" fmla="*/ 0 h 660"/>
                  <a:gd name="T40" fmla="*/ 0 w 717"/>
                  <a:gd name="T41" fmla="*/ 0 h 660"/>
                  <a:gd name="T42" fmla="*/ 0 w 717"/>
                  <a:gd name="T43" fmla="*/ 0 h 660"/>
                  <a:gd name="T44" fmla="*/ 0 w 717"/>
                  <a:gd name="T45" fmla="*/ 0 h 660"/>
                  <a:gd name="T46" fmla="*/ 0 w 717"/>
                  <a:gd name="T47" fmla="*/ 0 h 660"/>
                  <a:gd name="T48" fmla="*/ 0 w 717"/>
                  <a:gd name="T49" fmla="*/ 0 h 660"/>
                  <a:gd name="T50" fmla="*/ 0 w 717"/>
                  <a:gd name="T51" fmla="*/ 0 h 660"/>
                  <a:gd name="T52" fmla="*/ 0 w 717"/>
                  <a:gd name="T53" fmla="*/ 0 h 660"/>
                  <a:gd name="T54" fmla="*/ 0 w 717"/>
                  <a:gd name="T55" fmla="*/ 0 h 660"/>
                  <a:gd name="T56" fmla="*/ 0 w 717"/>
                  <a:gd name="T57" fmla="*/ 0 h 660"/>
                  <a:gd name="T58" fmla="*/ 0 w 717"/>
                  <a:gd name="T59" fmla="*/ 0 h 660"/>
                  <a:gd name="T60" fmla="*/ 0 w 717"/>
                  <a:gd name="T61" fmla="*/ 0 h 660"/>
                  <a:gd name="T62" fmla="*/ 0 w 717"/>
                  <a:gd name="T63" fmla="*/ 0 h 660"/>
                  <a:gd name="T64" fmla="*/ 0 w 717"/>
                  <a:gd name="T65" fmla="*/ 0 h 660"/>
                  <a:gd name="T66" fmla="*/ 0 w 717"/>
                  <a:gd name="T67" fmla="*/ 0 h 660"/>
                  <a:gd name="T68" fmla="*/ 0 w 717"/>
                  <a:gd name="T69" fmla="*/ 0 h 660"/>
                  <a:gd name="T70" fmla="*/ 0 w 717"/>
                  <a:gd name="T71" fmla="*/ 0 h 660"/>
                  <a:gd name="T72" fmla="*/ 0 w 717"/>
                  <a:gd name="T73" fmla="*/ 0 h 660"/>
                  <a:gd name="T74" fmla="*/ 0 w 717"/>
                  <a:gd name="T75" fmla="*/ 0 h 660"/>
                  <a:gd name="T76" fmla="*/ 0 w 717"/>
                  <a:gd name="T77" fmla="*/ 0 h 660"/>
                  <a:gd name="T78" fmla="*/ 0 w 717"/>
                  <a:gd name="T79" fmla="*/ 0 h 660"/>
                  <a:gd name="T80" fmla="*/ 0 w 717"/>
                  <a:gd name="T81" fmla="*/ 0 h 6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17"/>
                  <a:gd name="T124" fmla="*/ 0 h 660"/>
                  <a:gd name="T125" fmla="*/ 717 w 717"/>
                  <a:gd name="T126" fmla="*/ 660 h 66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17" h="660">
                    <a:moveTo>
                      <a:pt x="18" y="81"/>
                    </a:moveTo>
                    <a:lnTo>
                      <a:pt x="18" y="81"/>
                    </a:lnTo>
                    <a:lnTo>
                      <a:pt x="129" y="45"/>
                    </a:lnTo>
                    <a:lnTo>
                      <a:pt x="235" y="27"/>
                    </a:lnTo>
                    <a:lnTo>
                      <a:pt x="334" y="25"/>
                    </a:lnTo>
                    <a:lnTo>
                      <a:pt x="423" y="37"/>
                    </a:lnTo>
                    <a:lnTo>
                      <a:pt x="498" y="61"/>
                    </a:lnTo>
                    <a:lnTo>
                      <a:pt x="565" y="91"/>
                    </a:lnTo>
                    <a:lnTo>
                      <a:pt x="620" y="134"/>
                    </a:lnTo>
                    <a:lnTo>
                      <a:pt x="658" y="182"/>
                    </a:lnTo>
                    <a:lnTo>
                      <a:pt x="681" y="233"/>
                    </a:lnTo>
                    <a:lnTo>
                      <a:pt x="691" y="288"/>
                    </a:lnTo>
                    <a:lnTo>
                      <a:pt x="686" y="349"/>
                    </a:lnTo>
                    <a:lnTo>
                      <a:pt x="664" y="410"/>
                    </a:lnTo>
                    <a:lnTo>
                      <a:pt x="618" y="470"/>
                    </a:lnTo>
                    <a:lnTo>
                      <a:pt x="555" y="529"/>
                    </a:lnTo>
                    <a:lnTo>
                      <a:pt x="471" y="587"/>
                    </a:lnTo>
                    <a:lnTo>
                      <a:pt x="362" y="634"/>
                    </a:lnTo>
                    <a:lnTo>
                      <a:pt x="372" y="660"/>
                    </a:lnTo>
                    <a:lnTo>
                      <a:pt x="482" y="608"/>
                    </a:lnTo>
                    <a:lnTo>
                      <a:pt x="569" y="549"/>
                    </a:lnTo>
                    <a:lnTo>
                      <a:pt x="638" y="486"/>
                    </a:lnTo>
                    <a:lnTo>
                      <a:pt x="684" y="420"/>
                    </a:lnTo>
                    <a:lnTo>
                      <a:pt x="711" y="354"/>
                    </a:lnTo>
                    <a:lnTo>
                      <a:pt x="717" y="288"/>
                    </a:lnTo>
                    <a:lnTo>
                      <a:pt x="707" y="227"/>
                    </a:lnTo>
                    <a:lnTo>
                      <a:pt x="678" y="167"/>
                    </a:lnTo>
                    <a:lnTo>
                      <a:pt x="636" y="114"/>
                    </a:lnTo>
                    <a:lnTo>
                      <a:pt x="579" y="71"/>
                    </a:lnTo>
                    <a:lnTo>
                      <a:pt x="509" y="35"/>
                    </a:lnTo>
                    <a:lnTo>
                      <a:pt x="428" y="13"/>
                    </a:lnTo>
                    <a:lnTo>
                      <a:pt x="334" y="0"/>
                    </a:lnTo>
                    <a:lnTo>
                      <a:pt x="235" y="3"/>
                    </a:lnTo>
                    <a:lnTo>
                      <a:pt x="125" y="21"/>
                    </a:lnTo>
                    <a:lnTo>
                      <a:pt x="8" y="55"/>
                    </a:lnTo>
                    <a:lnTo>
                      <a:pt x="0" y="63"/>
                    </a:lnTo>
                    <a:lnTo>
                      <a:pt x="3" y="71"/>
                    </a:lnTo>
                    <a:lnTo>
                      <a:pt x="8" y="81"/>
                    </a:lnTo>
                    <a:lnTo>
                      <a:pt x="18" y="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3" name="Freeform 54"/>
              <p:cNvSpPr>
                <a:spLocks/>
              </p:cNvSpPr>
              <p:nvPr/>
            </p:nvSpPr>
            <p:spPr bwMode="auto">
              <a:xfrm>
                <a:off x="4844" y="2418"/>
                <a:ext cx="443" cy="156"/>
              </a:xfrm>
              <a:custGeom>
                <a:avLst/>
                <a:gdLst>
                  <a:gd name="T0" fmla="*/ 0 w 5112"/>
                  <a:gd name="T1" fmla="*/ 0 h 1800"/>
                  <a:gd name="T2" fmla="*/ 0 w 5112"/>
                  <a:gd name="T3" fmla="*/ 0 h 1800"/>
                  <a:gd name="T4" fmla="*/ 0 w 5112"/>
                  <a:gd name="T5" fmla="*/ 0 h 1800"/>
                  <a:gd name="T6" fmla="*/ 0 w 5112"/>
                  <a:gd name="T7" fmla="*/ 0 h 1800"/>
                  <a:gd name="T8" fmla="*/ 0 w 5112"/>
                  <a:gd name="T9" fmla="*/ 0 h 1800"/>
                  <a:gd name="T10" fmla="*/ 0 w 5112"/>
                  <a:gd name="T11" fmla="*/ 0 h 1800"/>
                  <a:gd name="T12" fmla="*/ 0 w 5112"/>
                  <a:gd name="T13" fmla="*/ 0 h 1800"/>
                  <a:gd name="T14" fmla="*/ 0 w 5112"/>
                  <a:gd name="T15" fmla="*/ 0 h 1800"/>
                  <a:gd name="T16" fmla="*/ 0 w 5112"/>
                  <a:gd name="T17" fmla="*/ 0 h 1800"/>
                  <a:gd name="T18" fmla="*/ 0 w 5112"/>
                  <a:gd name="T19" fmla="*/ 0 h 1800"/>
                  <a:gd name="T20" fmla="*/ 0 w 5112"/>
                  <a:gd name="T21" fmla="*/ 0 h 1800"/>
                  <a:gd name="T22" fmla="*/ 0 w 5112"/>
                  <a:gd name="T23" fmla="*/ 0 h 18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112"/>
                  <a:gd name="T37" fmla="*/ 0 h 1800"/>
                  <a:gd name="T38" fmla="*/ 5112 w 5112"/>
                  <a:gd name="T39" fmla="*/ 1800 h 18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112" h="1800">
                    <a:moveTo>
                      <a:pt x="15" y="1800"/>
                    </a:moveTo>
                    <a:lnTo>
                      <a:pt x="18" y="1800"/>
                    </a:lnTo>
                    <a:lnTo>
                      <a:pt x="5112" y="26"/>
                    </a:lnTo>
                    <a:lnTo>
                      <a:pt x="5102" y="0"/>
                    </a:lnTo>
                    <a:lnTo>
                      <a:pt x="8" y="1774"/>
                    </a:lnTo>
                    <a:lnTo>
                      <a:pt x="10" y="1774"/>
                    </a:lnTo>
                    <a:lnTo>
                      <a:pt x="8" y="1774"/>
                    </a:lnTo>
                    <a:lnTo>
                      <a:pt x="0" y="1782"/>
                    </a:lnTo>
                    <a:lnTo>
                      <a:pt x="2" y="1789"/>
                    </a:lnTo>
                    <a:lnTo>
                      <a:pt x="8" y="1800"/>
                    </a:lnTo>
                    <a:lnTo>
                      <a:pt x="18" y="1800"/>
                    </a:lnTo>
                    <a:lnTo>
                      <a:pt x="15" y="1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4" name="Freeform 55"/>
              <p:cNvSpPr>
                <a:spLocks/>
              </p:cNvSpPr>
              <p:nvPr/>
            </p:nvSpPr>
            <p:spPr bwMode="auto">
              <a:xfrm>
                <a:off x="4811" y="2572"/>
                <a:ext cx="35" cy="5"/>
              </a:xfrm>
              <a:custGeom>
                <a:avLst/>
                <a:gdLst>
                  <a:gd name="T0" fmla="*/ 0 w 400"/>
                  <a:gd name="T1" fmla="*/ 0 h 60"/>
                  <a:gd name="T2" fmla="*/ 0 w 400"/>
                  <a:gd name="T3" fmla="*/ 0 h 60"/>
                  <a:gd name="T4" fmla="*/ 0 w 400"/>
                  <a:gd name="T5" fmla="*/ 0 h 60"/>
                  <a:gd name="T6" fmla="*/ 0 w 400"/>
                  <a:gd name="T7" fmla="*/ 0 h 60"/>
                  <a:gd name="T8" fmla="*/ 0 w 400"/>
                  <a:gd name="T9" fmla="*/ 0 h 60"/>
                  <a:gd name="T10" fmla="*/ 0 w 400"/>
                  <a:gd name="T11" fmla="*/ 0 h 60"/>
                  <a:gd name="T12" fmla="*/ 0 w 400"/>
                  <a:gd name="T13" fmla="*/ 0 h 60"/>
                  <a:gd name="T14" fmla="*/ 0 w 400"/>
                  <a:gd name="T15" fmla="*/ 0 h 60"/>
                  <a:gd name="T16" fmla="*/ 0 w 400"/>
                  <a:gd name="T17" fmla="*/ 0 h 60"/>
                  <a:gd name="T18" fmla="*/ 0 w 400"/>
                  <a:gd name="T19" fmla="*/ 0 h 60"/>
                  <a:gd name="T20" fmla="*/ 0 w 400"/>
                  <a:gd name="T21" fmla="*/ 0 h 60"/>
                  <a:gd name="T22" fmla="*/ 0 w 400"/>
                  <a:gd name="T23" fmla="*/ 0 h 60"/>
                  <a:gd name="T24" fmla="*/ 0 w 400"/>
                  <a:gd name="T25" fmla="*/ 0 h 60"/>
                  <a:gd name="T26" fmla="*/ 0 w 400"/>
                  <a:gd name="T27" fmla="*/ 0 h 60"/>
                  <a:gd name="T28" fmla="*/ 0 w 400"/>
                  <a:gd name="T29" fmla="*/ 0 h 60"/>
                  <a:gd name="T30" fmla="*/ 0 w 400"/>
                  <a:gd name="T31" fmla="*/ 0 h 60"/>
                  <a:gd name="T32" fmla="*/ 0 w 400"/>
                  <a:gd name="T33" fmla="*/ 0 h 60"/>
                  <a:gd name="T34" fmla="*/ 0 w 400"/>
                  <a:gd name="T35" fmla="*/ 0 h 60"/>
                  <a:gd name="T36" fmla="*/ 0 w 400"/>
                  <a:gd name="T37" fmla="*/ 0 h 60"/>
                  <a:gd name="T38" fmla="*/ 0 w 400"/>
                  <a:gd name="T39" fmla="*/ 0 h 60"/>
                  <a:gd name="T40" fmla="*/ 0 w 400"/>
                  <a:gd name="T41" fmla="*/ 0 h 60"/>
                  <a:gd name="T42" fmla="*/ 0 w 400"/>
                  <a:gd name="T43" fmla="*/ 0 h 60"/>
                  <a:gd name="T44" fmla="*/ 0 w 400"/>
                  <a:gd name="T45" fmla="*/ 0 h 60"/>
                  <a:gd name="T46" fmla="*/ 0 w 400"/>
                  <a:gd name="T47" fmla="*/ 0 h 60"/>
                  <a:gd name="T48" fmla="*/ 0 w 400"/>
                  <a:gd name="T49" fmla="*/ 0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00"/>
                  <a:gd name="T76" fmla="*/ 0 h 60"/>
                  <a:gd name="T77" fmla="*/ 400 w 400"/>
                  <a:gd name="T78" fmla="*/ 60 h 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00" h="60">
                    <a:moveTo>
                      <a:pt x="10" y="58"/>
                    </a:moveTo>
                    <a:lnTo>
                      <a:pt x="10" y="58"/>
                    </a:lnTo>
                    <a:lnTo>
                      <a:pt x="58" y="60"/>
                    </a:lnTo>
                    <a:lnTo>
                      <a:pt x="109" y="60"/>
                    </a:lnTo>
                    <a:lnTo>
                      <a:pt x="160" y="60"/>
                    </a:lnTo>
                    <a:lnTo>
                      <a:pt x="208" y="56"/>
                    </a:lnTo>
                    <a:lnTo>
                      <a:pt x="259" y="53"/>
                    </a:lnTo>
                    <a:lnTo>
                      <a:pt x="309" y="46"/>
                    </a:lnTo>
                    <a:lnTo>
                      <a:pt x="354" y="36"/>
                    </a:lnTo>
                    <a:lnTo>
                      <a:pt x="400" y="26"/>
                    </a:lnTo>
                    <a:lnTo>
                      <a:pt x="395" y="0"/>
                    </a:lnTo>
                    <a:lnTo>
                      <a:pt x="350" y="10"/>
                    </a:lnTo>
                    <a:lnTo>
                      <a:pt x="304" y="20"/>
                    </a:lnTo>
                    <a:lnTo>
                      <a:pt x="259" y="28"/>
                    </a:lnTo>
                    <a:lnTo>
                      <a:pt x="208" y="30"/>
                    </a:lnTo>
                    <a:lnTo>
                      <a:pt x="160" y="36"/>
                    </a:lnTo>
                    <a:lnTo>
                      <a:pt x="109" y="36"/>
                    </a:lnTo>
                    <a:lnTo>
                      <a:pt x="58" y="36"/>
                    </a:lnTo>
                    <a:lnTo>
                      <a:pt x="10" y="32"/>
                    </a:lnTo>
                    <a:lnTo>
                      <a:pt x="2" y="38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10" y="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5" name="Freeform 56"/>
              <p:cNvSpPr>
                <a:spLocks/>
              </p:cNvSpPr>
              <p:nvPr/>
            </p:nvSpPr>
            <p:spPr bwMode="auto">
              <a:xfrm>
                <a:off x="4677" y="2570"/>
                <a:ext cx="135" cy="7"/>
              </a:xfrm>
              <a:custGeom>
                <a:avLst/>
                <a:gdLst>
                  <a:gd name="T0" fmla="*/ 0 w 1559"/>
                  <a:gd name="T1" fmla="*/ 0 h 76"/>
                  <a:gd name="T2" fmla="*/ 0 w 1559"/>
                  <a:gd name="T3" fmla="*/ 0 h 76"/>
                  <a:gd name="T4" fmla="*/ 0 w 1559"/>
                  <a:gd name="T5" fmla="*/ 0 h 76"/>
                  <a:gd name="T6" fmla="*/ 0 w 1559"/>
                  <a:gd name="T7" fmla="*/ 0 h 76"/>
                  <a:gd name="T8" fmla="*/ 0 w 1559"/>
                  <a:gd name="T9" fmla="*/ 0 h 76"/>
                  <a:gd name="T10" fmla="*/ 0 w 1559"/>
                  <a:gd name="T11" fmla="*/ 0 h 76"/>
                  <a:gd name="T12" fmla="*/ 0 w 1559"/>
                  <a:gd name="T13" fmla="*/ 0 h 76"/>
                  <a:gd name="T14" fmla="*/ 0 w 1559"/>
                  <a:gd name="T15" fmla="*/ 0 h 76"/>
                  <a:gd name="T16" fmla="*/ 0 w 1559"/>
                  <a:gd name="T17" fmla="*/ 0 h 76"/>
                  <a:gd name="T18" fmla="*/ 0 w 1559"/>
                  <a:gd name="T19" fmla="*/ 0 h 76"/>
                  <a:gd name="T20" fmla="*/ 0 w 1559"/>
                  <a:gd name="T21" fmla="*/ 0 h 76"/>
                  <a:gd name="T22" fmla="*/ 0 w 1559"/>
                  <a:gd name="T23" fmla="*/ 0 h 76"/>
                  <a:gd name="T24" fmla="*/ 0 w 1559"/>
                  <a:gd name="T25" fmla="*/ 0 h 76"/>
                  <a:gd name="T26" fmla="*/ 0 w 1559"/>
                  <a:gd name="T27" fmla="*/ 0 h 76"/>
                  <a:gd name="T28" fmla="*/ 0 w 1559"/>
                  <a:gd name="T29" fmla="*/ 0 h 76"/>
                  <a:gd name="T30" fmla="*/ 0 w 1559"/>
                  <a:gd name="T31" fmla="*/ 0 h 76"/>
                  <a:gd name="T32" fmla="*/ 0 w 1559"/>
                  <a:gd name="T33" fmla="*/ 0 h 76"/>
                  <a:gd name="T34" fmla="*/ 0 w 1559"/>
                  <a:gd name="T35" fmla="*/ 0 h 76"/>
                  <a:gd name="T36" fmla="*/ 0 w 1559"/>
                  <a:gd name="T37" fmla="*/ 0 h 76"/>
                  <a:gd name="T38" fmla="*/ 0 w 1559"/>
                  <a:gd name="T39" fmla="*/ 0 h 76"/>
                  <a:gd name="T40" fmla="*/ 0 w 1559"/>
                  <a:gd name="T41" fmla="*/ 0 h 76"/>
                  <a:gd name="T42" fmla="*/ 0 w 1559"/>
                  <a:gd name="T43" fmla="*/ 0 h 76"/>
                  <a:gd name="T44" fmla="*/ 0 w 1559"/>
                  <a:gd name="T45" fmla="*/ 0 h 76"/>
                  <a:gd name="T46" fmla="*/ 0 w 1559"/>
                  <a:gd name="T47" fmla="*/ 0 h 76"/>
                  <a:gd name="T48" fmla="*/ 0 w 1559"/>
                  <a:gd name="T49" fmla="*/ 0 h 76"/>
                  <a:gd name="T50" fmla="*/ 0 w 1559"/>
                  <a:gd name="T51" fmla="*/ 0 h 76"/>
                  <a:gd name="T52" fmla="*/ 0 w 1559"/>
                  <a:gd name="T53" fmla="*/ 0 h 76"/>
                  <a:gd name="T54" fmla="*/ 0 w 1559"/>
                  <a:gd name="T55" fmla="*/ 0 h 76"/>
                  <a:gd name="T56" fmla="*/ 0 w 1559"/>
                  <a:gd name="T57" fmla="*/ 0 h 76"/>
                  <a:gd name="T58" fmla="*/ 0 w 1559"/>
                  <a:gd name="T59" fmla="*/ 0 h 76"/>
                  <a:gd name="T60" fmla="*/ 0 w 1559"/>
                  <a:gd name="T61" fmla="*/ 0 h 76"/>
                  <a:gd name="T62" fmla="*/ 0 w 1559"/>
                  <a:gd name="T63" fmla="*/ 0 h 76"/>
                  <a:gd name="T64" fmla="*/ 0 w 1559"/>
                  <a:gd name="T65" fmla="*/ 0 h 76"/>
                  <a:gd name="T66" fmla="*/ 0 w 1559"/>
                  <a:gd name="T67" fmla="*/ 0 h 76"/>
                  <a:gd name="T68" fmla="*/ 0 w 1559"/>
                  <a:gd name="T69" fmla="*/ 0 h 76"/>
                  <a:gd name="T70" fmla="*/ 0 w 1559"/>
                  <a:gd name="T71" fmla="*/ 0 h 76"/>
                  <a:gd name="T72" fmla="*/ 0 w 1559"/>
                  <a:gd name="T73" fmla="*/ 0 h 76"/>
                  <a:gd name="T74" fmla="*/ 0 w 1559"/>
                  <a:gd name="T75" fmla="*/ 0 h 76"/>
                  <a:gd name="T76" fmla="*/ 0 w 1559"/>
                  <a:gd name="T77" fmla="*/ 0 h 76"/>
                  <a:gd name="T78" fmla="*/ 0 w 1559"/>
                  <a:gd name="T79" fmla="*/ 0 h 76"/>
                  <a:gd name="T80" fmla="*/ 0 w 1559"/>
                  <a:gd name="T81" fmla="*/ 0 h 7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59"/>
                  <a:gd name="T124" fmla="*/ 0 h 76"/>
                  <a:gd name="T125" fmla="*/ 1559 w 1559"/>
                  <a:gd name="T126" fmla="*/ 76 h 7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59" h="76">
                    <a:moveTo>
                      <a:pt x="10" y="44"/>
                    </a:moveTo>
                    <a:lnTo>
                      <a:pt x="10" y="44"/>
                    </a:lnTo>
                    <a:lnTo>
                      <a:pt x="94" y="36"/>
                    </a:lnTo>
                    <a:lnTo>
                      <a:pt x="182" y="33"/>
                    </a:lnTo>
                    <a:lnTo>
                      <a:pt x="273" y="28"/>
                    </a:lnTo>
                    <a:lnTo>
                      <a:pt x="368" y="26"/>
                    </a:lnTo>
                    <a:lnTo>
                      <a:pt x="463" y="26"/>
                    </a:lnTo>
                    <a:lnTo>
                      <a:pt x="560" y="26"/>
                    </a:lnTo>
                    <a:lnTo>
                      <a:pt x="658" y="26"/>
                    </a:lnTo>
                    <a:lnTo>
                      <a:pt x="759" y="28"/>
                    </a:lnTo>
                    <a:lnTo>
                      <a:pt x="860" y="30"/>
                    </a:lnTo>
                    <a:lnTo>
                      <a:pt x="965" y="36"/>
                    </a:lnTo>
                    <a:lnTo>
                      <a:pt x="1066" y="40"/>
                    </a:lnTo>
                    <a:lnTo>
                      <a:pt x="1166" y="46"/>
                    </a:lnTo>
                    <a:lnTo>
                      <a:pt x="1265" y="54"/>
                    </a:lnTo>
                    <a:lnTo>
                      <a:pt x="1367" y="60"/>
                    </a:lnTo>
                    <a:lnTo>
                      <a:pt x="1463" y="68"/>
                    </a:lnTo>
                    <a:lnTo>
                      <a:pt x="1559" y="76"/>
                    </a:lnTo>
                    <a:lnTo>
                      <a:pt x="1559" y="50"/>
                    </a:lnTo>
                    <a:lnTo>
                      <a:pt x="1463" y="44"/>
                    </a:lnTo>
                    <a:lnTo>
                      <a:pt x="1367" y="36"/>
                    </a:lnTo>
                    <a:lnTo>
                      <a:pt x="1265" y="28"/>
                    </a:lnTo>
                    <a:lnTo>
                      <a:pt x="1166" y="20"/>
                    </a:lnTo>
                    <a:lnTo>
                      <a:pt x="1066" y="15"/>
                    </a:lnTo>
                    <a:lnTo>
                      <a:pt x="965" y="10"/>
                    </a:lnTo>
                    <a:lnTo>
                      <a:pt x="860" y="5"/>
                    </a:lnTo>
                    <a:lnTo>
                      <a:pt x="759" y="3"/>
                    </a:lnTo>
                    <a:lnTo>
                      <a:pt x="658" y="0"/>
                    </a:lnTo>
                    <a:lnTo>
                      <a:pt x="560" y="0"/>
                    </a:lnTo>
                    <a:lnTo>
                      <a:pt x="463" y="0"/>
                    </a:lnTo>
                    <a:lnTo>
                      <a:pt x="368" y="0"/>
                    </a:lnTo>
                    <a:lnTo>
                      <a:pt x="273" y="3"/>
                    </a:lnTo>
                    <a:lnTo>
                      <a:pt x="182" y="8"/>
                    </a:lnTo>
                    <a:lnTo>
                      <a:pt x="94" y="10"/>
                    </a:lnTo>
                    <a:lnTo>
                      <a:pt x="10" y="18"/>
                    </a:lnTo>
                    <a:lnTo>
                      <a:pt x="3" y="23"/>
                    </a:lnTo>
                    <a:lnTo>
                      <a:pt x="0" y="30"/>
                    </a:lnTo>
                    <a:lnTo>
                      <a:pt x="3" y="38"/>
                    </a:lnTo>
                    <a:lnTo>
                      <a:pt x="1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6" name="Freeform 57"/>
              <p:cNvSpPr>
                <a:spLocks/>
              </p:cNvSpPr>
              <p:nvPr/>
            </p:nvSpPr>
            <p:spPr bwMode="auto">
              <a:xfrm>
                <a:off x="4375" y="2572"/>
                <a:ext cx="303" cy="55"/>
              </a:xfrm>
              <a:custGeom>
                <a:avLst/>
                <a:gdLst>
                  <a:gd name="T0" fmla="*/ 0 w 3497"/>
                  <a:gd name="T1" fmla="*/ 0 h 645"/>
                  <a:gd name="T2" fmla="*/ 0 w 3497"/>
                  <a:gd name="T3" fmla="*/ 0 h 645"/>
                  <a:gd name="T4" fmla="*/ 0 w 3497"/>
                  <a:gd name="T5" fmla="*/ 0 h 645"/>
                  <a:gd name="T6" fmla="*/ 0 w 3497"/>
                  <a:gd name="T7" fmla="*/ 0 h 645"/>
                  <a:gd name="T8" fmla="*/ 0 w 3497"/>
                  <a:gd name="T9" fmla="*/ 0 h 645"/>
                  <a:gd name="T10" fmla="*/ 0 w 3497"/>
                  <a:gd name="T11" fmla="*/ 0 h 645"/>
                  <a:gd name="T12" fmla="*/ 0 w 3497"/>
                  <a:gd name="T13" fmla="*/ 0 h 645"/>
                  <a:gd name="T14" fmla="*/ 0 w 3497"/>
                  <a:gd name="T15" fmla="*/ 0 h 645"/>
                  <a:gd name="T16" fmla="*/ 0 w 3497"/>
                  <a:gd name="T17" fmla="*/ 0 h 645"/>
                  <a:gd name="T18" fmla="*/ 0 w 3497"/>
                  <a:gd name="T19" fmla="*/ 0 h 645"/>
                  <a:gd name="T20" fmla="*/ 0 w 3497"/>
                  <a:gd name="T21" fmla="*/ 0 h 645"/>
                  <a:gd name="T22" fmla="*/ 0 w 3497"/>
                  <a:gd name="T23" fmla="*/ 0 h 645"/>
                  <a:gd name="T24" fmla="*/ 0 w 3497"/>
                  <a:gd name="T25" fmla="*/ 0 h 645"/>
                  <a:gd name="T26" fmla="*/ 0 w 3497"/>
                  <a:gd name="T27" fmla="*/ 0 h 645"/>
                  <a:gd name="T28" fmla="*/ 0 w 3497"/>
                  <a:gd name="T29" fmla="*/ 0 h 645"/>
                  <a:gd name="T30" fmla="*/ 0 w 3497"/>
                  <a:gd name="T31" fmla="*/ 0 h 645"/>
                  <a:gd name="T32" fmla="*/ 0 w 3497"/>
                  <a:gd name="T33" fmla="*/ 0 h 645"/>
                  <a:gd name="T34" fmla="*/ 0 w 3497"/>
                  <a:gd name="T35" fmla="*/ 0 h 645"/>
                  <a:gd name="T36" fmla="*/ 0 w 3497"/>
                  <a:gd name="T37" fmla="*/ 0 h 645"/>
                  <a:gd name="T38" fmla="*/ 0 w 3497"/>
                  <a:gd name="T39" fmla="*/ 0 h 645"/>
                  <a:gd name="T40" fmla="*/ 0 w 3497"/>
                  <a:gd name="T41" fmla="*/ 0 h 645"/>
                  <a:gd name="T42" fmla="*/ 0 w 3497"/>
                  <a:gd name="T43" fmla="*/ 0 h 645"/>
                  <a:gd name="T44" fmla="*/ 0 w 3497"/>
                  <a:gd name="T45" fmla="*/ 0 h 645"/>
                  <a:gd name="T46" fmla="*/ 0 w 3497"/>
                  <a:gd name="T47" fmla="*/ 0 h 645"/>
                  <a:gd name="T48" fmla="*/ 0 w 3497"/>
                  <a:gd name="T49" fmla="*/ 0 h 645"/>
                  <a:gd name="T50" fmla="*/ 0 w 3497"/>
                  <a:gd name="T51" fmla="*/ 0 h 645"/>
                  <a:gd name="T52" fmla="*/ 0 w 3497"/>
                  <a:gd name="T53" fmla="*/ 0 h 645"/>
                  <a:gd name="T54" fmla="*/ 0 w 3497"/>
                  <a:gd name="T55" fmla="*/ 0 h 645"/>
                  <a:gd name="T56" fmla="*/ 0 w 3497"/>
                  <a:gd name="T57" fmla="*/ 0 h 645"/>
                  <a:gd name="T58" fmla="*/ 0 w 3497"/>
                  <a:gd name="T59" fmla="*/ 0 h 645"/>
                  <a:gd name="T60" fmla="*/ 0 w 3497"/>
                  <a:gd name="T61" fmla="*/ 0 h 645"/>
                  <a:gd name="T62" fmla="*/ 0 w 3497"/>
                  <a:gd name="T63" fmla="*/ 0 h 645"/>
                  <a:gd name="T64" fmla="*/ 0 w 3497"/>
                  <a:gd name="T65" fmla="*/ 0 h 645"/>
                  <a:gd name="T66" fmla="*/ 0 w 3497"/>
                  <a:gd name="T67" fmla="*/ 0 h 645"/>
                  <a:gd name="T68" fmla="*/ 0 w 3497"/>
                  <a:gd name="T69" fmla="*/ 0 h 645"/>
                  <a:gd name="T70" fmla="*/ 0 w 3497"/>
                  <a:gd name="T71" fmla="*/ 0 h 6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497"/>
                  <a:gd name="T109" fmla="*/ 0 h 645"/>
                  <a:gd name="T110" fmla="*/ 3497 w 3497"/>
                  <a:gd name="T111" fmla="*/ 645 h 64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497" h="645">
                    <a:moveTo>
                      <a:pt x="17" y="645"/>
                    </a:moveTo>
                    <a:lnTo>
                      <a:pt x="17" y="645"/>
                    </a:lnTo>
                    <a:lnTo>
                      <a:pt x="122" y="609"/>
                    </a:lnTo>
                    <a:lnTo>
                      <a:pt x="225" y="574"/>
                    </a:lnTo>
                    <a:lnTo>
                      <a:pt x="326" y="541"/>
                    </a:lnTo>
                    <a:lnTo>
                      <a:pt x="428" y="508"/>
                    </a:lnTo>
                    <a:lnTo>
                      <a:pt x="531" y="475"/>
                    </a:lnTo>
                    <a:lnTo>
                      <a:pt x="638" y="447"/>
                    </a:lnTo>
                    <a:lnTo>
                      <a:pt x="742" y="417"/>
                    </a:lnTo>
                    <a:lnTo>
                      <a:pt x="845" y="392"/>
                    </a:lnTo>
                    <a:lnTo>
                      <a:pt x="951" y="364"/>
                    </a:lnTo>
                    <a:lnTo>
                      <a:pt x="1058" y="338"/>
                    </a:lnTo>
                    <a:lnTo>
                      <a:pt x="1161" y="316"/>
                    </a:lnTo>
                    <a:lnTo>
                      <a:pt x="1268" y="293"/>
                    </a:lnTo>
                    <a:lnTo>
                      <a:pt x="1374" y="271"/>
                    </a:lnTo>
                    <a:lnTo>
                      <a:pt x="1483" y="250"/>
                    </a:lnTo>
                    <a:lnTo>
                      <a:pt x="1589" y="230"/>
                    </a:lnTo>
                    <a:lnTo>
                      <a:pt x="1698" y="212"/>
                    </a:lnTo>
                    <a:lnTo>
                      <a:pt x="1807" y="194"/>
                    </a:lnTo>
                    <a:lnTo>
                      <a:pt x="1916" y="177"/>
                    </a:lnTo>
                    <a:lnTo>
                      <a:pt x="2024" y="162"/>
                    </a:lnTo>
                    <a:lnTo>
                      <a:pt x="2133" y="147"/>
                    </a:lnTo>
                    <a:lnTo>
                      <a:pt x="2245" y="131"/>
                    </a:lnTo>
                    <a:lnTo>
                      <a:pt x="2356" y="119"/>
                    </a:lnTo>
                    <a:lnTo>
                      <a:pt x="2467" y="107"/>
                    </a:lnTo>
                    <a:lnTo>
                      <a:pt x="2577" y="93"/>
                    </a:lnTo>
                    <a:lnTo>
                      <a:pt x="2690" y="83"/>
                    </a:lnTo>
                    <a:lnTo>
                      <a:pt x="2804" y="73"/>
                    </a:lnTo>
                    <a:lnTo>
                      <a:pt x="2917" y="63"/>
                    </a:lnTo>
                    <a:lnTo>
                      <a:pt x="3032" y="56"/>
                    </a:lnTo>
                    <a:lnTo>
                      <a:pt x="3148" y="46"/>
                    </a:lnTo>
                    <a:lnTo>
                      <a:pt x="3262" y="38"/>
                    </a:lnTo>
                    <a:lnTo>
                      <a:pt x="3381" y="32"/>
                    </a:lnTo>
                    <a:lnTo>
                      <a:pt x="3497" y="26"/>
                    </a:lnTo>
                    <a:lnTo>
                      <a:pt x="3497" y="0"/>
                    </a:lnTo>
                    <a:lnTo>
                      <a:pt x="3381" y="8"/>
                    </a:lnTo>
                    <a:lnTo>
                      <a:pt x="3262" y="12"/>
                    </a:lnTo>
                    <a:lnTo>
                      <a:pt x="3148" y="20"/>
                    </a:lnTo>
                    <a:lnTo>
                      <a:pt x="3032" y="30"/>
                    </a:lnTo>
                    <a:lnTo>
                      <a:pt x="2917" y="38"/>
                    </a:lnTo>
                    <a:lnTo>
                      <a:pt x="2804" y="48"/>
                    </a:lnTo>
                    <a:lnTo>
                      <a:pt x="2690" y="58"/>
                    </a:lnTo>
                    <a:lnTo>
                      <a:pt x="2577" y="68"/>
                    </a:lnTo>
                    <a:lnTo>
                      <a:pt x="2462" y="81"/>
                    </a:lnTo>
                    <a:lnTo>
                      <a:pt x="2350" y="93"/>
                    </a:lnTo>
                    <a:lnTo>
                      <a:pt x="2239" y="107"/>
                    </a:lnTo>
                    <a:lnTo>
                      <a:pt x="2129" y="121"/>
                    </a:lnTo>
                    <a:lnTo>
                      <a:pt x="2020" y="137"/>
                    </a:lnTo>
                    <a:lnTo>
                      <a:pt x="1911" y="152"/>
                    </a:lnTo>
                    <a:lnTo>
                      <a:pt x="1801" y="170"/>
                    </a:lnTo>
                    <a:lnTo>
                      <a:pt x="1693" y="188"/>
                    </a:lnTo>
                    <a:lnTo>
                      <a:pt x="1584" y="204"/>
                    </a:lnTo>
                    <a:lnTo>
                      <a:pt x="1477" y="225"/>
                    </a:lnTo>
                    <a:lnTo>
                      <a:pt x="1369" y="245"/>
                    </a:lnTo>
                    <a:lnTo>
                      <a:pt x="1262" y="267"/>
                    </a:lnTo>
                    <a:lnTo>
                      <a:pt x="1157" y="291"/>
                    </a:lnTo>
                    <a:lnTo>
                      <a:pt x="1052" y="313"/>
                    </a:lnTo>
                    <a:lnTo>
                      <a:pt x="946" y="338"/>
                    </a:lnTo>
                    <a:lnTo>
                      <a:pt x="841" y="366"/>
                    </a:lnTo>
                    <a:lnTo>
                      <a:pt x="736" y="392"/>
                    </a:lnTo>
                    <a:lnTo>
                      <a:pt x="632" y="423"/>
                    </a:lnTo>
                    <a:lnTo>
                      <a:pt x="527" y="450"/>
                    </a:lnTo>
                    <a:lnTo>
                      <a:pt x="422" y="483"/>
                    </a:lnTo>
                    <a:lnTo>
                      <a:pt x="316" y="516"/>
                    </a:lnTo>
                    <a:lnTo>
                      <a:pt x="215" y="548"/>
                    </a:lnTo>
                    <a:lnTo>
                      <a:pt x="112" y="584"/>
                    </a:lnTo>
                    <a:lnTo>
                      <a:pt x="7" y="619"/>
                    </a:lnTo>
                    <a:lnTo>
                      <a:pt x="0" y="627"/>
                    </a:lnTo>
                    <a:lnTo>
                      <a:pt x="2" y="635"/>
                    </a:lnTo>
                    <a:lnTo>
                      <a:pt x="7" y="645"/>
                    </a:lnTo>
                    <a:lnTo>
                      <a:pt x="17" y="6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7" name="Freeform 58"/>
              <p:cNvSpPr>
                <a:spLocks/>
              </p:cNvSpPr>
              <p:nvPr/>
            </p:nvSpPr>
            <p:spPr bwMode="auto">
              <a:xfrm>
                <a:off x="4355" y="2625"/>
                <a:ext cx="22" cy="41"/>
              </a:xfrm>
              <a:custGeom>
                <a:avLst/>
                <a:gdLst>
                  <a:gd name="T0" fmla="*/ 0 w 243"/>
                  <a:gd name="T1" fmla="*/ 0 h 471"/>
                  <a:gd name="T2" fmla="*/ 0 w 243"/>
                  <a:gd name="T3" fmla="*/ 0 h 471"/>
                  <a:gd name="T4" fmla="*/ 0 w 243"/>
                  <a:gd name="T5" fmla="*/ 0 h 471"/>
                  <a:gd name="T6" fmla="*/ 0 w 243"/>
                  <a:gd name="T7" fmla="*/ 0 h 471"/>
                  <a:gd name="T8" fmla="*/ 0 w 243"/>
                  <a:gd name="T9" fmla="*/ 0 h 471"/>
                  <a:gd name="T10" fmla="*/ 0 w 243"/>
                  <a:gd name="T11" fmla="*/ 0 h 471"/>
                  <a:gd name="T12" fmla="*/ 0 w 243"/>
                  <a:gd name="T13" fmla="*/ 0 h 471"/>
                  <a:gd name="T14" fmla="*/ 0 w 243"/>
                  <a:gd name="T15" fmla="*/ 0 h 471"/>
                  <a:gd name="T16" fmla="*/ 0 w 243"/>
                  <a:gd name="T17" fmla="*/ 0 h 471"/>
                  <a:gd name="T18" fmla="*/ 0 w 243"/>
                  <a:gd name="T19" fmla="*/ 0 h 471"/>
                  <a:gd name="T20" fmla="*/ 0 w 243"/>
                  <a:gd name="T21" fmla="*/ 0 h 471"/>
                  <a:gd name="T22" fmla="*/ 0 w 243"/>
                  <a:gd name="T23" fmla="*/ 0 h 471"/>
                  <a:gd name="T24" fmla="*/ 0 w 243"/>
                  <a:gd name="T25" fmla="*/ 0 h 471"/>
                  <a:gd name="T26" fmla="*/ 0 w 243"/>
                  <a:gd name="T27" fmla="*/ 0 h 471"/>
                  <a:gd name="T28" fmla="*/ 0 w 243"/>
                  <a:gd name="T29" fmla="*/ 0 h 471"/>
                  <a:gd name="T30" fmla="*/ 0 w 243"/>
                  <a:gd name="T31" fmla="*/ 0 h 471"/>
                  <a:gd name="T32" fmla="*/ 0 w 243"/>
                  <a:gd name="T33" fmla="*/ 0 h 471"/>
                  <a:gd name="T34" fmla="*/ 0 w 243"/>
                  <a:gd name="T35" fmla="*/ 0 h 471"/>
                  <a:gd name="T36" fmla="*/ 0 w 243"/>
                  <a:gd name="T37" fmla="*/ 0 h 471"/>
                  <a:gd name="T38" fmla="*/ 0 w 243"/>
                  <a:gd name="T39" fmla="*/ 0 h 471"/>
                  <a:gd name="T40" fmla="*/ 0 w 243"/>
                  <a:gd name="T41" fmla="*/ 0 h 471"/>
                  <a:gd name="T42" fmla="*/ 0 w 243"/>
                  <a:gd name="T43" fmla="*/ 0 h 471"/>
                  <a:gd name="T44" fmla="*/ 0 w 243"/>
                  <a:gd name="T45" fmla="*/ 0 h 471"/>
                  <a:gd name="T46" fmla="*/ 0 w 243"/>
                  <a:gd name="T47" fmla="*/ 0 h 471"/>
                  <a:gd name="T48" fmla="*/ 0 w 243"/>
                  <a:gd name="T49" fmla="*/ 0 h 471"/>
                  <a:gd name="T50" fmla="*/ 0 w 243"/>
                  <a:gd name="T51" fmla="*/ 0 h 471"/>
                  <a:gd name="T52" fmla="*/ 0 w 243"/>
                  <a:gd name="T53" fmla="*/ 0 h 471"/>
                  <a:gd name="T54" fmla="*/ 0 w 243"/>
                  <a:gd name="T55" fmla="*/ 0 h 471"/>
                  <a:gd name="T56" fmla="*/ 0 w 243"/>
                  <a:gd name="T57" fmla="*/ 0 h 471"/>
                  <a:gd name="T58" fmla="*/ 0 w 243"/>
                  <a:gd name="T59" fmla="*/ 0 h 471"/>
                  <a:gd name="T60" fmla="*/ 0 w 243"/>
                  <a:gd name="T61" fmla="*/ 0 h 471"/>
                  <a:gd name="T62" fmla="*/ 0 w 243"/>
                  <a:gd name="T63" fmla="*/ 0 h 471"/>
                  <a:gd name="T64" fmla="*/ 0 w 243"/>
                  <a:gd name="T65" fmla="*/ 0 h 471"/>
                  <a:gd name="T66" fmla="*/ 0 w 243"/>
                  <a:gd name="T67" fmla="*/ 0 h 471"/>
                  <a:gd name="T68" fmla="*/ 0 w 243"/>
                  <a:gd name="T69" fmla="*/ 0 h 471"/>
                  <a:gd name="T70" fmla="*/ 0 w 243"/>
                  <a:gd name="T71" fmla="*/ 0 h 471"/>
                  <a:gd name="T72" fmla="*/ 0 w 243"/>
                  <a:gd name="T73" fmla="*/ 0 h 471"/>
                  <a:gd name="T74" fmla="*/ 0 w 243"/>
                  <a:gd name="T75" fmla="*/ 0 h 471"/>
                  <a:gd name="T76" fmla="*/ 0 w 243"/>
                  <a:gd name="T77" fmla="*/ 0 h 471"/>
                  <a:gd name="T78" fmla="*/ 0 w 243"/>
                  <a:gd name="T79" fmla="*/ 0 h 471"/>
                  <a:gd name="T80" fmla="*/ 0 w 243"/>
                  <a:gd name="T81" fmla="*/ 0 h 47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3"/>
                  <a:gd name="T124" fmla="*/ 0 h 471"/>
                  <a:gd name="T125" fmla="*/ 243 w 243"/>
                  <a:gd name="T126" fmla="*/ 471 h 47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3" h="471">
                    <a:moveTo>
                      <a:pt x="24" y="466"/>
                    </a:moveTo>
                    <a:lnTo>
                      <a:pt x="24" y="466"/>
                    </a:lnTo>
                    <a:lnTo>
                      <a:pt x="38" y="441"/>
                    </a:lnTo>
                    <a:lnTo>
                      <a:pt x="54" y="413"/>
                    </a:lnTo>
                    <a:lnTo>
                      <a:pt x="66" y="383"/>
                    </a:lnTo>
                    <a:lnTo>
                      <a:pt x="79" y="352"/>
                    </a:lnTo>
                    <a:lnTo>
                      <a:pt x="89" y="320"/>
                    </a:lnTo>
                    <a:lnTo>
                      <a:pt x="101" y="284"/>
                    </a:lnTo>
                    <a:lnTo>
                      <a:pt x="111" y="249"/>
                    </a:lnTo>
                    <a:lnTo>
                      <a:pt x="122" y="215"/>
                    </a:lnTo>
                    <a:lnTo>
                      <a:pt x="135" y="182"/>
                    </a:lnTo>
                    <a:lnTo>
                      <a:pt x="145" y="152"/>
                    </a:lnTo>
                    <a:lnTo>
                      <a:pt x="158" y="122"/>
                    </a:lnTo>
                    <a:lnTo>
                      <a:pt x="170" y="94"/>
                    </a:lnTo>
                    <a:lnTo>
                      <a:pt x="188" y="71"/>
                    </a:lnTo>
                    <a:lnTo>
                      <a:pt x="203" y="51"/>
                    </a:lnTo>
                    <a:lnTo>
                      <a:pt x="223" y="36"/>
                    </a:lnTo>
                    <a:lnTo>
                      <a:pt x="243" y="26"/>
                    </a:lnTo>
                    <a:lnTo>
                      <a:pt x="233" y="0"/>
                    </a:lnTo>
                    <a:lnTo>
                      <a:pt x="208" y="16"/>
                    </a:lnTo>
                    <a:lnTo>
                      <a:pt x="188" y="36"/>
                    </a:lnTo>
                    <a:lnTo>
                      <a:pt x="168" y="57"/>
                    </a:lnTo>
                    <a:lnTo>
                      <a:pt x="150" y="84"/>
                    </a:lnTo>
                    <a:lnTo>
                      <a:pt x="137" y="112"/>
                    </a:lnTo>
                    <a:lnTo>
                      <a:pt x="119" y="142"/>
                    </a:lnTo>
                    <a:lnTo>
                      <a:pt x="109" y="172"/>
                    </a:lnTo>
                    <a:lnTo>
                      <a:pt x="97" y="205"/>
                    </a:lnTo>
                    <a:lnTo>
                      <a:pt x="87" y="243"/>
                    </a:lnTo>
                    <a:lnTo>
                      <a:pt x="77" y="274"/>
                    </a:lnTo>
                    <a:lnTo>
                      <a:pt x="64" y="310"/>
                    </a:lnTo>
                    <a:lnTo>
                      <a:pt x="54" y="342"/>
                    </a:lnTo>
                    <a:lnTo>
                      <a:pt x="41" y="373"/>
                    </a:lnTo>
                    <a:lnTo>
                      <a:pt x="28" y="403"/>
                    </a:lnTo>
                    <a:lnTo>
                      <a:pt x="18" y="431"/>
                    </a:lnTo>
                    <a:lnTo>
                      <a:pt x="3" y="451"/>
                    </a:lnTo>
                    <a:lnTo>
                      <a:pt x="0" y="461"/>
                    </a:lnTo>
                    <a:lnTo>
                      <a:pt x="6" y="468"/>
                    </a:lnTo>
                    <a:lnTo>
                      <a:pt x="16" y="471"/>
                    </a:lnTo>
                    <a:lnTo>
                      <a:pt x="24" y="4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8" name="Freeform 59"/>
              <p:cNvSpPr>
                <a:spLocks/>
              </p:cNvSpPr>
              <p:nvPr/>
            </p:nvSpPr>
            <p:spPr bwMode="auto">
              <a:xfrm>
                <a:off x="4322" y="2665"/>
                <a:ext cx="35" cy="32"/>
              </a:xfrm>
              <a:custGeom>
                <a:avLst/>
                <a:gdLst>
                  <a:gd name="T0" fmla="*/ 0 w 411"/>
                  <a:gd name="T1" fmla="*/ 0 h 375"/>
                  <a:gd name="T2" fmla="*/ 0 w 411"/>
                  <a:gd name="T3" fmla="*/ 0 h 375"/>
                  <a:gd name="T4" fmla="*/ 0 w 411"/>
                  <a:gd name="T5" fmla="*/ 0 h 375"/>
                  <a:gd name="T6" fmla="*/ 0 w 411"/>
                  <a:gd name="T7" fmla="*/ 0 h 375"/>
                  <a:gd name="T8" fmla="*/ 0 w 411"/>
                  <a:gd name="T9" fmla="*/ 0 h 375"/>
                  <a:gd name="T10" fmla="*/ 0 w 411"/>
                  <a:gd name="T11" fmla="*/ 0 h 375"/>
                  <a:gd name="T12" fmla="*/ 0 w 411"/>
                  <a:gd name="T13" fmla="*/ 0 h 375"/>
                  <a:gd name="T14" fmla="*/ 0 w 411"/>
                  <a:gd name="T15" fmla="*/ 0 h 375"/>
                  <a:gd name="T16" fmla="*/ 0 w 411"/>
                  <a:gd name="T17" fmla="*/ 0 h 375"/>
                  <a:gd name="T18" fmla="*/ 0 w 411"/>
                  <a:gd name="T19" fmla="*/ 0 h 375"/>
                  <a:gd name="T20" fmla="*/ 0 w 411"/>
                  <a:gd name="T21" fmla="*/ 0 h 375"/>
                  <a:gd name="T22" fmla="*/ 0 w 411"/>
                  <a:gd name="T23" fmla="*/ 0 h 375"/>
                  <a:gd name="T24" fmla="*/ 0 w 411"/>
                  <a:gd name="T25" fmla="*/ 0 h 375"/>
                  <a:gd name="T26" fmla="*/ 0 w 411"/>
                  <a:gd name="T27" fmla="*/ 0 h 375"/>
                  <a:gd name="T28" fmla="*/ 0 w 411"/>
                  <a:gd name="T29" fmla="*/ 0 h 375"/>
                  <a:gd name="T30" fmla="*/ 0 w 411"/>
                  <a:gd name="T31" fmla="*/ 0 h 375"/>
                  <a:gd name="T32" fmla="*/ 0 w 411"/>
                  <a:gd name="T33" fmla="*/ 0 h 375"/>
                  <a:gd name="T34" fmla="*/ 0 w 411"/>
                  <a:gd name="T35" fmla="*/ 0 h 375"/>
                  <a:gd name="T36" fmla="*/ 0 w 411"/>
                  <a:gd name="T37" fmla="*/ 0 h 375"/>
                  <a:gd name="T38" fmla="*/ 0 w 411"/>
                  <a:gd name="T39" fmla="*/ 0 h 375"/>
                  <a:gd name="T40" fmla="*/ 0 w 411"/>
                  <a:gd name="T41" fmla="*/ 0 h 375"/>
                  <a:gd name="T42" fmla="*/ 0 w 411"/>
                  <a:gd name="T43" fmla="*/ 0 h 375"/>
                  <a:gd name="T44" fmla="*/ 0 w 411"/>
                  <a:gd name="T45" fmla="*/ 0 h 375"/>
                  <a:gd name="T46" fmla="*/ 0 w 411"/>
                  <a:gd name="T47" fmla="*/ 0 h 375"/>
                  <a:gd name="T48" fmla="*/ 0 w 411"/>
                  <a:gd name="T49" fmla="*/ 0 h 375"/>
                  <a:gd name="T50" fmla="*/ 0 w 411"/>
                  <a:gd name="T51" fmla="*/ 0 h 3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1"/>
                  <a:gd name="T79" fmla="*/ 0 h 375"/>
                  <a:gd name="T80" fmla="*/ 411 w 411"/>
                  <a:gd name="T81" fmla="*/ 375 h 3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1" h="375">
                    <a:moveTo>
                      <a:pt x="18" y="371"/>
                    </a:moveTo>
                    <a:lnTo>
                      <a:pt x="20" y="371"/>
                    </a:lnTo>
                    <a:lnTo>
                      <a:pt x="76" y="336"/>
                    </a:lnTo>
                    <a:lnTo>
                      <a:pt x="129" y="298"/>
                    </a:lnTo>
                    <a:lnTo>
                      <a:pt x="186" y="256"/>
                    </a:lnTo>
                    <a:lnTo>
                      <a:pt x="238" y="209"/>
                    </a:lnTo>
                    <a:lnTo>
                      <a:pt x="287" y="162"/>
                    </a:lnTo>
                    <a:lnTo>
                      <a:pt x="334" y="114"/>
                    </a:lnTo>
                    <a:lnTo>
                      <a:pt x="375" y="63"/>
                    </a:lnTo>
                    <a:lnTo>
                      <a:pt x="411" y="15"/>
                    </a:lnTo>
                    <a:lnTo>
                      <a:pt x="390" y="0"/>
                    </a:lnTo>
                    <a:lnTo>
                      <a:pt x="354" y="47"/>
                    </a:lnTo>
                    <a:lnTo>
                      <a:pt x="314" y="98"/>
                    </a:lnTo>
                    <a:lnTo>
                      <a:pt x="271" y="146"/>
                    </a:lnTo>
                    <a:lnTo>
                      <a:pt x="223" y="189"/>
                    </a:lnTo>
                    <a:lnTo>
                      <a:pt x="170" y="235"/>
                    </a:lnTo>
                    <a:lnTo>
                      <a:pt x="115" y="278"/>
                    </a:lnTo>
                    <a:lnTo>
                      <a:pt x="61" y="316"/>
                    </a:lnTo>
                    <a:lnTo>
                      <a:pt x="6" y="351"/>
                    </a:lnTo>
                    <a:lnTo>
                      <a:pt x="8" y="351"/>
                    </a:lnTo>
                    <a:lnTo>
                      <a:pt x="6" y="351"/>
                    </a:lnTo>
                    <a:lnTo>
                      <a:pt x="0" y="359"/>
                    </a:lnTo>
                    <a:lnTo>
                      <a:pt x="3" y="369"/>
                    </a:lnTo>
                    <a:lnTo>
                      <a:pt x="10" y="375"/>
                    </a:lnTo>
                    <a:lnTo>
                      <a:pt x="20" y="371"/>
                    </a:lnTo>
                    <a:lnTo>
                      <a:pt x="18" y="3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19" name="Freeform 60"/>
              <p:cNvSpPr>
                <a:spLocks/>
              </p:cNvSpPr>
              <p:nvPr/>
            </p:nvSpPr>
            <p:spPr bwMode="auto">
              <a:xfrm>
                <a:off x="4308" y="2681"/>
                <a:ext cx="15" cy="18"/>
              </a:xfrm>
              <a:custGeom>
                <a:avLst/>
                <a:gdLst>
                  <a:gd name="T0" fmla="*/ 0 w 174"/>
                  <a:gd name="T1" fmla="*/ 0 h 206"/>
                  <a:gd name="T2" fmla="*/ 0 w 174"/>
                  <a:gd name="T3" fmla="*/ 0 h 206"/>
                  <a:gd name="T4" fmla="*/ 0 w 174"/>
                  <a:gd name="T5" fmla="*/ 0 h 206"/>
                  <a:gd name="T6" fmla="*/ 0 w 174"/>
                  <a:gd name="T7" fmla="*/ 0 h 206"/>
                  <a:gd name="T8" fmla="*/ 0 w 174"/>
                  <a:gd name="T9" fmla="*/ 0 h 206"/>
                  <a:gd name="T10" fmla="*/ 0 w 174"/>
                  <a:gd name="T11" fmla="*/ 0 h 206"/>
                  <a:gd name="T12" fmla="*/ 0 w 174"/>
                  <a:gd name="T13" fmla="*/ 0 h 206"/>
                  <a:gd name="T14" fmla="*/ 0 w 174"/>
                  <a:gd name="T15" fmla="*/ 0 h 206"/>
                  <a:gd name="T16" fmla="*/ 0 w 174"/>
                  <a:gd name="T17" fmla="*/ 0 h 206"/>
                  <a:gd name="T18" fmla="*/ 0 w 174"/>
                  <a:gd name="T19" fmla="*/ 0 h 206"/>
                  <a:gd name="T20" fmla="*/ 0 w 174"/>
                  <a:gd name="T21" fmla="*/ 0 h 206"/>
                  <a:gd name="T22" fmla="*/ 0 w 174"/>
                  <a:gd name="T23" fmla="*/ 0 h 206"/>
                  <a:gd name="T24" fmla="*/ 0 w 174"/>
                  <a:gd name="T25" fmla="*/ 0 h 206"/>
                  <a:gd name="T26" fmla="*/ 0 w 174"/>
                  <a:gd name="T27" fmla="*/ 0 h 206"/>
                  <a:gd name="T28" fmla="*/ 0 w 174"/>
                  <a:gd name="T29" fmla="*/ 0 h 206"/>
                  <a:gd name="T30" fmla="*/ 0 w 174"/>
                  <a:gd name="T31" fmla="*/ 0 h 206"/>
                  <a:gd name="T32" fmla="*/ 0 w 174"/>
                  <a:gd name="T33" fmla="*/ 0 h 206"/>
                  <a:gd name="T34" fmla="*/ 0 w 174"/>
                  <a:gd name="T35" fmla="*/ 0 h 206"/>
                  <a:gd name="T36" fmla="*/ 0 w 174"/>
                  <a:gd name="T37" fmla="*/ 0 h 206"/>
                  <a:gd name="T38" fmla="*/ 0 w 174"/>
                  <a:gd name="T39" fmla="*/ 0 h 206"/>
                  <a:gd name="T40" fmla="*/ 0 w 174"/>
                  <a:gd name="T41" fmla="*/ 0 h 206"/>
                  <a:gd name="T42" fmla="*/ 0 w 174"/>
                  <a:gd name="T43" fmla="*/ 0 h 206"/>
                  <a:gd name="T44" fmla="*/ 0 w 174"/>
                  <a:gd name="T45" fmla="*/ 0 h 206"/>
                  <a:gd name="T46" fmla="*/ 0 w 174"/>
                  <a:gd name="T47" fmla="*/ 0 h 206"/>
                  <a:gd name="T48" fmla="*/ 0 w 174"/>
                  <a:gd name="T49" fmla="*/ 0 h 206"/>
                  <a:gd name="T50" fmla="*/ 0 w 174"/>
                  <a:gd name="T51" fmla="*/ 0 h 2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4"/>
                  <a:gd name="T79" fmla="*/ 0 h 206"/>
                  <a:gd name="T80" fmla="*/ 174 w 174"/>
                  <a:gd name="T81" fmla="*/ 206 h 2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4" h="206">
                    <a:moveTo>
                      <a:pt x="18" y="20"/>
                    </a:moveTo>
                    <a:lnTo>
                      <a:pt x="2" y="18"/>
                    </a:lnTo>
                    <a:lnTo>
                      <a:pt x="12" y="41"/>
                    </a:lnTo>
                    <a:lnTo>
                      <a:pt x="20" y="74"/>
                    </a:lnTo>
                    <a:lnTo>
                      <a:pt x="22" y="107"/>
                    </a:lnTo>
                    <a:lnTo>
                      <a:pt x="28" y="147"/>
                    </a:lnTo>
                    <a:lnTo>
                      <a:pt x="42" y="180"/>
                    </a:lnTo>
                    <a:lnTo>
                      <a:pt x="70" y="203"/>
                    </a:lnTo>
                    <a:lnTo>
                      <a:pt x="113" y="206"/>
                    </a:lnTo>
                    <a:lnTo>
                      <a:pt x="174" y="182"/>
                    </a:lnTo>
                    <a:lnTo>
                      <a:pt x="164" y="162"/>
                    </a:lnTo>
                    <a:lnTo>
                      <a:pt x="109" y="180"/>
                    </a:lnTo>
                    <a:lnTo>
                      <a:pt x="81" y="178"/>
                    </a:lnTo>
                    <a:lnTo>
                      <a:pt x="63" y="165"/>
                    </a:lnTo>
                    <a:lnTo>
                      <a:pt x="52" y="142"/>
                    </a:lnTo>
                    <a:lnTo>
                      <a:pt x="48" y="107"/>
                    </a:lnTo>
                    <a:lnTo>
                      <a:pt x="45" y="69"/>
                    </a:lnTo>
                    <a:lnTo>
                      <a:pt x="38" y="31"/>
                    </a:lnTo>
                    <a:lnTo>
                      <a:pt x="18" y="4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0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18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0" name="Freeform 61"/>
              <p:cNvSpPr>
                <a:spLocks/>
              </p:cNvSpPr>
              <p:nvPr/>
            </p:nvSpPr>
            <p:spPr bwMode="auto">
              <a:xfrm>
                <a:off x="4250" y="2681"/>
                <a:ext cx="60" cy="54"/>
              </a:xfrm>
              <a:custGeom>
                <a:avLst/>
                <a:gdLst>
                  <a:gd name="T0" fmla="*/ 0 w 697"/>
                  <a:gd name="T1" fmla="*/ 0 h 620"/>
                  <a:gd name="T2" fmla="*/ 0 w 697"/>
                  <a:gd name="T3" fmla="*/ 0 h 620"/>
                  <a:gd name="T4" fmla="*/ 0 w 697"/>
                  <a:gd name="T5" fmla="*/ 0 h 620"/>
                  <a:gd name="T6" fmla="*/ 0 w 697"/>
                  <a:gd name="T7" fmla="*/ 0 h 620"/>
                  <a:gd name="T8" fmla="*/ 0 w 697"/>
                  <a:gd name="T9" fmla="*/ 0 h 620"/>
                  <a:gd name="T10" fmla="*/ 0 w 697"/>
                  <a:gd name="T11" fmla="*/ 0 h 620"/>
                  <a:gd name="T12" fmla="*/ 0 w 697"/>
                  <a:gd name="T13" fmla="*/ 0 h 620"/>
                  <a:gd name="T14" fmla="*/ 0 w 697"/>
                  <a:gd name="T15" fmla="*/ 0 h 620"/>
                  <a:gd name="T16" fmla="*/ 0 w 697"/>
                  <a:gd name="T17" fmla="*/ 0 h 620"/>
                  <a:gd name="T18" fmla="*/ 0 w 697"/>
                  <a:gd name="T19" fmla="*/ 0 h 620"/>
                  <a:gd name="T20" fmla="*/ 0 w 697"/>
                  <a:gd name="T21" fmla="*/ 0 h 620"/>
                  <a:gd name="T22" fmla="*/ 0 w 697"/>
                  <a:gd name="T23" fmla="*/ 0 h 620"/>
                  <a:gd name="T24" fmla="*/ 0 w 697"/>
                  <a:gd name="T25" fmla="*/ 0 h 620"/>
                  <a:gd name="T26" fmla="*/ 0 w 697"/>
                  <a:gd name="T27" fmla="*/ 0 h 620"/>
                  <a:gd name="T28" fmla="*/ 0 w 697"/>
                  <a:gd name="T29" fmla="*/ 0 h 620"/>
                  <a:gd name="T30" fmla="*/ 0 w 697"/>
                  <a:gd name="T31" fmla="*/ 0 h 620"/>
                  <a:gd name="T32" fmla="*/ 0 w 697"/>
                  <a:gd name="T33" fmla="*/ 0 h 620"/>
                  <a:gd name="T34" fmla="*/ 0 w 697"/>
                  <a:gd name="T35" fmla="*/ 0 h 620"/>
                  <a:gd name="T36" fmla="*/ 0 w 697"/>
                  <a:gd name="T37" fmla="*/ 0 h 620"/>
                  <a:gd name="T38" fmla="*/ 0 w 697"/>
                  <a:gd name="T39" fmla="*/ 0 h 620"/>
                  <a:gd name="T40" fmla="*/ 0 w 697"/>
                  <a:gd name="T41" fmla="*/ 0 h 620"/>
                  <a:gd name="T42" fmla="*/ 0 w 697"/>
                  <a:gd name="T43" fmla="*/ 0 h 620"/>
                  <a:gd name="T44" fmla="*/ 0 w 697"/>
                  <a:gd name="T45" fmla="*/ 0 h 620"/>
                  <a:gd name="T46" fmla="*/ 0 w 697"/>
                  <a:gd name="T47" fmla="*/ 0 h 620"/>
                  <a:gd name="T48" fmla="*/ 0 w 697"/>
                  <a:gd name="T49" fmla="*/ 0 h 620"/>
                  <a:gd name="T50" fmla="*/ 0 w 697"/>
                  <a:gd name="T51" fmla="*/ 0 h 620"/>
                  <a:gd name="T52" fmla="*/ 0 w 697"/>
                  <a:gd name="T53" fmla="*/ 0 h 620"/>
                  <a:gd name="T54" fmla="*/ 0 w 697"/>
                  <a:gd name="T55" fmla="*/ 0 h 620"/>
                  <a:gd name="T56" fmla="*/ 0 w 697"/>
                  <a:gd name="T57" fmla="*/ 0 h 620"/>
                  <a:gd name="T58" fmla="*/ 0 w 697"/>
                  <a:gd name="T59" fmla="*/ 0 h 620"/>
                  <a:gd name="T60" fmla="*/ 0 w 697"/>
                  <a:gd name="T61" fmla="*/ 0 h 620"/>
                  <a:gd name="T62" fmla="*/ 0 w 697"/>
                  <a:gd name="T63" fmla="*/ 0 h 620"/>
                  <a:gd name="T64" fmla="*/ 0 w 697"/>
                  <a:gd name="T65" fmla="*/ 0 h 620"/>
                  <a:gd name="T66" fmla="*/ 0 w 697"/>
                  <a:gd name="T67" fmla="*/ 0 h 620"/>
                  <a:gd name="T68" fmla="*/ 0 w 697"/>
                  <a:gd name="T69" fmla="*/ 0 h 620"/>
                  <a:gd name="T70" fmla="*/ 0 w 697"/>
                  <a:gd name="T71" fmla="*/ 0 h 620"/>
                  <a:gd name="T72" fmla="*/ 0 w 697"/>
                  <a:gd name="T73" fmla="*/ 0 h 620"/>
                  <a:gd name="T74" fmla="*/ 0 w 697"/>
                  <a:gd name="T75" fmla="*/ 0 h 620"/>
                  <a:gd name="T76" fmla="*/ 0 w 697"/>
                  <a:gd name="T77" fmla="*/ 0 h 620"/>
                  <a:gd name="T78" fmla="*/ 0 w 697"/>
                  <a:gd name="T79" fmla="*/ 0 h 620"/>
                  <a:gd name="T80" fmla="*/ 0 w 697"/>
                  <a:gd name="T81" fmla="*/ 0 h 6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97"/>
                  <a:gd name="T124" fmla="*/ 0 h 620"/>
                  <a:gd name="T125" fmla="*/ 697 w 697"/>
                  <a:gd name="T126" fmla="*/ 620 h 6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97" h="620">
                    <a:moveTo>
                      <a:pt x="20" y="618"/>
                    </a:moveTo>
                    <a:lnTo>
                      <a:pt x="20" y="618"/>
                    </a:lnTo>
                    <a:lnTo>
                      <a:pt x="69" y="585"/>
                    </a:lnTo>
                    <a:lnTo>
                      <a:pt x="114" y="552"/>
                    </a:lnTo>
                    <a:lnTo>
                      <a:pt x="160" y="516"/>
                    </a:lnTo>
                    <a:lnTo>
                      <a:pt x="205" y="478"/>
                    </a:lnTo>
                    <a:lnTo>
                      <a:pt x="248" y="441"/>
                    </a:lnTo>
                    <a:lnTo>
                      <a:pt x="288" y="403"/>
                    </a:lnTo>
                    <a:lnTo>
                      <a:pt x="332" y="362"/>
                    </a:lnTo>
                    <a:lnTo>
                      <a:pt x="373" y="320"/>
                    </a:lnTo>
                    <a:lnTo>
                      <a:pt x="413" y="281"/>
                    </a:lnTo>
                    <a:lnTo>
                      <a:pt x="454" y="241"/>
                    </a:lnTo>
                    <a:lnTo>
                      <a:pt x="491" y="200"/>
                    </a:lnTo>
                    <a:lnTo>
                      <a:pt x="531" y="165"/>
                    </a:lnTo>
                    <a:lnTo>
                      <a:pt x="572" y="127"/>
                    </a:lnTo>
                    <a:lnTo>
                      <a:pt x="612" y="89"/>
                    </a:lnTo>
                    <a:lnTo>
                      <a:pt x="653" y="54"/>
                    </a:lnTo>
                    <a:lnTo>
                      <a:pt x="697" y="20"/>
                    </a:lnTo>
                    <a:lnTo>
                      <a:pt x="681" y="0"/>
                    </a:lnTo>
                    <a:lnTo>
                      <a:pt x="638" y="34"/>
                    </a:lnTo>
                    <a:lnTo>
                      <a:pt x="598" y="69"/>
                    </a:lnTo>
                    <a:lnTo>
                      <a:pt x="557" y="107"/>
                    </a:lnTo>
                    <a:lnTo>
                      <a:pt x="517" y="145"/>
                    </a:lnTo>
                    <a:lnTo>
                      <a:pt x="476" y="186"/>
                    </a:lnTo>
                    <a:lnTo>
                      <a:pt x="438" y="226"/>
                    </a:lnTo>
                    <a:lnTo>
                      <a:pt x="397" y="261"/>
                    </a:lnTo>
                    <a:lnTo>
                      <a:pt x="357" y="304"/>
                    </a:lnTo>
                    <a:lnTo>
                      <a:pt x="316" y="342"/>
                    </a:lnTo>
                    <a:lnTo>
                      <a:pt x="274" y="382"/>
                    </a:lnTo>
                    <a:lnTo>
                      <a:pt x="233" y="421"/>
                    </a:lnTo>
                    <a:lnTo>
                      <a:pt x="190" y="458"/>
                    </a:lnTo>
                    <a:lnTo>
                      <a:pt x="144" y="496"/>
                    </a:lnTo>
                    <a:lnTo>
                      <a:pt x="99" y="532"/>
                    </a:lnTo>
                    <a:lnTo>
                      <a:pt x="53" y="565"/>
                    </a:lnTo>
                    <a:lnTo>
                      <a:pt x="5" y="597"/>
                    </a:lnTo>
                    <a:lnTo>
                      <a:pt x="0" y="605"/>
                    </a:lnTo>
                    <a:lnTo>
                      <a:pt x="2" y="615"/>
                    </a:lnTo>
                    <a:lnTo>
                      <a:pt x="10" y="620"/>
                    </a:lnTo>
                    <a:lnTo>
                      <a:pt x="20" y="6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1" name="Freeform 62"/>
              <p:cNvSpPr>
                <a:spLocks/>
              </p:cNvSpPr>
              <p:nvPr/>
            </p:nvSpPr>
            <p:spPr bwMode="auto">
              <a:xfrm>
                <a:off x="4104" y="2733"/>
                <a:ext cx="147" cy="140"/>
              </a:xfrm>
              <a:custGeom>
                <a:avLst/>
                <a:gdLst>
                  <a:gd name="T0" fmla="*/ 0 w 1701"/>
                  <a:gd name="T1" fmla="*/ 0 h 1620"/>
                  <a:gd name="T2" fmla="*/ 0 w 1701"/>
                  <a:gd name="T3" fmla="*/ 0 h 1620"/>
                  <a:gd name="T4" fmla="*/ 0 w 1701"/>
                  <a:gd name="T5" fmla="*/ 0 h 1620"/>
                  <a:gd name="T6" fmla="*/ 0 w 1701"/>
                  <a:gd name="T7" fmla="*/ 0 h 1620"/>
                  <a:gd name="T8" fmla="*/ 0 w 1701"/>
                  <a:gd name="T9" fmla="*/ 0 h 1620"/>
                  <a:gd name="T10" fmla="*/ 0 w 1701"/>
                  <a:gd name="T11" fmla="*/ 0 h 1620"/>
                  <a:gd name="T12" fmla="*/ 0 w 1701"/>
                  <a:gd name="T13" fmla="*/ 0 h 1620"/>
                  <a:gd name="T14" fmla="*/ 0 w 1701"/>
                  <a:gd name="T15" fmla="*/ 0 h 1620"/>
                  <a:gd name="T16" fmla="*/ 0 w 1701"/>
                  <a:gd name="T17" fmla="*/ 0 h 1620"/>
                  <a:gd name="T18" fmla="*/ 0 w 1701"/>
                  <a:gd name="T19" fmla="*/ 0 h 1620"/>
                  <a:gd name="T20" fmla="*/ 0 w 1701"/>
                  <a:gd name="T21" fmla="*/ 0 h 1620"/>
                  <a:gd name="T22" fmla="*/ 0 w 1701"/>
                  <a:gd name="T23" fmla="*/ 0 h 1620"/>
                  <a:gd name="T24" fmla="*/ 0 w 1701"/>
                  <a:gd name="T25" fmla="*/ 0 h 1620"/>
                  <a:gd name="T26" fmla="*/ 0 w 1701"/>
                  <a:gd name="T27" fmla="*/ 0 h 1620"/>
                  <a:gd name="T28" fmla="*/ 0 w 1701"/>
                  <a:gd name="T29" fmla="*/ 0 h 1620"/>
                  <a:gd name="T30" fmla="*/ 0 w 1701"/>
                  <a:gd name="T31" fmla="*/ 0 h 1620"/>
                  <a:gd name="T32" fmla="*/ 0 w 1701"/>
                  <a:gd name="T33" fmla="*/ 0 h 1620"/>
                  <a:gd name="T34" fmla="*/ 0 w 1701"/>
                  <a:gd name="T35" fmla="*/ 0 h 1620"/>
                  <a:gd name="T36" fmla="*/ 0 w 1701"/>
                  <a:gd name="T37" fmla="*/ 0 h 1620"/>
                  <a:gd name="T38" fmla="*/ 0 w 1701"/>
                  <a:gd name="T39" fmla="*/ 0 h 1620"/>
                  <a:gd name="T40" fmla="*/ 0 w 1701"/>
                  <a:gd name="T41" fmla="*/ 0 h 1620"/>
                  <a:gd name="T42" fmla="*/ 0 w 1701"/>
                  <a:gd name="T43" fmla="*/ 0 h 1620"/>
                  <a:gd name="T44" fmla="*/ 0 w 1701"/>
                  <a:gd name="T45" fmla="*/ 0 h 1620"/>
                  <a:gd name="T46" fmla="*/ 0 w 1701"/>
                  <a:gd name="T47" fmla="*/ 0 h 1620"/>
                  <a:gd name="T48" fmla="*/ 0 w 1701"/>
                  <a:gd name="T49" fmla="*/ 0 h 1620"/>
                  <a:gd name="T50" fmla="*/ 0 w 1701"/>
                  <a:gd name="T51" fmla="*/ 0 h 1620"/>
                  <a:gd name="T52" fmla="*/ 0 w 1701"/>
                  <a:gd name="T53" fmla="*/ 0 h 1620"/>
                  <a:gd name="T54" fmla="*/ 0 w 1701"/>
                  <a:gd name="T55" fmla="*/ 0 h 1620"/>
                  <a:gd name="T56" fmla="*/ 0 w 1701"/>
                  <a:gd name="T57" fmla="*/ 0 h 1620"/>
                  <a:gd name="T58" fmla="*/ 0 w 1701"/>
                  <a:gd name="T59" fmla="*/ 0 h 1620"/>
                  <a:gd name="T60" fmla="*/ 0 w 1701"/>
                  <a:gd name="T61" fmla="*/ 0 h 1620"/>
                  <a:gd name="T62" fmla="*/ 0 w 1701"/>
                  <a:gd name="T63" fmla="*/ 0 h 1620"/>
                  <a:gd name="T64" fmla="*/ 0 w 1701"/>
                  <a:gd name="T65" fmla="*/ 0 h 1620"/>
                  <a:gd name="T66" fmla="*/ 0 w 1701"/>
                  <a:gd name="T67" fmla="*/ 0 h 1620"/>
                  <a:gd name="T68" fmla="*/ 0 w 1701"/>
                  <a:gd name="T69" fmla="*/ 0 h 1620"/>
                  <a:gd name="T70" fmla="*/ 0 w 1701"/>
                  <a:gd name="T71" fmla="*/ 0 h 16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01"/>
                  <a:gd name="T109" fmla="*/ 0 h 1620"/>
                  <a:gd name="T110" fmla="*/ 1701 w 1701"/>
                  <a:gd name="T111" fmla="*/ 1620 h 16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01" h="1620">
                    <a:moveTo>
                      <a:pt x="24" y="1614"/>
                    </a:moveTo>
                    <a:lnTo>
                      <a:pt x="24" y="1614"/>
                    </a:lnTo>
                    <a:lnTo>
                      <a:pt x="64" y="1557"/>
                    </a:lnTo>
                    <a:lnTo>
                      <a:pt x="105" y="1500"/>
                    </a:lnTo>
                    <a:lnTo>
                      <a:pt x="145" y="1442"/>
                    </a:lnTo>
                    <a:lnTo>
                      <a:pt x="190" y="1387"/>
                    </a:lnTo>
                    <a:lnTo>
                      <a:pt x="233" y="1331"/>
                    </a:lnTo>
                    <a:lnTo>
                      <a:pt x="279" y="1275"/>
                    </a:lnTo>
                    <a:lnTo>
                      <a:pt x="328" y="1223"/>
                    </a:lnTo>
                    <a:lnTo>
                      <a:pt x="373" y="1169"/>
                    </a:lnTo>
                    <a:lnTo>
                      <a:pt x="423" y="1116"/>
                    </a:lnTo>
                    <a:lnTo>
                      <a:pt x="472" y="1063"/>
                    </a:lnTo>
                    <a:lnTo>
                      <a:pt x="522" y="1010"/>
                    </a:lnTo>
                    <a:lnTo>
                      <a:pt x="570" y="959"/>
                    </a:lnTo>
                    <a:lnTo>
                      <a:pt x="624" y="909"/>
                    </a:lnTo>
                    <a:lnTo>
                      <a:pt x="676" y="858"/>
                    </a:lnTo>
                    <a:lnTo>
                      <a:pt x="729" y="810"/>
                    </a:lnTo>
                    <a:lnTo>
                      <a:pt x="782" y="759"/>
                    </a:lnTo>
                    <a:lnTo>
                      <a:pt x="839" y="709"/>
                    </a:lnTo>
                    <a:lnTo>
                      <a:pt x="894" y="660"/>
                    </a:lnTo>
                    <a:lnTo>
                      <a:pt x="950" y="613"/>
                    </a:lnTo>
                    <a:lnTo>
                      <a:pt x="1005" y="565"/>
                    </a:lnTo>
                    <a:lnTo>
                      <a:pt x="1061" y="516"/>
                    </a:lnTo>
                    <a:lnTo>
                      <a:pt x="1120" y="471"/>
                    </a:lnTo>
                    <a:lnTo>
                      <a:pt x="1177" y="423"/>
                    </a:lnTo>
                    <a:lnTo>
                      <a:pt x="1236" y="377"/>
                    </a:lnTo>
                    <a:lnTo>
                      <a:pt x="1292" y="332"/>
                    </a:lnTo>
                    <a:lnTo>
                      <a:pt x="1349" y="286"/>
                    </a:lnTo>
                    <a:lnTo>
                      <a:pt x="1408" y="241"/>
                    </a:lnTo>
                    <a:lnTo>
                      <a:pt x="1469" y="195"/>
                    </a:lnTo>
                    <a:lnTo>
                      <a:pt x="1527" y="152"/>
                    </a:lnTo>
                    <a:lnTo>
                      <a:pt x="1584" y="107"/>
                    </a:lnTo>
                    <a:lnTo>
                      <a:pt x="1643" y="63"/>
                    </a:lnTo>
                    <a:lnTo>
                      <a:pt x="1701" y="21"/>
                    </a:lnTo>
                    <a:lnTo>
                      <a:pt x="1686" y="0"/>
                    </a:lnTo>
                    <a:lnTo>
                      <a:pt x="1628" y="43"/>
                    </a:lnTo>
                    <a:lnTo>
                      <a:pt x="1570" y="87"/>
                    </a:lnTo>
                    <a:lnTo>
                      <a:pt x="1511" y="132"/>
                    </a:lnTo>
                    <a:lnTo>
                      <a:pt x="1454" y="175"/>
                    </a:lnTo>
                    <a:lnTo>
                      <a:pt x="1393" y="221"/>
                    </a:lnTo>
                    <a:lnTo>
                      <a:pt x="1335" y="266"/>
                    </a:lnTo>
                    <a:lnTo>
                      <a:pt x="1276" y="312"/>
                    </a:lnTo>
                    <a:lnTo>
                      <a:pt x="1221" y="357"/>
                    </a:lnTo>
                    <a:lnTo>
                      <a:pt x="1163" y="403"/>
                    </a:lnTo>
                    <a:lnTo>
                      <a:pt x="1104" y="451"/>
                    </a:lnTo>
                    <a:lnTo>
                      <a:pt x="1046" y="496"/>
                    </a:lnTo>
                    <a:lnTo>
                      <a:pt x="990" y="545"/>
                    </a:lnTo>
                    <a:lnTo>
                      <a:pt x="934" y="593"/>
                    </a:lnTo>
                    <a:lnTo>
                      <a:pt x="879" y="640"/>
                    </a:lnTo>
                    <a:lnTo>
                      <a:pt x="823" y="688"/>
                    </a:lnTo>
                    <a:lnTo>
                      <a:pt x="768" y="739"/>
                    </a:lnTo>
                    <a:lnTo>
                      <a:pt x="715" y="790"/>
                    </a:lnTo>
                    <a:lnTo>
                      <a:pt x="661" y="838"/>
                    </a:lnTo>
                    <a:lnTo>
                      <a:pt x="608" y="889"/>
                    </a:lnTo>
                    <a:lnTo>
                      <a:pt x="555" y="944"/>
                    </a:lnTo>
                    <a:lnTo>
                      <a:pt x="502" y="994"/>
                    </a:lnTo>
                    <a:lnTo>
                      <a:pt x="451" y="1047"/>
                    </a:lnTo>
                    <a:lnTo>
                      <a:pt x="403" y="1101"/>
                    </a:lnTo>
                    <a:lnTo>
                      <a:pt x="352" y="1154"/>
                    </a:lnTo>
                    <a:lnTo>
                      <a:pt x="307" y="1207"/>
                    </a:lnTo>
                    <a:lnTo>
                      <a:pt x="259" y="1260"/>
                    </a:lnTo>
                    <a:lnTo>
                      <a:pt x="213" y="1316"/>
                    </a:lnTo>
                    <a:lnTo>
                      <a:pt x="170" y="1371"/>
                    </a:lnTo>
                    <a:lnTo>
                      <a:pt x="125" y="1427"/>
                    </a:lnTo>
                    <a:lnTo>
                      <a:pt x="85" y="1486"/>
                    </a:lnTo>
                    <a:lnTo>
                      <a:pt x="44" y="1541"/>
                    </a:lnTo>
                    <a:lnTo>
                      <a:pt x="4" y="1599"/>
                    </a:lnTo>
                    <a:lnTo>
                      <a:pt x="0" y="1609"/>
                    </a:lnTo>
                    <a:lnTo>
                      <a:pt x="6" y="1617"/>
                    </a:lnTo>
                    <a:lnTo>
                      <a:pt x="16" y="1620"/>
                    </a:lnTo>
                    <a:lnTo>
                      <a:pt x="24" y="16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2" name="Freeform 63"/>
              <p:cNvSpPr>
                <a:spLocks/>
              </p:cNvSpPr>
              <p:nvPr/>
            </p:nvSpPr>
            <p:spPr bwMode="auto">
              <a:xfrm>
                <a:off x="4046" y="2871"/>
                <a:ext cx="60" cy="125"/>
              </a:xfrm>
              <a:custGeom>
                <a:avLst/>
                <a:gdLst>
                  <a:gd name="T0" fmla="*/ 0 w 699"/>
                  <a:gd name="T1" fmla="*/ 0 h 1440"/>
                  <a:gd name="T2" fmla="*/ 0 w 699"/>
                  <a:gd name="T3" fmla="*/ 0 h 1440"/>
                  <a:gd name="T4" fmla="*/ 0 w 699"/>
                  <a:gd name="T5" fmla="*/ 0 h 1440"/>
                  <a:gd name="T6" fmla="*/ 0 w 699"/>
                  <a:gd name="T7" fmla="*/ 0 h 1440"/>
                  <a:gd name="T8" fmla="*/ 0 w 699"/>
                  <a:gd name="T9" fmla="*/ 0 h 1440"/>
                  <a:gd name="T10" fmla="*/ 0 w 699"/>
                  <a:gd name="T11" fmla="*/ 0 h 1440"/>
                  <a:gd name="T12" fmla="*/ 0 w 699"/>
                  <a:gd name="T13" fmla="*/ 0 h 1440"/>
                  <a:gd name="T14" fmla="*/ 0 w 699"/>
                  <a:gd name="T15" fmla="*/ 0 h 1440"/>
                  <a:gd name="T16" fmla="*/ 0 w 699"/>
                  <a:gd name="T17" fmla="*/ 0 h 1440"/>
                  <a:gd name="T18" fmla="*/ 0 w 699"/>
                  <a:gd name="T19" fmla="*/ 0 h 1440"/>
                  <a:gd name="T20" fmla="*/ 0 w 699"/>
                  <a:gd name="T21" fmla="*/ 0 h 1440"/>
                  <a:gd name="T22" fmla="*/ 0 w 699"/>
                  <a:gd name="T23" fmla="*/ 0 h 1440"/>
                  <a:gd name="T24" fmla="*/ 0 w 699"/>
                  <a:gd name="T25" fmla="*/ 0 h 1440"/>
                  <a:gd name="T26" fmla="*/ 0 w 699"/>
                  <a:gd name="T27" fmla="*/ 0 h 1440"/>
                  <a:gd name="T28" fmla="*/ 0 w 699"/>
                  <a:gd name="T29" fmla="*/ 0 h 1440"/>
                  <a:gd name="T30" fmla="*/ 0 w 699"/>
                  <a:gd name="T31" fmla="*/ 0 h 1440"/>
                  <a:gd name="T32" fmla="*/ 0 w 699"/>
                  <a:gd name="T33" fmla="*/ 0 h 1440"/>
                  <a:gd name="T34" fmla="*/ 0 w 699"/>
                  <a:gd name="T35" fmla="*/ 0 h 1440"/>
                  <a:gd name="T36" fmla="*/ 0 w 699"/>
                  <a:gd name="T37" fmla="*/ 0 h 1440"/>
                  <a:gd name="T38" fmla="*/ 0 w 699"/>
                  <a:gd name="T39" fmla="*/ 0 h 1440"/>
                  <a:gd name="T40" fmla="*/ 0 w 699"/>
                  <a:gd name="T41" fmla="*/ 0 h 1440"/>
                  <a:gd name="T42" fmla="*/ 0 w 699"/>
                  <a:gd name="T43" fmla="*/ 0 h 1440"/>
                  <a:gd name="T44" fmla="*/ 0 w 699"/>
                  <a:gd name="T45" fmla="*/ 0 h 1440"/>
                  <a:gd name="T46" fmla="*/ 0 w 699"/>
                  <a:gd name="T47" fmla="*/ 0 h 1440"/>
                  <a:gd name="T48" fmla="*/ 0 w 699"/>
                  <a:gd name="T49" fmla="*/ 0 h 1440"/>
                  <a:gd name="T50" fmla="*/ 0 w 699"/>
                  <a:gd name="T51" fmla="*/ 0 h 1440"/>
                  <a:gd name="T52" fmla="*/ 0 w 699"/>
                  <a:gd name="T53" fmla="*/ 0 h 1440"/>
                  <a:gd name="T54" fmla="*/ 0 w 699"/>
                  <a:gd name="T55" fmla="*/ 0 h 1440"/>
                  <a:gd name="T56" fmla="*/ 0 w 699"/>
                  <a:gd name="T57" fmla="*/ 0 h 1440"/>
                  <a:gd name="T58" fmla="*/ 0 w 699"/>
                  <a:gd name="T59" fmla="*/ 0 h 1440"/>
                  <a:gd name="T60" fmla="*/ 0 w 699"/>
                  <a:gd name="T61" fmla="*/ 0 h 1440"/>
                  <a:gd name="T62" fmla="*/ 0 w 699"/>
                  <a:gd name="T63" fmla="*/ 0 h 1440"/>
                  <a:gd name="T64" fmla="*/ 0 w 699"/>
                  <a:gd name="T65" fmla="*/ 0 h 1440"/>
                  <a:gd name="T66" fmla="*/ 0 w 699"/>
                  <a:gd name="T67" fmla="*/ 0 h 1440"/>
                  <a:gd name="T68" fmla="*/ 0 w 699"/>
                  <a:gd name="T69" fmla="*/ 0 h 1440"/>
                  <a:gd name="T70" fmla="*/ 0 w 699"/>
                  <a:gd name="T71" fmla="*/ 0 h 1440"/>
                  <a:gd name="T72" fmla="*/ 0 w 699"/>
                  <a:gd name="T73" fmla="*/ 0 h 1440"/>
                  <a:gd name="T74" fmla="*/ 0 w 699"/>
                  <a:gd name="T75" fmla="*/ 0 h 1440"/>
                  <a:gd name="T76" fmla="*/ 0 w 699"/>
                  <a:gd name="T77" fmla="*/ 0 h 1440"/>
                  <a:gd name="T78" fmla="*/ 0 w 699"/>
                  <a:gd name="T79" fmla="*/ 0 h 1440"/>
                  <a:gd name="T80" fmla="*/ 0 w 699"/>
                  <a:gd name="T81" fmla="*/ 0 h 1440"/>
                  <a:gd name="T82" fmla="*/ 0 w 699"/>
                  <a:gd name="T83" fmla="*/ 0 h 14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99"/>
                  <a:gd name="T127" fmla="*/ 0 h 1440"/>
                  <a:gd name="T128" fmla="*/ 699 w 699"/>
                  <a:gd name="T129" fmla="*/ 1440 h 14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99" h="1440">
                    <a:moveTo>
                      <a:pt x="25" y="1430"/>
                    </a:moveTo>
                    <a:lnTo>
                      <a:pt x="25" y="1432"/>
                    </a:lnTo>
                    <a:lnTo>
                      <a:pt x="61" y="1338"/>
                    </a:lnTo>
                    <a:lnTo>
                      <a:pt x="96" y="1242"/>
                    </a:lnTo>
                    <a:lnTo>
                      <a:pt x="134" y="1151"/>
                    </a:lnTo>
                    <a:lnTo>
                      <a:pt x="169" y="1057"/>
                    </a:lnTo>
                    <a:lnTo>
                      <a:pt x="210" y="966"/>
                    </a:lnTo>
                    <a:lnTo>
                      <a:pt x="248" y="877"/>
                    </a:lnTo>
                    <a:lnTo>
                      <a:pt x="286" y="786"/>
                    </a:lnTo>
                    <a:lnTo>
                      <a:pt x="329" y="699"/>
                    </a:lnTo>
                    <a:lnTo>
                      <a:pt x="372" y="610"/>
                    </a:lnTo>
                    <a:lnTo>
                      <a:pt x="415" y="523"/>
                    </a:lnTo>
                    <a:lnTo>
                      <a:pt x="458" y="438"/>
                    </a:lnTo>
                    <a:lnTo>
                      <a:pt x="503" y="352"/>
                    </a:lnTo>
                    <a:lnTo>
                      <a:pt x="552" y="266"/>
                    </a:lnTo>
                    <a:lnTo>
                      <a:pt x="600" y="180"/>
                    </a:lnTo>
                    <a:lnTo>
                      <a:pt x="648" y="99"/>
                    </a:lnTo>
                    <a:lnTo>
                      <a:pt x="699" y="15"/>
                    </a:lnTo>
                    <a:lnTo>
                      <a:pt x="679" y="0"/>
                    </a:lnTo>
                    <a:lnTo>
                      <a:pt x="628" y="84"/>
                    </a:lnTo>
                    <a:lnTo>
                      <a:pt x="580" y="170"/>
                    </a:lnTo>
                    <a:lnTo>
                      <a:pt x="531" y="256"/>
                    </a:lnTo>
                    <a:lnTo>
                      <a:pt x="483" y="342"/>
                    </a:lnTo>
                    <a:lnTo>
                      <a:pt x="438" y="428"/>
                    </a:lnTo>
                    <a:lnTo>
                      <a:pt x="395" y="513"/>
                    </a:lnTo>
                    <a:lnTo>
                      <a:pt x="351" y="600"/>
                    </a:lnTo>
                    <a:lnTo>
                      <a:pt x="309" y="689"/>
                    </a:lnTo>
                    <a:lnTo>
                      <a:pt x="266" y="776"/>
                    </a:lnTo>
                    <a:lnTo>
                      <a:pt x="223" y="867"/>
                    </a:lnTo>
                    <a:lnTo>
                      <a:pt x="185" y="956"/>
                    </a:lnTo>
                    <a:lnTo>
                      <a:pt x="144" y="1047"/>
                    </a:lnTo>
                    <a:lnTo>
                      <a:pt x="108" y="1141"/>
                    </a:lnTo>
                    <a:lnTo>
                      <a:pt x="71" y="1232"/>
                    </a:lnTo>
                    <a:lnTo>
                      <a:pt x="35" y="1328"/>
                    </a:lnTo>
                    <a:lnTo>
                      <a:pt x="0" y="1422"/>
                    </a:lnTo>
                    <a:lnTo>
                      <a:pt x="0" y="1424"/>
                    </a:lnTo>
                    <a:lnTo>
                      <a:pt x="0" y="1422"/>
                    </a:lnTo>
                    <a:lnTo>
                      <a:pt x="0" y="1432"/>
                    </a:lnTo>
                    <a:lnTo>
                      <a:pt x="10" y="1437"/>
                    </a:lnTo>
                    <a:lnTo>
                      <a:pt x="17" y="1440"/>
                    </a:lnTo>
                    <a:lnTo>
                      <a:pt x="25" y="1432"/>
                    </a:lnTo>
                    <a:lnTo>
                      <a:pt x="25" y="14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3" name="Freeform 64"/>
              <p:cNvSpPr>
                <a:spLocks/>
              </p:cNvSpPr>
              <p:nvPr/>
            </p:nvSpPr>
            <p:spPr bwMode="auto">
              <a:xfrm>
                <a:off x="4032" y="2995"/>
                <a:ext cx="16" cy="73"/>
              </a:xfrm>
              <a:custGeom>
                <a:avLst/>
                <a:gdLst>
                  <a:gd name="T0" fmla="*/ 0 w 187"/>
                  <a:gd name="T1" fmla="*/ 0 h 850"/>
                  <a:gd name="T2" fmla="*/ 0 w 187"/>
                  <a:gd name="T3" fmla="*/ 0 h 850"/>
                  <a:gd name="T4" fmla="*/ 0 w 187"/>
                  <a:gd name="T5" fmla="*/ 0 h 850"/>
                  <a:gd name="T6" fmla="*/ 0 w 187"/>
                  <a:gd name="T7" fmla="*/ 0 h 850"/>
                  <a:gd name="T8" fmla="*/ 0 w 187"/>
                  <a:gd name="T9" fmla="*/ 0 h 850"/>
                  <a:gd name="T10" fmla="*/ 0 w 187"/>
                  <a:gd name="T11" fmla="*/ 0 h 850"/>
                  <a:gd name="T12" fmla="*/ 0 w 187"/>
                  <a:gd name="T13" fmla="*/ 0 h 850"/>
                  <a:gd name="T14" fmla="*/ 0 w 187"/>
                  <a:gd name="T15" fmla="*/ 0 h 850"/>
                  <a:gd name="T16" fmla="*/ 0 w 187"/>
                  <a:gd name="T17" fmla="*/ 0 h 850"/>
                  <a:gd name="T18" fmla="*/ 0 w 187"/>
                  <a:gd name="T19" fmla="*/ 0 h 850"/>
                  <a:gd name="T20" fmla="*/ 0 w 187"/>
                  <a:gd name="T21" fmla="*/ 0 h 850"/>
                  <a:gd name="T22" fmla="*/ 0 w 187"/>
                  <a:gd name="T23" fmla="*/ 0 h 850"/>
                  <a:gd name="T24" fmla="*/ 0 w 187"/>
                  <a:gd name="T25" fmla="*/ 0 h 850"/>
                  <a:gd name="T26" fmla="*/ 0 w 187"/>
                  <a:gd name="T27" fmla="*/ 0 h 850"/>
                  <a:gd name="T28" fmla="*/ 0 w 187"/>
                  <a:gd name="T29" fmla="*/ 0 h 850"/>
                  <a:gd name="T30" fmla="*/ 0 w 187"/>
                  <a:gd name="T31" fmla="*/ 0 h 850"/>
                  <a:gd name="T32" fmla="*/ 0 w 187"/>
                  <a:gd name="T33" fmla="*/ 0 h 850"/>
                  <a:gd name="T34" fmla="*/ 0 w 187"/>
                  <a:gd name="T35" fmla="*/ 0 h 850"/>
                  <a:gd name="T36" fmla="*/ 0 w 187"/>
                  <a:gd name="T37" fmla="*/ 0 h 850"/>
                  <a:gd name="T38" fmla="*/ 0 w 187"/>
                  <a:gd name="T39" fmla="*/ 0 h 850"/>
                  <a:gd name="T40" fmla="*/ 0 w 187"/>
                  <a:gd name="T41" fmla="*/ 0 h 850"/>
                  <a:gd name="T42" fmla="*/ 0 w 187"/>
                  <a:gd name="T43" fmla="*/ 0 h 850"/>
                  <a:gd name="T44" fmla="*/ 0 w 187"/>
                  <a:gd name="T45" fmla="*/ 0 h 850"/>
                  <a:gd name="T46" fmla="*/ 0 w 187"/>
                  <a:gd name="T47" fmla="*/ 0 h 850"/>
                  <a:gd name="T48" fmla="*/ 0 w 187"/>
                  <a:gd name="T49" fmla="*/ 0 h 850"/>
                  <a:gd name="T50" fmla="*/ 0 w 187"/>
                  <a:gd name="T51" fmla="*/ 0 h 850"/>
                  <a:gd name="T52" fmla="*/ 0 w 187"/>
                  <a:gd name="T53" fmla="*/ 0 h 850"/>
                  <a:gd name="T54" fmla="*/ 0 w 187"/>
                  <a:gd name="T55" fmla="*/ 0 h 850"/>
                  <a:gd name="T56" fmla="*/ 0 w 187"/>
                  <a:gd name="T57" fmla="*/ 0 h 850"/>
                  <a:gd name="T58" fmla="*/ 0 w 187"/>
                  <a:gd name="T59" fmla="*/ 0 h 850"/>
                  <a:gd name="T60" fmla="*/ 0 w 187"/>
                  <a:gd name="T61" fmla="*/ 0 h 850"/>
                  <a:gd name="T62" fmla="*/ 0 w 187"/>
                  <a:gd name="T63" fmla="*/ 0 h 850"/>
                  <a:gd name="T64" fmla="*/ 0 w 187"/>
                  <a:gd name="T65" fmla="*/ 0 h 850"/>
                  <a:gd name="T66" fmla="*/ 0 w 187"/>
                  <a:gd name="T67" fmla="*/ 0 h 850"/>
                  <a:gd name="T68" fmla="*/ 0 w 187"/>
                  <a:gd name="T69" fmla="*/ 0 h 850"/>
                  <a:gd name="T70" fmla="*/ 0 w 187"/>
                  <a:gd name="T71" fmla="*/ 0 h 850"/>
                  <a:gd name="T72" fmla="*/ 0 w 187"/>
                  <a:gd name="T73" fmla="*/ 0 h 850"/>
                  <a:gd name="T74" fmla="*/ 0 w 187"/>
                  <a:gd name="T75" fmla="*/ 0 h 850"/>
                  <a:gd name="T76" fmla="*/ 0 w 187"/>
                  <a:gd name="T77" fmla="*/ 0 h 850"/>
                  <a:gd name="T78" fmla="*/ 0 w 187"/>
                  <a:gd name="T79" fmla="*/ 0 h 850"/>
                  <a:gd name="T80" fmla="*/ 0 w 187"/>
                  <a:gd name="T81" fmla="*/ 0 h 8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"/>
                  <a:gd name="T124" fmla="*/ 0 h 850"/>
                  <a:gd name="T125" fmla="*/ 187 w 187"/>
                  <a:gd name="T126" fmla="*/ 850 h 8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" h="850">
                    <a:moveTo>
                      <a:pt x="25" y="840"/>
                    </a:moveTo>
                    <a:lnTo>
                      <a:pt x="25" y="840"/>
                    </a:lnTo>
                    <a:lnTo>
                      <a:pt x="27" y="759"/>
                    </a:lnTo>
                    <a:lnTo>
                      <a:pt x="33" y="688"/>
                    </a:lnTo>
                    <a:lnTo>
                      <a:pt x="37" y="620"/>
                    </a:lnTo>
                    <a:lnTo>
                      <a:pt x="45" y="562"/>
                    </a:lnTo>
                    <a:lnTo>
                      <a:pt x="53" y="504"/>
                    </a:lnTo>
                    <a:lnTo>
                      <a:pt x="61" y="453"/>
                    </a:lnTo>
                    <a:lnTo>
                      <a:pt x="71" y="403"/>
                    </a:lnTo>
                    <a:lnTo>
                      <a:pt x="81" y="356"/>
                    </a:lnTo>
                    <a:lnTo>
                      <a:pt x="94" y="311"/>
                    </a:lnTo>
                    <a:lnTo>
                      <a:pt x="104" y="269"/>
                    </a:lnTo>
                    <a:lnTo>
                      <a:pt x="116" y="230"/>
                    </a:lnTo>
                    <a:lnTo>
                      <a:pt x="132" y="185"/>
                    </a:lnTo>
                    <a:lnTo>
                      <a:pt x="144" y="142"/>
                    </a:lnTo>
                    <a:lnTo>
                      <a:pt x="159" y="99"/>
                    </a:lnTo>
                    <a:lnTo>
                      <a:pt x="172" y="54"/>
                    </a:lnTo>
                    <a:lnTo>
                      <a:pt x="187" y="6"/>
                    </a:lnTo>
                    <a:lnTo>
                      <a:pt x="162" y="0"/>
                    </a:lnTo>
                    <a:lnTo>
                      <a:pt x="147" y="48"/>
                    </a:lnTo>
                    <a:lnTo>
                      <a:pt x="134" y="94"/>
                    </a:lnTo>
                    <a:lnTo>
                      <a:pt x="118" y="137"/>
                    </a:lnTo>
                    <a:lnTo>
                      <a:pt x="106" y="180"/>
                    </a:lnTo>
                    <a:lnTo>
                      <a:pt x="91" y="220"/>
                    </a:lnTo>
                    <a:lnTo>
                      <a:pt x="78" y="263"/>
                    </a:lnTo>
                    <a:lnTo>
                      <a:pt x="68" y="306"/>
                    </a:lnTo>
                    <a:lnTo>
                      <a:pt x="55" y="352"/>
                    </a:lnTo>
                    <a:lnTo>
                      <a:pt x="45" y="397"/>
                    </a:lnTo>
                    <a:lnTo>
                      <a:pt x="35" y="448"/>
                    </a:lnTo>
                    <a:lnTo>
                      <a:pt x="27" y="498"/>
                    </a:lnTo>
                    <a:lnTo>
                      <a:pt x="21" y="557"/>
                    </a:lnTo>
                    <a:lnTo>
                      <a:pt x="13" y="620"/>
                    </a:lnTo>
                    <a:lnTo>
                      <a:pt x="7" y="688"/>
                    </a:lnTo>
                    <a:lnTo>
                      <a:pt x="3" y="759"/>
                    </a:lnTo>
                    <a:lnTo>
                      <a:pt x="0" y="840"/>
                    </a:lnTo>
                    <a:lnTo>
                      <a:pt x="5" y="848"/>
                    </a:lnTo>
                    <a:lnTo>
                      <a:pt x="13" y="850"/>
                    </a:lnTo>
                    <a:lnTo>
                      <a:pt x="21" y="848"/>
                    </a:lnTo>
                    <a:lnTo>
                      <a:pt x="25" y="8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4" name="Freeform 65"/>
              <p:cNvSpPr>
                <a:spLocks/>
              </p:cNvSpPr>
              <p:nvPr/>
            </p:nvSpPr>
            <p:spPr bwMode="auto">
              <a:xfrm>
                <a:off x="4134" y="2732"/>
                <a:ext cx="130" cy="103"/>
              </a:xfrm>
              <a:custGeom>
                <a:avLst/>
                <a:gdLst>
                  <a:gd name="T0" fmla="*/ 0 w 1500"/>
                  <a:gd name="T1" fmla="*/ 0 h 1194"/>
                  <a:gd name="T2" fmla="*/ 0 w 1500"/>
                  <a:gd name="T3" fmla="*/ 0 h 1194"/>
                  <a:gd name="T4" fmla="*/ 0 w 1500"/>
                  <a:gd name="T5" fmla="*/ 0 h 1194"/>
                  <a:gd name="T6" fmla="*/ 0 w 1500"/>
                  <a:gd name="T7" fmla="*/ 0 h 1194"/>
                  <a:gd name="T8" fmla="*/ 0 w 1500"/>
                  <a:gd name="T9" fmla="*/ 0 h 1194"/>
                  <a:gd name="T10" fmla="*/ 0 w 1500"/>
                  <a:gd name="T11" fmla="*/ 0 h 1194"/>
                  <a:gd name="T12" fmla="*/ 0 w 1500"/>
                  <a:gd name="T13" fmla="*/ 0 h 1194"/>
                  <a:gd name="T14" fmla="*/ 0 w 1500"/>
                  <a:gd name="T15" fmla="*/ 0 h 1194"/>
                  <a:gd name="T16" fmla="*/ 0 w 1500"/>
                  <a:gd name="T17" fmla="*/ 0 h 1194"/>
                  <a:gd name="T18" fmla="*/ 0 w 1500"/>
                  <a:gd name="T19" fmla="*/ 0 h 1194"/>
                  <a:gd name="T20" fmla="*/ 0 w 1500"/>
                  <a:gd name="T21" fmla="*/ 0 h 1194"/>
                  <a:gd name="T22" fmla="*/ 0 w 1500"/>
                  <a:gd name="T23" fmla="*/ 0 h 1194"/>
                  <a:gd name="T24" fmla="*/ 0 w 1500"/>
                  <a:gd name="T25" fmla="*/ 0 h 1194"/>
                  <a:gd name="T26" fmla="*/ 0 w 1500"/>
                  <a:gd name="T27" fmla="*/ 0 h 1194"/>
                  <a:gd name="T28" fmla="*/ 0 w 1500"/>
                  <a:gd name="T29" fmla="*/ 0 h 1194"/>
                  <a:gd name="T30" fmla="*/ 0 w 1500"/>
                  <a:gd name="T31" fmla="*/ 0 h 1194"/>
                  <a:gd name="T32" fmla="*/ 0 w 1500"/>
                  <a:gd name="T33" fmla="*/ 0 h 1194"/>
                  <a:gd name="T34" fmla="*/ 0 w 1500"/>
                  <a:gd name="T35" fmla="*/ 0 h 1194"/>
                  <a:gd name="T36" fmla="*/ 0 w 1500"/>
                  <a:gd name="T37" fmla="*/ 0 h 1194"/>
                  <a:gd name="T38" fmla="*/ 0 w 1500"/>
                  <a:gd name="T39" fmla="*/ 0 h 1194"/>
                  <a:gd name="T40" fmla="*/ 0 w 1500"/>
                  <a:gd name="T41" fmla="*/ 0 h 1194"/>
                  <a:gd name="T42" fmla="*/ 0 w 1500"/>
                  <a:gd name="T43" fmla="*/ 0 h 1194"/>
                  <a:gd name="T44" fmla="*/ 0 w 1500"/>
                  <a:gd name="T45" fmla="*/ 0 h 1194"/>
                  <a:gd name="T46" fmla="*/ 0 w 1500"/>
                  <a:gd name="T47" fmla="*/ 0 h 1194"/>
                  <a:gd name="T48" fmla="*/ 0 w 1500"/>
                  <a:gd name="T49" fmla="*/ 0 h 1194"/>
                  <a:gd name="T50" fmla="*/ 0 w 1500"/>
                  <a:gd name="T51" fmla="*/ 0 h 1194"/>
                  <a:gd name="T52" fmla="*/ 0 w 1500"/>
                  <a:gd name="T53" fmla="*/ 0 h 1194"/>
                  <a:gd name="T54" fmla="*/ 0 w 1500"/>
                  <a:gd name="T55" fmla="*/ 0 h 1194"/>
                  <a:gd name="T56" fmla="*/ 0 w 1500"/>
                  <a:gd name="T57" fmla="*/ 0 h 1194"/>
                  <a:gd name="T58" fmla="*/ 0 w 1500"/>
                  <a:gd name="T59" fmla="*/ 0 h 1194"/>
                  <a:gd name="T60" fmla="*/ 0 w 1500"/>
                  <a:gd name="T61" fmla="*/ 0 h 1194"/>
                  <a:gd name="T62" fmla="*/ 0 w 1500"/>
                  <a:gd name="T63" fmla="*/ 0 h 1194"/>
                  <a:gd name="T64" fmla="*/ 0 w 1500"/>
                  <a:gd name="T65" fmla="*/ 0 h 1194"/>
                  <a:gd name="T66" fmla="*/ 0 w 1500"/>
                  <a:gd name="T67" fmla="*/ 0 h 11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00"/>
                  <a:gd name="T103" fmla="*/ 0 h 1194"/>
                  <a:gd name="T104" fmla="*/ 1500 w 1500"/>
                  <a:gd name="T105" fmla="*/ 1194 h 11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00" h="1194">
                    <a:moveTo>
                      <a:pt x="0" y="1194"/>
                    </a:moveTo>
                    <a:lnTo>
                      <a:pt x="30" y="1158"/>
                    </a:lnTo>
                    <a:lnTo>
                      <a:pt x="99" y="1081"/>
                    </a:lnTo>
                    <a:lnTo>
                      <a:pt x="172" y="1004"/>
                    </a:lnTo>
                    <a:lnTo>
                      <a:pt x="248" y="926"/>
                    </a:lnTo>
                    <a:lnTo>
                      <a:pt x="329" y="850"/>
                    </a:lnTo>
                    <a:lnTo>
                      <a:pt x="413" y="772"/>
                    </a:lnTo>
                    <a:lnTo>
                      <a:pt x="501" y="691"/>
                    </a:lnTo>
                    <a:lnTo>
                      <a:pt x="593" y="610"/>
                    </a:lnTo>
                    <a:lnTo>
                      <a:pt x="688" y="529"/>
                    </a:lnTo>
                    <a:lnTo>
                      <a:pt x="789" y="445"/>
                    </a:lnTo>
                    <a:lnTo>
                      <a:pt x="896" y="362"/>
                    </a:lnTo>
                    <a:lnTo>
                      <a:pt x="1010" y="273"/>
                    </a:lnTo>
                    <a:lnTo>
                      <a:pt x="1126" y="185"/>
                    </a:lnTo>
                    <a:lnTo>
                      <a:pt x="1247" y="93"/>
                    </a:lnTo>
                    <a:lnTo>
                      <a:pt x="1377" y="0"/>
                    </a:lnTo>
                    <a:lnTo>
                      <a:pt x="1341" y="77"/>
                    </a:lnTo>
                    <a:lnTo>
                      <a:pt x="1344" y="154"/>
                    </a:lnTo>
                    <a:lnTo>
                      <a:pt x="1371" y="231"/>
                    </a:lnTo>
                    <a:lnTo>
                      <a:pt x="1415" y="306"/>
                    </a:lnTo>
                    <a:lnTo>
                      <a:pt x="1458" y="377"/>
                    </a:lnTo>
                    <a:lnTo>
                      <a:pt x="1490" y="445"/>
                    </a:lnTo>
                    <a:lnTo>
                      <a:pt x="1500" y="504"/>
                    </a:lnTo>
                    <a:lnTo>
                      <a:pt x="1472" y="555"/>
                    </a:lnTo>
                    <a:lnTo>
                      <a:pt x="1377" y="630"/>
                    </a:lnTo>
                    <a:lnTo>
                      <a:pt x="1283" y="709"/>
                    </a:lnTo>
                    <a:lnTo>
                      <a:pt x="1192" y="785"/>
                    </a:lnTo>
                    <a:lnTo>
                      <a:pt x="1101" y="866"/>
                    </a:lnTo>
                    <a:lnTo>
                      <a:pt x="1012" y="944"/>
                    </a:lnTo>
                    <a:lnTo>
                      <a:pt x="927" y="1025"/>
                    </a:lnTo>
                    <a:lnTo>
                      <a:pt x="840" y="1106"/>
                    </a:lnTo>
                    <a:lnTo>
                      <a:pt x="759" y="1189"/>
                    </a:lnTo>
                    <a:lnTo>
                      <a:pt x="755" y="1194"/>
                    </a:lnTo>
                    <a:lnTo>
                      <a:pt x="0" y="1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5" name="Freeform 66"/>
              <p:cNvSpPr>
                <a:spLocks/>
              </p:cNvSpPr>
              <p:nvPr/>
            </p:nvSpPr>
            <p:spPr bwMode="auto">
              <a:xfrm>
                <a:off x="4228" y="2781"/>
                <a:ext cx="226" cy="54"/>
              </a:xfrm>
              <a:custGeom>
                <a:avLst/>
                <a:gdLst>
                  <a:gd name="T0" fmla="*/ 0 w 2619"/>
                  <a:gd name="T1" fmla="*/ 0 h 619"/>
                  <a:gd name="T2" fmla="*/ 0 w 2619"/>
                  <a:gd name="T3" fmla="*/ 0 h 619"/>
                  <a:gd name="T4" fmla="*/ 0 w 2619"/>
                  <a:gd name="T5" fmla="*/ 0 h 619"/>
                  <a:gd name="T6" fmla="*/ 0 w 2619"/>
                  <a:gd name="T7" fmla="*/ 0 h 619"/>
                  <a:gd name="T8" fmla="*/ 0 w 2619"/>
                  <a:gd name="T9" fmla="*/ 0 h 619"/>
                  <a:gd name="T10" fmla="*/ 0 w 2619"/>
                  <a:gd name="T11" fmla="*/ 0 h 619"/>
                  <a:gd name="T12" fmla="*/ 0 w 2619"/>
                  <a:gd name="T13" fmla="*/ 0 h 619"/>
                  <a:gd name="T14" fmla="*/ 0 w 2619"/>
                  <a:gd name="T15" fmla="*/ 0 h 619"/>
                  <a:gd name="T16" fmla="*/ 0 w 2619"/>
                  <a:gd name="T17" fmla="*/ 0 h 619"/>
                  <a:gd name="T18" fmla="*/ 0 w 2619"/>
                  <a:gd name="T19" fmla="*/ 0 h 619"/>
                  <a:gd name="T20" fmla="*/ 0 w 2619"/>
                  <a:gd name="T21" fmla="*/ 0 h 619"/>
                  <a:gd name="T22" fmla="*/ 0 w 2619"/>
                  <a:gd name="T23" fmla="*/ 0 h 619"/>
                  <a:gd name="T24" fmla="*/ 0 w 2619"/>
                  <a:gd name="T25" fmla="*/ 0 h 619"/>
                  <a:gd name="T26" fmla="*/ 0 w 2619"/>
                  <a:gd name="T27" fmla="*/ 0 h 619"/>
                  <a:gd name="T28" fmla="*/ 0 w 2619"/>
                  <a:gd name="T29" fmla="*/ 0 h 619"/>
                  <a:gd name="T30" fmla="*/ 0 w 2619"/>
                  <a:gd name="T31" fmla="*/ 0 h 619"/>
                  <a:gd name="T32" fmla="*/ 0 w 2619"/>
                  <a:gd name="T33" fmla="*/ 0 h 619"/>
                  <a:gd name="T34" fmla="*/ 0 w 2619"/>
                  <a:gd name="T35" fmla="*/ 0 h 619"/>
                  <a:gd name="T36" fmla="*/ 0 w 2619"/>
                  <a:gd name="T37" fmla="*/ 0 h 619"/>
                  <a:gd name="T38" fmla="*/ 0 w 2619"/>
                  <a:gd name="T39" fmla="*/ 0 h 619"/>
                  <a:gd name="T40" fmla="*/ 0 w 2619"/>
                  <a:gd name="T41" fmla="*/ 0 h 619"/>
                  <a:gd name="T42" fmla="*/ 0 w 2619"/>
                  <a:gd name="T43" fmla="*/ 0 h 619"/>
                  <a:gd name="T44" fmla="*/ 0 w 2619"/>
                  <a:gd name="T45" fmla="*/ 0 h 619"/>
                  <a:gd name="T46" fmla="*/ 0 w 2619"/>
                  <a:gd name="T47" fmla="*/ 0 h 619"/>
                  <a:gd name="T48" fmla="*/ 0 w 2619"/>
                  <a:gd name="T49" fmla="*/ 0 h 619"/>
                  <a:gd name="T50" fmla="*/ 0 w 2619"/>
                  <a:gd name="T51" fmla="*/ 0 h 619"/>
                  <a:gd name="T52" fmla="*/ 0 w 2619"/>
                  <a:gd name="T53" fmla="*/ 0 h 619"/>
                  <a:gd name="T54" fmla="*/ 0 w 2619"/>
                  <a:gd name="T55" fmla="*/ 0 h 619"/>
                  <a:gd name="T56" fmla="*/ 0 w 2619"/>
                  <a:gd name="T57" fmla="*/ 0 h 619"/>
                  <a:gd name="T58" fmla="*/ 0 w 2619"/>
                  <a:gd name="T59" fmla="*/ 0 h 619"/>
                  <a:gd name="T60" fmla="*/ 0 w 2619"/>
                  <a:gd name="T61" fmla="*/ 0 h 619"/>
                  <a:gd name="T62" fmla="*/ 0 w 2619"/>
                  <a:gd name="T63" fmla="*/ 0 h 619"/>
                  <a:gd name="T64" fmla="*/ 0 w 2619"/>
                  <a:gd name="T65" fmla="*/ 0 h 619"/>
                  <a:gd name="T66" fmla="*/ 0 w 2619"/>
                  <a:gd name="T67" fmla="*/ 0 h 619"/>
                  <a:gd name="T68" fmla="*/ 0 w 2619"/>
                  <a:gd name="T69" fmla="*/ 0 h 619"/>
                  <a:gd name="T70" fmla="*/ 0 w 2619"/>
                  <a:gd name="T71" fmla="*/ 0 h 619"/>
                  <a:gd name="T72" fmla="*/ 0 w 2619"/>
                  <a:gd name="T73" fmla="*/ 0 h 619"/>
                  <a:gd name="T74" fmla="*/ 0 w 2619"/>
                  <a:gd name="T75" fmla="*/ 0 h 619"/>
                  <a:gd name="T76" fmla="*/ 0 w 2619"/>
                  <a:gd name="T77" fmla="*/ 0 h 619"/>
                  <a:gd name="T78" fmla="*/ 0 w 2619"/>
                  <a:gd name="T79" fmla="*/ 0 h 619"/>
                  <a:gd name="T80" fmla="*/ 0 w 2619"/>
                  <a:gd name="T81" fmla="*/ 0 h 619"/>
                  <a:gd name="T82" fmla="*/ 0 w 2619"/>
                  <a:gd name="T83" fmla="*/ 0 h 619"/>
                  <a:gd name="T84" fmla="*/ 0 w 2619"/>
                  <a:gd name="T85" fmla="*/ 0 h 619"/>
                  <a:gd name="T86" fmla="*/ 0 w 2619"/>
                  <a:gd name="T87" fmla="*/ 0 h 619"/>
                  <a:gd name="T88" fmla="*/ 0 w 2619"/>
                  <a:gd name="T89" fmla="*/ 0 h 619"/>
                  <a:gd name="T90" fmla="*/ 0 w 2619"/>
                  <a:gd name="T91" fmla="*/ 0 h 619"/>
                  <a:gd name="T92" fmla="*/ 0 w 2619"/>
                  <a:gd name="T93" fmla="*/ 0 h 619"/>
                  <a:gd name="T94" fmla="*/ 0 w 2619"/>
                  <a:gd name="T95" fmla="*/ 0 h 619"/>
                  <a:gd name="T96" fmla="*/ 0 w 2619"/>
                  <a:gd name="T97" fmla="*/ 0 h 619"/>
                  <a:gd name="T98" fmla="*/ 0 w 2619"/>
                  <a:gd name="T99" fmla="*/ 0 h 619"/>
                  <a:gd name="T100" fmla="*/ 0 w 2619"/>
                  <a:gd name="T101" fmla="*/ 0 h 619"/>
                  <a:gd name="T102" fmla="*/ 0 w 2619"/>
                  <a:gd name="T103" fmla="*/ 0 h 619"/>
                  <a:gd name="T104" fmla="*/ 0 w 2619"/>
                  <a:gd name="T105" fmla="*/ 0 h 619"/>
                  <a:gd name="T106" fmla="*/ 0 w 2619"/>
                  <a:gd name="T107" fmla="*/ 0 h 619"/>
                  <a:gd name="T108" fmla="*/ 0 w 2619"/>
                  <a:gd name="T109" fmla="*/ 0 h 619"/>
                  <a:gd name="T110" fmla="*/ 0 w 2619"/>
                  <a:gd name="T111" fmla="*/ 0 h 619"/>
                  <a:gd name="T112" fmla="*/ 0 w 2619"/>
                  <a:gd name="T113" fmla="*/ 0 h 619"/>
                  <a:gd name="T114" fmla="*/ 0 w 2619"/>
                  <a:gd name="T115" fmla="*/ 0 h 619"/>
                  <a:gd name="T116" fmla="*/ 0 w 2619"/>
                  <a:gd name="T117" fmla="*/ 0 h 619"/>
                  <a:gd name="T118" fmla="*/ 0 w 2619"/>
                  <a:gd name="T119" fmla="*/ 0 h 619"/>
                  <a:gd name="T120" fmla="*/ 0 w 2619"/>
                  <a:gd name="T121" fmla="*/ 0 h 619"/>
                  <a:gd name="T122" fmla="*/ 0 w 2619"/>
                  <a:gd name="T123" fmla="*/ 0 h 61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619"/>
                  <a:gd name="T187" fmla="*/ 0 h 619"/>
                  <a:gd name="T188" fmla="*/ 2619 w 2619"/>
                  <a:gd name="T189" fmla="*/ 619 h 61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619" h="619">
                    <a:moveTo>
                      <a:pt x="0" y="619"/>
                    </a:moveTo>
                    <a:lnTo>
                      <a:pt x="20" y="601"/>
                    </a:lnTo>
                    <a:lnTo>
                      <a:pt x="101" y="531"/>
                    </a:lnTo>
                    <a:lnTo>
                      <a:pt x="182" y="460"/>
                    </a:lnTo>
                    <a:lnTo>
                      <a:pt x="266" y="389"/>
                    </a:lnTo>
                    <a:lnTo>
                      <a:pt x="352" y="320"/>
                    </a:lnTo>
                    <a:lnTo>
                      <a:pt x="438" y="251"/>
                    </a:lnTo>
                    <a:lnTo>
                      <a:pt x="476" y="217"/>
                    </a:lnTo>
                    <a:lnTo>
                      <a:pt x="514" y="184"/>
                    </a:lnTo>
                    <a:lnTo>
                      <a:pt x="551" y="149"/>
                    </a:lnTo>
                    <a:lnTo>
                      <a:pt x="587" y="119"/>
                    </a:lnTo>
                    <a:lnTo>
                      <a:pt x="622" y="93"/>
                    </a:lnTo>
                    <a:lnTo>
                      <a:pt x="656" y="75"/>
                    </a:lnTo>
                    <a:lnTo>
                      <a:pt x="683" y="71"/>
                    </a:lnTo>
                    <a:lnTo>
                      <a:pt x="711" y="75"/>
                    </a:lnTo>
                    <a:lnTo>
                      <a:pt x="770" y="99"/>
                    </a:lnTo>
                    <a:lnTo>
                      <a:pt x="825" y="121"/>
                    </a:lnTo>
                    <a:lnTo>
                      <a:pt x="881" y="141"/>
                    </a:lnTo>
                    <a:lnTo>
                      <a:pt x="934" y="159"/>
                    </a:lnTo>
                    <a:lnTo>
                      <a:pt x="987" y="176"/>
                    </a:lnTo>
                    <a:lnTo>
                      <a:pt x="1043" y="192"/>
                    </a:lnTo>
                    <a:lnTo>
                      <a:pt x="1094" y="207"/>
                    </a:lnTo>
                    <a:lnTo>
                      <a:pt x="1146" y="220"/>
                    </a:lnTo>
                    <a:lnTo>
                      <a:pt x="1199" y="230"/>
                    </a:lnTo>
                    <a:lnTo>
                      <a:pt x="1253" y="240"/>
                    </a:lnTo>
                    <a:lnTo>
                      <a:pt x="1304" y="247"/>
                    </a:lnTo>
                    <a:lnTo>
                      <a:pt x="1357" y="253"/>
                    </a:lnTo>
                    <a:lnTo>
                      <a:pt x="1408" y="257"/>
                    </a:lnTo>
                    <a:lnTo>
                      <a:pt x="1460" y="261"/>
                    </a:lnTo>
                    <a:lnTo>
                      <a:pt x="1513" y="263"/>
                    </a:lnTo>
                    <a:lnTo>
                      <a:pt x="1564" y="261"/>
                    </a:lnTo>
                    <a:lnTo>
                      <a:pt x="1617" y="257"/>
                    </a:lnTo>
                    <a:lnTo>
                      <a:pt x="1671" y="255"/>
                    </a:lnTo>
                    <a:lnTo>
                      <a:pt x="1726" y="247"/>
                    </a:lnTo>
                    <a:lnTo>
                      <a:pt x="1779" y="240"/>
                    </a:lnTo>
                    <a:lnTo>
                      <a:pt x="1835" y="233"/>
                    </a:lnTo>
                    <a:lnTo>
                      <a:pt x="1894" y="220"/>
                    </a:lnTo>
                    <a:lnTo>
                      <a:pt x="1949" y="207"/>
                    </a:lnTo>
                    <a:lnTo>
                      <a:pt x="2007" y="192"/>
                    </a:lnTo>
                    <a:lnTo>
                      <a:pt x="2066" y="176"/>
                    </a:lnTo>
                    <a:lnTo>
                      <a:pt x="2126" y="159"/>
                    </a:lnTo>
                    <a:lnTo>
                      <a:pt x="2187" y="139"/>
                    </a:lnTo>
                    <a:lnTo>
                      <a:pt x="2250" y="116"/>
                    </a:lnTo>
                    <a:lnTo>
                      <a:pt x="2313" y="93"/>
                    </a:lnTo>
                    <a:lnTo>
                      <a:pt x="2380" y="68"/>
                    </a:lnTo>
                    <a:lnTo>
                      <a:pt x="2447" y="40"/>
                    </a:lnTo>
                    <a:lnTo>
                      <a:pt x="2516" y="10"/>
                    </a:lnTo>
                    <a:lnTo>
                      <a:pt x="2554" y="0"/>
                    </a:lnTo>
                    <a:lnTo>
                      <a:pt x="2587" y="12"/>
                    </a:lnTo>
                    <a:lnTo>
                      <a:pt x="2607" y="40"/>
                    </a:lnTo>
                    <a:lnTo>
                      <a:pt x="2619" y="81"/>
                    </a:lnTo>
                    <a:lnTo>
                      <a:pt x="2619" y="129"/>
                    </a:lnTo>
                    <a:lnTo>
                      <a:pt x="2609" y="174"/>
                    </a:lnTo>
                    <a:lnTo>
                      <a:pt x="2587" y="212"/>
                    </a:lnTo>
                    <a:lnTo>
                      <a:pt x="2548" y="237"/>
                    </a:lnTo>
                    <a:lnTo>
                      <a:pt x="2447" y="296"/>
                    </a:lnTo>
                    <a:lnTo>
                      <a:pt x="2349" y="356"/>
                    </a:lnTo>
                    <a:lnTo>
                      <a:pt x="2252" y="419"/>
                    </a:lnTo>
                    <a:lnTo>
                      <a:pt x="2159" y="486"/>
                    </a:lnTo>
                    <a:lnTo>
                      <a:pt x="2068" y="551"/>
                    </a:lnTo>
                    <a:lnTo>
                      <a:pt x="1979" y="619"/>
                    </a:lnTo>
                    <a:lnTo>
                      <a:pt x="0" y="6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6" name="Freeform 67"/>
              <p:cNvSpPr>
                <a:spLocks/>
              </p:cNvSpPr>
              <p:nvPr/>
            </p:nvSpPr>
            <p:spPr bwMode="auto">
              <a:xfrm>
                <a:off x="4436" y="2824"/>
                <a:ext cx="36" cy="11"/>
              </a:xfrm>
              <a:custGeom>
                <a:avLst/>
                <a:gdLst>
                  <a:gd name="T0" fmla="*/ 0 w 423"/>
                  <a:gd name="T1" fmla="*/ 0 h 127"/>
                  <a:gd name="T2" fmla="*/ 0 w 423"/>
                  <a:gd name="T3" fmla="*/ 0 h 127"/>
                  <a:gd name="T4" fmla="*/ 0 w 423"/>
                  <a:gd name="T5" fmla="*/ 0 h 127"/>
                  <a:gd name="T6" fmla="*/ 0 w 423"/>
                  <a:gd name="T7" fmla="*/ 0 h 127"/>
                  <a:gd name="T8" fmla="*/ 0 w 423"/>
                  <a:gd name="T9" fmla="*/ 0 h 127"/>
                  <a:gd name="T10" fmla="*/ 0 w 423"/>
                  <a:gd name="T11" fmla="*/ 0 h 127"/>
                  <a:gd name="T12" fmla="*/ 0 w 423"/>
                  <a:gd name="T13" fmla="*/ 0 h 127"/>
                  <a:gd name="T14" fmla="*/ 0 w 423"/>
                  <a:gd name="T15" fmla="*/ 0 h 127"/>
                  <a:gd name="T16" fmla="*/ 0 w 423"/>
                  <a:gd name="T17" fmla="*/ 0 h 127"/>
                  <a:gd name="T18" fmla="*/ 0 w 423"/>
                  <a:gd name="T19" fmla="*/ 0 h 127"/>
                  <a:gd name="T20" fmla="*/ 0 w 423"/>
                  <a:gd name="T21" fmla="*/ 0 h 127"/>
                  <a:gd name="T22" fmla="*/ 0 w 423"/>
                  <a:gd name="T23" fmla="*/ 0 h 1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3"/>
                  <a:gd name="T37" fmla="*/ 0 h 127"/>
                  <a:gd name="T38" fmla="*/ 423 w 423"/>
                  <a:gd name="T39" fmla="*/ 127 h 1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3" h="127">
                    <a:moveTo>
                      <a:pt x="0" y="127"/>
                    </a:moveTo>
                    <a:lnTo>
                      <a:pt x="14" y="120"/>
                    </a:lnTo>
                    <a:lnTo>
                      <a:pt x="59" y="95"/>
                    </a:lnTo>
                    <a:lnTo>
                      <a:pt x="115" y="69"/>
                    </a:lnTo>
                    <a:lnTo>
                      <a:pt x="178" y="46"/>
                    </a:lnTo>
                    <a:lnTo>
                      <a:pt x="241" y="26"/>
                    </a:lnTo>
                    <a:lnTo>
                      <a:pt x="302" y="10"/>
                    </a:lnTo>
                    <a:lnTo>
                      <a:pt x="350" y="0"/>
                    </a:lnTo>
                    <a:lnTo>
                      <a:pt x="385" y="4"/>
                    </a:lnTo>
                    <a:lnTo>
                      <a:pt x="398" y="16"/>
                    </a:lnTo>
                    <a:lnTo>
                      <a:pt x="423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7" name="Freeform 68"/>
              <p:cNvSpPr>
                <a:spLocks/>
              </p:cNvSpPr>
              <p:nvPr/>
            </p:nvSpPr>
            <p:spPr bwMode="auto">
              <a:xfrm>
                <a:off x="4506" y="2787"/>
                <a:ext cx="83" cy="48"/>
              </a:xfrm>
              <a:custGeom>
                <a:avLst/>
                <a:gdLst>
                  <a:gd name="T0" fmla="*/ 0 w 952"/>
                  <a:gd name="T1" fmla="*/ 0 h 558"/>
                  <a:gd name="T2" fmla="*/ 0 w 952"/>
                  <a:gd name="T3" fmla="*/ 0 h 558"/>
                  <a:gd name="T4" fmla="*/ 0 w 952"/>
                  <a:gd name="T5" fmla="*/ 0 h 558"/>
                  <a:gd name="T6" fmla="*/ 0 w 952"/>
                  <a:gd name="T7" fmla="*/ 0 h 558"/>
                  <a:gd name="T8" fmla="*/ 0 w 952"/>
                  <a:gd name="T9" fmla="*/ 0 h 558"/>
                  <a:gd name="T10" fmla="*/ 0 w 952"/>
                  <a:gd name="T11" fmla="*/ 0 h 558"/>
                  <a:gd name="T12" fmla="*/ 0 w 952"/>
                  <a:gd name="T13" fmla="*/ 0 h 558"/>
                  <a:gd name="T14" fmla="*/ 0 w 952"/>
                  <a:gd name="T15" fmla="*/ 0 h 558"/>
                  <a:gd name="T16" fmla="*/ 0 w 952"/>
                  <a:gd name="T17" fmla="*/ 0 h 558"/>
                  <a:gd name="T18" fmla="*/ 0 w 952"/>
                  <a:gd name="T19" fmla="*/ 0 h 558"/>
                  <a:gd name="T20" fmla="*/ 0 w 952"/>
                  <a:gd name="T21" fmla="*/ 0 h 558"/>
                  <a:gd name="T22" fmla="*/ 0 w 952"/>
                  <a:gd name="T23" fmla="*/ 0 h 558"/>
                  <a:gd name="T24" fmla="*/ 0 w 952"/>
                  <a:gd name="T25" fmla="*/ 0 h 558"/>
                  <a:gd name="T26" fmla="*/ 0 w 952"/>
                  <a:gd name="T27" fmla="*/ 0 h 558"/>
                  <a:gd name="T28" fmla="*/ 0 w 952"/>
                  <a:gd name="T29" fmla="*/ 0 h 558"/>
                  <a:gd name="T30" fmla="*/ 0 w 952"/>
                  <a:gd name="T31" fmla="*/ 0 h 558"/>
                  <a:gd name="T32" fmla="*/ 0 w 952"/>
                  <a:gd name="T33" fmla="*/ 0 h 558"/>
                  <a:gd name="T34" fmla="*/ 0 w 952"/>
                  <a:gd name="T35" fmla="*/ 0 h 558"/>
                  <a:gd name="T36" fmla="*/ 0 w 952"/>
                  <a:gd name="T37" fmla="*/ 0 h 558"/>
                  <a:gd name="T38" fmla="*/ 0 w 952"/>
                  <a:gd name="T39" fmla="*/ 0 h 558"/>
                  <a:gd name="T40" fmla="*/ 0 w 952"/>
                  <a:gd name="T41" fmla="*/ 0 h 558"/>
                  <a:gd name="T42" fmla="*/ 0 w 952"/>
                  <a:gd name="T43" fmla="*/ 0 h 558"/>
                  <a:gd name="T44" fmla="*/ 0 w 952"/>
                  <a:gd name="T45" fmla="*/ 0 h 558"/>
                  <a:gd name="T46" fmla="*/ 0 w 952"/>
                  <a:gd name="T47" fmla="*/ 0 h 558"/>
                  <a:gd name="T48" fmla="*/ 0 w 952"/>
                  <a:gd name="T49" fmla="*/ 0 h 558"/>
                  <a:gd name="T50" fmla="*/ 0 w 952"/>
                  <a:gd name="T51" fmla="*/ 0 h 558"/>
                  <a:gd name="T52" fmla="*/ 0 w 952"/>
                  <a:gd name="T53" fmla="*/ 0 h 558"/>
                  <a:gd name="T54" fmla="*/ 0 w 952"/>
                  <a:gd name="T55" fmla="*/ 0 h 55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52"/>
                  <a:gd name="T85" fmla="*/ 0 h 558"/>
                  <a:gd name="T86" fmla="*/ 952 w 952"/>
                  <a:gd name="T87" fmla="*/ 558 h 55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52" h="558">
                    <a:moveTo>
                      <a:pt x="53" y="558"/>
                    </a:moveTo>
                    <a:lnTo>
                      <a:pt x="28" y="431"/>
                    </a:lnTo>
                    <a:lnTo>
                      <a:pt x="0" y="303"/>
                    </a:lnTo>
                    <a:lnTo>
                      <a:pt x="21" y="293"/>
                    </a:lnTo>
                    <a:lnTo>
                      <a:pt x="53" y="280"/>
                    </a:lnTo>
                    <a:lnTo>
                      <a:pt x="99" y="267"/>
                    </a:lnTo>
                    <a:lnTo>
                      <a:pt x="154" y="249"/>
                    </a:lnTo>
                    <a:lnTo>
                      <a:pt x="218" y="232"/>
                    </a:lnTo>
                    <a:lnTo>
                      <a:pt x="288" y="212"/>
                    </a:lnTo>
                    <a:lnTo>
                      <a:pt x="363" y="192"/>
                    </a:lnTo>
                    <a:lnTo>
                      <a:pt x="440" y="169"/>
                    </a:lnTo>
                    <a:lnTo>
                      <a:pt x="519" y="149"/>
                    </a:lnTo>
                    <a:lnTo>
                      <a:pt x="598" y="125"/>
                    </a:lnTo>
                    <a:lnTo>
                      <a:pt x="673" y="103"/>
                    </a:lnTo>
                    <a:lnTo>
                      <a:pt x="744" y="80"/>
                    </a:lnTo>
                    <a:lnTo>
                      <a:pt x="810" y="58"/>
                    </a:lnTo>
                    <a:lnTo>
                      <a:pt x="868" y="38"/>
                    </a:lnTo>
                    <a:lnTo>
                      <a:pt x="916" y="17"/>
                    </a:lnTo>
                    <a:lnTo>
                      <a:pt x="952" y="0"/>
                    </a:lnTo>
                    <a:lnTo>
                      <a:pt x="929" y="78"/>
                    </a:lnTo>
                    <a:lnTo>
                      <a:pt x="906" y="159"/>
                    </a:lnTo>
                    <a:lnTo>
                      <a:pt x="881" y="237"/>
                    </a:lnTo>
                    <a:lnTo>
                      <a:pt x="855" y="315"/>
                    </a:lnTo>
                    <a:lnTo>
                      <a:pt x="831" y="391"/>
                    </a:lnTo>
                    <a:lnTo>
                      <a:pt x="805" y="470"/>
                    </a:lnTo>
                    <a:lnTo>
                      <a:pt x="777" y="546"/>
                    </a:lnTo>
                    <a:lnTo>
                      <a:pt x="772" y="558"/>
                    </a:lnTo>
                    <a:lnTo>
                      <a:pt x="53" y="5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8" name="Freeform 69"/>
              <p:cNvSpPr>
                <a:spLocks/>
              </p:cNvSpPr>
              <p:nvPr/>
            </p:nvSpPr>
            <p:spPr bwMode="auto">
              <a:xfrm>
                <a:off x="4598" y="2759"/>
                <a:ext cx="109" cy="76"/>
              </a:xfrm>
              <a:custGeom>
                <a:avLst/>
                <a:gdLst>
                  <a:gd name="T0" fmla="*/ 0 w 1266"/>
                  <a:gd name="T1" fmla="*/ 0 h 878"/>
                  <a:gd name="T2" fmla="*/ 0 w 1266"/>
                  <a:gd name="T3" fmla="*/ 0 h 878"/>
                  <a:gd name="T4" fmla="*/ 0 w 1266"/>
                  <a:gd name="T5" fmla="*/ 0 h 878"/>
                  <a:gd name="T6" fmla="*/ 0 w 1266"/>
                  <a:gd name="T7" fmla="*/ 0 h 878"/>
                  <a:gd name="T8" fmla="*/ 0 w 1266"/>
                  <a:gd name="T9" fmla="*/ 0 h 878"/>
                  <a:gd name="T10" fmla="*/ 0 w 1266"/>
                  <a:gd name="T11" fmla="*/ 0 h 878"/>
                  <a:gd name="T12" fmla="*/ 0 w 1266"/>
                  <a:gd name="T13" fmla="*/ 0 h 878"/>
                  <a:gd name="T14" fmla="*/ 0 w 1266"/>
                  <a:gd name="T15" fmla="*/ 0 h 878"/>
                  <a:gd name="T16" fmla="*/ 0 w 1266"/>
                  <a:gd name="T17" fmla="*/ 0 h 878"/>
                  <a:gd name="T18" fmla="*/ 0 w 1266"/>
                  <a:gd name="T19" fmla="*/ 0 h 878"/>
                  <a:gd name="T20" fmla="*/ 0 w 1266"/>
                  <a:gd name="T21" fmla="*/ 0 h 878"/>
                  <a:gd name="T22" fmla="*/ 0 w 1266"/>
                  <a:gd name="T23" fmla="*/ 0 h 878"/>
                  <a:gd name="T24" fmla="*/ 0 w 1266"/>
                  <a:gd name="T25" fmla="*/ 0 h 878"/>
                  <a:gd name="T26" fmla="*/ 0 w 1266"/>
                  <a:gd name="T27" fmla="*/ 0 h 878"/>
                  <a:gd name="T28" fmla="*/ 0 w 1266"/>
                  <a:gd name="T29" fmla="*/ 0 h 878"/>
                  <a:gd name="T30" fmla="*/ 0 w 1266"/>
                  <a:gd name="T31" fmla="*/ 0 h 878"/>
                  <a:gd name="T32" fmla="*/ 0 w 1266"/>
                  <a:gd name="T33" fmla="*/ 0 h 878"/>
                  <a:gd name="T34" fmla="*/ 0 w 1266"/>
                  <a:gd name="T35" fmla="*/ 0 h 878"/>
                  <a:gd name="T36" fmla="*/ 0 w 1266"/>
                  <a:gd name="T37" fmla="*/ 0 h 878"/>
                  <a:gd name="T38" fmla="*/ 0 w 1266"/>
                  <a:gd name="T39" fmla="*/ 0 h 878"/>
                  <a:gd name="T40" fmla="*/ 0 w 1266"/>
                  <a:gd name="T41" fmla="*/ 0 h 878"/>
                  <a:gd name="T42" fmla="*/ 0 w 1266"/>
                  <a:gd name="T43" fmla="*/ 0 h 878"/>
                  <a:gd name="T44" fmla="*/ 0 w 1266"/>
                  <a:gd name="T45" fmla="*/ 0 h 878"/>
                  <a:gd name="T46" fmla="*/ 0 w 1266"/>
                  <a:gd name="T47" fmla="*/ 0 h 878"/>
                  <a:gd name="T48" fmla="*/ 0 w 1266"/>
                  <a:gd name="T49" fmla="*/ 0 h 878"/>
                  <a:gd name="T50" fmla="*/ 0 w 1266"/>
                  <a:gd name="T51" fmla="*/ 0 h 8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66"/>
                  <a:gd name="T79" fmla="*/ 0 h 878"/>
                  <a:gd name="T80" fmla="*/ 1266 w 1266"/>
                  <a:gd name="T81" fmla="*/ 878 h 87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66" h="878">
                    <a:moveTo>
                      <a:pt x="0" y="878"/>
                    </a:moveTo>
                    <a:lnTo>
                      <a:pt x="144" y="382"/>
                    </a:lnTo>
                    <a:lnTo>
                      <a:pt x="152" y="372"/>
                    </a:lnTo>
                    <a:lnTo>
                      <a:pt x="160" y="362"/>
                    </a:lnTo>
                    <a:lnTo>
                      <a:pt x="168" y="354"/>
                    </a:lnTo>
                    <a:lnTo>
                      <a:pt x="180" y="344"/>
                    </a:lnTo>
                    <a:lnTo>
                      <a:pt x="192" y="337"/>
                    </a:lnTo>
                    <a:lnTo>
                      <a:pt x="205" y="332"/>
                    </a:lnTo>
                    <a:lnTo>
                      <a:pt x="220" y="327"/>
                    </a:lnTo>
                    <a:lnTo>
                      <a:pt x="238" y="322"/>
                    </a:lnTo>
                    <a:lnTo>
                      <a:pt x="1136" y="0"/>
                    </a:lnTo>
                    <a:lnTo>
                      <a:pt x="1162" y="6"/>
                    </a:lnTo>
                    <a:lnTo>
                      <a:pt x="1182" y="20"/>
                    </a:lnTo>
                    <a:lnTo>
                      <a:pt x="1195" y="38"/>
                    </a:lnTo>
                    <a:lnTo>
                      <a:pt x="1197" y="61"/>
                    </a:lnTo>
                    <a:lnTo>
                      <a:pt x="1217" y="158"/>
                    </a:lnTo>
                    <a:lnTo>
                      <a:pt x="1235" y="253"/>
                    </a:lnTo>
                    <a:lnTo>
                      <a:pt x="1248" y="352"/>
                    </a:lnTo>
                    <a:lnTo>
                      <a:pt x="1258" y="451"/>
                    </a:lnTo>
                    <a:lnTo>
                      <a:pt x="1266" y="552"/>
                    </a:lnTo>
                    <a:lnTo>
                      <a:pt x="1266" y="653"/>
                    </a:lnTo>
                    <a:lnTo>
                      <a:pt x="1263" y="755"/>
                    </a:lnTo>
                    <a:lnTo>
                      <a:pt x="1253" y="858"/>
                    </a:lnTo>
                    <a:lnTo>
                      <a:pt x="1245" y="878"/>
                    </a:lnTo>
                    <a:lnTo>
                      <a:pt x="0" y="8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9" name="Freeform 70"/>
              <p:cNvSpPr>
                <a:spLocks/>
              </p:cNvSpPr>
              <p:nvPr/>
            </p:nvSpPr>
            <p:spPr bwMode="auto">
              <a:xfrm>
                <a:off x="4089" y="2835"/>
                <a:ext cx="310" cy="212"/>
              </a:xfrm>
              <a:custGeom>
                <a:avLst/>
                <a:gdLst>
                  <a:gd name="T0" fmla="*/ 0 w 3575"/>
                  <a:gd name="T1" fmla="*/ 0 h 2446"/>
                  <a:gd name="T2" fmla="*/ 0 w 3575"/>
                  <a:gd name="T3" fmla="*/ 0 h 2446"/>
                  <a:gd name="T4" fmla="*/ 0 w 3575"/>
                  <a:gd name="T5" fmla="*/ 0 h 2446"/>
                  <a:gd name="T6" fmla="*/ 0 w 3575"/>
                  <a:gd name="T7" fmla="*/ 0 h 2446"/>
                  <a:gd name="T8" fmla="*/ 0 w 3575"/>
                  <a:gd name="T9" fmla="*/ 0 h 2446"/>
                  <a:gd name="T10" fmla="*/ 0 w 3575"/>
                  <a:gd name="T11" fmla="*/ 0 h 2446"/>
                  <a:gd name="T12" fmla="*/ 0 w 3575"/>
                  <a:gd name="T13" fmla="*/ 0 h 2446"/>
                  <a:gd name="T14" fmla="*/ 0 w 3575"/>
                  <a:gd name="T15" fmla="*/ 0 h 2446"/>
                  <a:gd name="T16" fmla="*/ 0 w 3575"/>
                  <a:gd name="T17" fmla="*/ 0 h 2446"/>
                  <a:gd name="T18" fmla="*/ 0 w 3575"/>
                  <a:gd name="T19" fmla="*/ 0 h 2446"/>
                  <a:gd name="T20" fmla="*/ 0 w 3575"/>
                  <a:gd name="T21" fmla="*/ 0 h 2446"/>
                  <a:gd name="T22" fmla="*/ 0 w 3575"/>
                  <a:gd name="T23" fmla="*/ 0 h 2446"/>
                  <a:gd name="T24" fmla="*/ 0 w 3575"/>
                  <a:gd name="T25" fmla="*/ 0 h 2446"/>
                  <a:gd name="T26" fmla="*/ 0 w 3575"/>
                  <a:gd name="T27" fmla="*/ 0 h 2446"/>
                  <a:gd name="T28" fmla="*/ 0 w 3575"/>
                  <a:gd name="T29" fmla="*/ 0 h 2446"/>
                  <a:gd name="T30" fmla="*/ 0 w 3575"/>
                  <a:gd name="T31" fmla="*/ 0 h 2446"/>
                  <a:gd name="T32" fmla="*/ 0 w 3575"/>
                  <a:gd name="T33" fmla="*/ 0 h 2446"/>
                  <a:gd name="T34" fmla="*/ 0 w 3575"/>
                  <a:gd name="T35" fmla="*/ 0 h 2446"/>
                  <a:gd name="T36" fmla="*/ 0 w 3575"/>
                  <a:gd name="T37" fmla="*/ 0 h 2446"/>
                  <a:gd name="T38" fmla="*/ 0 w 3575"/>
                  <a:gd name="T39" fmla="*/ 0 h 2446"/>
                  <a:gd name="T40" fmla="*/ 0 w 3575"/>
                  <a:gd name="T41" fmla="*/ 0 h 2446"/>
                  <a:gd name="T42" fmla="*/ 0 w 3575"/>
                  <a:gd name="T43" fmla="*/ 0 h 2446"/>
                  <a:gd name="T44" fmla="*/ 0 w 3575"/>
                  <a:gd name="T45" fmla="*/ 0 h 2446"/>
                  <a:gd name="T46" fmla="*/ 0 w 3575"/>
                  <a:gd name="T47" fmla="*/ 0 h 2446"/>
                  <a:gd name="T48" fmla="*/ 0 w 3575"/>
                  <a:gd name="T49" fmla="*/ 0 h 2446"/>
                  <a:gd name="T50" fmla="*/ 0 w 3575"/>
                  <a:gd name="T51" fmla="*/ 0 h 2446"/>
                  <a:gd name="T52" fmla="*/ 0 w 3575"/>
                  <a:gd name="T53" fmla="*/ 0 h 2446"/>
                  <a:gd name="T54" fmla="*/ 0 w 3575"/>
                  <a:gd name="T55" fmla="*/ 0 h 2446"/>
                  <a:gd name="T56" fmla="*/ 0 w 3575"/>
                  <a:gd name="T57" fmla="*/ 0 h 2446"/>
                  <a:gd name="T58" fmla="*/ 0 w 3575"/>
                  <a:gd name="T59" fmla="*/ 0 h 2446"/>
                  <a:gd name="T60" fmla="*/ 0 w 3575"/>
                  <a:gd name="T61" fmla="*/ 0 h 2446"/>
                  <a:gd name="T62" fmla="*/ 0 w 3575"/>
                  <a:gd name="T63" fmla="*/ 0 h 2446"/>
                  <a:gd name="T64" fmla="*/ 0 w 3575"/>
                  <a:gd name="T65" fmla="*/ 0 h 2446"/>
                  <a:gd name="T66" fmla="*/ 0 w 3575"/>
                  <a:gd name="T67" fmla="*/ 0 h 2446"/>
                  <a:gd name="T68" fmla="*/ 0 w 3575"/>
                  <a:gd name="T69" fmla="*/ 0 h 2446"/>
                  <a:gd name="T70" fmla="*/ 0 w 3575"/>
                  <a:gd name="T71" fmla="*/ 0 h 2446"/>
                  <a:gd name="T72" fmla="*/ 0 w 3575"/>
                  <a:gd name="T73" fmla="*/ 0 h 2446"/>
                  <a:gd name="T74" fmla="*/ 0 w 3575"/>
                  <a:gd name="T75" fmla="*/ 0 h 244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5"/>
                  <a:gd name="T115" fmla="*/ 0 h 2446"/>
                  <a:gd name="T116" fmla="*/ 3575 w 3575"/>
                  <a:gd name="T117" fmla="*/ 2446 h 244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5" h="2446">
                    <a:moveTo>
                      <a:pt x="465" y="2446"/>
                    </a:moveTo>
                    <a:lnTo>
                      <a:pt x="381" y="2434"/>
                    </a:lnTo>
                    <a:lnTo>
                      <a:pt x="283" y="2418"/>
                    </a:lnTo>
                    <a:lnTo>
                      <a:pt x="189" y="2401"/>
                    </a:lnTo>
                    <a:lnTo>
                      <a:pt x="113" y="2381"/>
                    </a:lnTo>
                    <a:lnTo>
                      <a:pt x="60" y="2363"/>
                    </a:lnTo>
                    <a:lnTo>
                      <a:pt x="22" y="2343"/>
                    </a:lnTo>
                    <a:lnTo>
                      <a:pt x="4" y="2322"/>
                    </a:lnTo>
                    <a:lnTo>
                      <a:pt x="0" y="2297"/>
                    </a:lnTo>
                    <a:lnTo>
                      <a:pt x="6" y="2264"/>
                    </a:lnTo>
                    <a:lnTo>
                      <a:pt x="24" y="2221"/>
                    </a:lnTo>
                    <a:lnTo>
                      <a:pt x="52" y="2165"/>
                    </a:lnTo>
                    <a:lnTo>
                      <a:pt x="93" y="2072"/>
                    </a:lnTo>
                    <a:lnTo>
                      <a:pt x="133" y="1981"/>
                    </a:lnTo>
                    <a:lnTo>
                      <a:pt x="174" y="1890"/>
                    </a:lnTo>
                    <a:lnTo>
                      <a:pt x="219" y="1798"/>
                    </a:lnTo>
                    <a:lnTo>
                      <a:pt x="263" y="1711"/>
                    </a:lnTo>
                    <a:lnTo>
                      <a:pt x="308" y="1624"/>
                    </a:lnTo>
                    <a:lnTo>
                      <a:pt x="356" y="1535"/>
                    </a:lnTo>
                    <a:lnTo>
                      <a:pt x="407" y="1452"/>
                    </a:lnTo>
                    <a:lnTo>
                      <a:pt x="455" y="1367"/>
                    </a:lnTo>
                    <a:lnTo>
                      <a:pt x="508" y="1282"/>
                    </a:lnTo>
                    <a:lnTo>
                      <a:pt x="561" y="1199"/>
                    </a:lnTo>
                    <a:lnTo>
                      <a:pt x="614" y="1118"/>
                    </a:lnTo>
                    <a:lnTo>
                      <a:pt x="670" y="1037"/>
                    </a:lnTo>
                    <a:lnTo>
                      <a:pt x="727" y="958"/>
                    </a:lnTo>
                    <a:lnTo>
                      <a:pt x="786" y="879"/>
                    </a:lnTo>
                    <a:lnTo>
                      <a:pt x="847" y="800"/>
                    </a:lnTo>
                    <a:lnTo>
                      <a:pt x="910" y="723"/>
                    </a:lnTo>
                    <a:lnTo>
                      <a:pt x="974" y="646"/>
                    </a:lnTo>
                    <a:lnTo>
                      <a:pt x="1039" y="569"/>
                    </a:lnTo>
                    <a:lnTo>
                      <a:pt x="1106" y="494"/>
                    </a:lnTo>
                    <a:lnTo>
                      <a:pt x="1173" y="420"/>
                    </a:lnTo>
                    <a:lnTo>
                      <a:pt x="1242" y="344"/>
                    </a:lnTo>
                    <a:lnTo>
                      <a:pt x="1315" y="271"/>
                    </a:lnTo>
                    <a:lnTo>
                      <a:pt x="1389" y="197"/>
                    </a:lnTo>
                    <a:lnTo>
                      <a:pt x="1462" y="126"/>
                    </a:lnTo>
                    <a:lnTo>
                      <a:pt x="1538" y="53"/>
                    </a:lnTo>
                    <a:lnTo>
                      <a:pt x="1596" y="0"/>
                    </a:lnTo>
                    <a:lnTo>
                      <a:pt x="3575" y="0"/>
                    </a:lnTo>
                    <a:lnTo>
                      <a:pt x="3490" y="71"/>
                    </a:lnTo>
                    <a:lnTo>
                      <a:pt x="3405" y="144"/>
                    </a:lnTo>
                    <a:lnTo>
                      <a:pt x="3322" y="217"/>
                    </a:lnTo>
                    <a:lnTo>
                      <a:pt x="3243" y="294"/>
                    </a:lnTo>
                    <a:lnTo>
                      <a:pt x="3168" y="373"/>
                    </a:lnTo>
                    <a:lnTo>
                      <a:pt x="3095" y="450"/>
                    </a:lnTo>
                    <a:lnTo>
                      <a:pt x="3020" y="529"/>
                    </a:lnTo>
                    <a:lnTo>
                      <a:pt x="2953" y="612"/>
                    </a:lnTo>
                    <a:lnTo>
                      <a:pt x="2884" y="693"/>
                    </a:lnTo>
                    <a:lnTo>
                      <a:pt x="2819" y="780"/>
                    </a:lnTo>
                    <a:lnTo>
                      <a:pt x="2755" y="863"/>
                    </a:lnTo>
                    <a:lnTo>
                      <a:pt x="2694" y="948"/>
                    </a:lnTo>
                    <a:lnTo>
                      <a:pt x="2637" y="1037"/>
                    </a:lnTo>
                    <a:lnTo>
                      <a:pt x="2578" y="1126"/>
                    </a:lnTo>
                    <a:lnTo>
                      <a:pt x="2525" y="1215"/>
                    </a:lnTo>
                    <a:lnTo>
                      <a:pt x="2471" y="1303"/>
                    </a:lnTo>
                    <a:lnTo>
                      <a:pt x="2421" y="1394"/>
                    </a:lnTo>
                    <a:lnTo>
                      <a:pt x="2373" y="1485"/>
                    </a:lnTo>
                    <a:lnTo>
                      <a:pt x="2325" y="1576"/>
                    </a:lnTo>
                    <a:lnTo>
                      <a:pt x="2279" y="1670"/>
                    </a:lnTo>
                    <a:lnTo>
                      <a:pt x="2236" y="1761"/>
                    </a:lnTo>
                    <a:lnTo>
                      <a:pt x="2196" y="1855"/>
                    </a:lnTo>
                    <a:lnTo>
                      <a:pt x="2155" y="1948"/>
                    </a:lnTo>
                    <a:lnTo>
                      <a:pt x="2120" y="2041"/>
                    </a:lnTo>
                    <a:lnTo>
                      <a:pt x="2082" y="2136"/>
                    </a:lnTo>
                    <a:lnTo>
                      <a:pt x="2049" y="2229"/>
                    </a:lnTo>
                    <a:lnTo>
                      <a:pt x="2024" y="2290"/>
                    </a:lnTo>
                    <a:lnTo>
                      <a:pt x="2001" y="2335"/>
                    </a:lnTo>
                    <a:lnTo>
                      <a:pt x="1979" y="2371"/>
                    </a:lnTo>
                    <a:lnTo>
                      <a:pt x="1955" y="2396"/>
                    </a:lnTo>
                    <a:lnTo>
                      <a:pt x="1928" y="2414"/>
                    </a:lnTo>
                    <a:lnTo>
                      <a:pt x="1892" y="2428"/>
                    </a:lnTo>
                    <a:lnTo>
                      <a:pt x="1849" y="2442"/>
                    </a:lnTo>
                    <a:lnTo>
                      <a:pt x="1827" y="2446"/>
                    </a:lnTo>
                    <a:lnTo>
                      <a:pt x="465" y="24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0" name="Freeform 71"/>
              <p:cNvSpPr>
                <a:spLocks/>
              </p:cNvSpPr>
              <p:nvPr/>
            </p:nvSpPr>
            <p:spPr bwMode="auto">
              <a:xfrm>
                <a:off x="4054" y="2835"/>
                <a:ext cx="145" cy="192"/>
              </a:xfrm>
              <a:custGeom>
                <a:avLst/>
                <a:gdLst>
                  <a:gd name="T0" fmla="*/ 0 w 1677"/>
                  <a:gd name="T1" fmla="*/ 0 h 2209"/>
                  <a:gd name="T2" fmla="*/ 0 w 1677"/>
                  <a:gd name="T3" fmla="*/ 0 h 2209"/>
                  <a:gd name="T4" fmla="*/ 0 w 1677"/>
                  <a:gd name="T5" fmla="*/ 0 h 2209"/>
                  <a:gd name="T6" fmla="*/ 0 w 1677"/>
                  <a:gd name="T7" fmla="*/ 0 h 2209"/>
                  <a:gd name="T8" fmla="*/ 0 w 1677"/>
                  <a:gd name="T9" fmla="*/ 0 h 2209"/>
                  <a:gd name="T10" fmla="*/ 0 w 1677"/>
                  <a:gd name="T11" fmla="*/ 0 h 2209"/>
                  <a:gd name="T12" fmla="*/ 0 w 1677"/>
                  <a:gd name="T13" fmla="*/ 0 h 2209"/>
                  <a:gd name="T14" fmla="*/ 0 w 1677"/>
                  <a:gd name="T15" fmla="*/ 0 h 2209"/>
                  <a:gd name="T16" fmla="*/ 0 w 1677"/>
                  <a:gd name="T17" fmla="*/ 0 h 2209"/>
                  <a:gd name="T18" fmla="*/ 0 w 1677"/>
                  <a:gd name="T19" fmla="*/ 0 h 2209"/>
                  <a:gd name="T20" fmla="*/ 0 w 1677"/>
                  <a:gd name="T21" fmla="*/ 0 h 2209"/>
                  <a:gd name="T22" fmla="*/ 0 w 1677"/>
                  <a:gd name="T23" fmla="*/ 0 h 2209"/>
                  <a:gd name="T24" fmla="*/ 0 w 1677"/>
                  <a:gd name="T25" fmla="*/ 0 h 2209"/>
                  <a:gd name="T26" fmla="*/ 0 w 1677"/>
                  <a:gd name="T27" fmla="*/ 0 h 2209"/>
                  <a:gd name="T28" fmla="*/ 0 w 1677"/>
                  <a:gd name="T29" fmla="*/ 0 h 2209"/>
                  <a:gd name="T30" fmla="*/ 0 w 1677"/>
                  <a:gd name="T31" fmla="*/ 0 h 2209"/>
                  <a:gd name="T32" fmla="*/ 0 w 1677"/>
                  <a:gd name="T33" fmla="*/ 0 h 2209"/>
                  <a:gd name="T34" fmla="*/ 0 w 1677"/>
                  <a:gd name="T35" fmla="*/ 0 h 2209"/>
                  <a:gd name="T36" fmla="*/ 0 w 1677"/>
                  <a:gd name="T37" fmla="*/ 0 h 2209"/>
                  <a:gd name="T38" fmla="*/ 0 w 1677"/>
                  <a:gd name="T39" fmla="*/ 0 h 2209"/>
                  <a:gd name="T40" fmla="*/ 0 w 1677"/>
                  <a:gd name="T41" fmla="*/ 0 h 2209"/>
                  <a:gd name="T42" fmla="*/ 0 w 1677"/>
                  <a:gd name="T43" fmla="*/ 0 h 2209"/>
                  <a:gd name="T44" fmla="*/ 0 w 1677"/>
                  <a:gd name="T45" fmla="*/ 0 h 2209"/>
                  <a:gd name="T46" fmla="*/ 0 w 1677"/>
                  <a:gd name="T47" fmla="*/ 0 h 2209"/>
                  <a:gd name="T48" fmla="*/ 0 w 1677"/>
                  <a:gd name="T49" fmla="*/ 0 h 2209"/>
                  <a:gd name="T50" fmla="*/ 0 w 1677"/>
                  <a:gd name="T51" fmla="*/ 0 h 2209"/>
                  <a:gd name="T52" fmla="*/ 0 w 1677"/>
                  <a:gd name="T53" fmla="*/ 0 h 2209"/>
                  <a:gd name="T54" fmla="*/ 0 w 1677"/>
                  <a:gd name="T55" fmla="*/ 0 h 2209"/>
                  <a:gd name="T56" fmla="*/ 0 w 1677"/>
                  <a:gd name="T57" fmla="*/ 0 h 2209"/>
                  <a:gd name="T58" fmla="*/ 0 w 1677"/>
                  <a:gd name="T59" fmla="*/ 0 h 2209"/>
                  <a:gd name="T60" fmla="*/ 0 w 1677"/>
                  <a:gd name="T61" fmla="*/ 0 h 2209"/>
                  <a:gd name="T62" fmla="*/ 0 w 1677"/>
                  <a:gd name="T63" fmla="*/ 0 h 2209"/>
                  <a:gd name="T64" fmla="*/ 0 w 1677"/>
                  <a:gd name="T65" fmla="*/ 0 h 2209"/>
                  <a:gd name="T66" fmla="*/ 0 w 1677"/>
                  <a:gd name="T67" fmla="*/ 0 h 2209"/>
                  <a:gd name="T68" fmla="*/ 0 w 1677"/>
                  <a:gd name="T69" fmla="*/ 0 h 2209"/>
                  <a:gd name="T70" fmla="*/ 0 w 1677"/>
                  <a:gd name="T71" fmla="*/ 0 h 2209"/>
                  <a:gd name="T72" fmla="*/ 0 w 1677"/>
                  <a:gd name="T73" fmla="*/ 0 h 2209"/>
                  <a:gd name="T74" fmla="*/ 0 w 1677"/>
                  <a:gd name="T75" fmla="*/ 0 h 2209"/>
                  <a:gd name="T76" fmla="*/ 0 w 1677"/>
                  <a:gd name="T77" fmla="*/ 0 h 2209"/>
                  <a:gd name="T78" fmla="*/ 0 w 1677"/>
                  <a:gd name="T79" fmla="*/ 0 h 2209"/>
                  <a:gd name="T80" fmla="*/ 0 w 1677"/>
                  <a:gd name="T81" fmla="*/ 0 h 2209"/>
                  <a:gd name="T82" fmla="*/ 0 w 1677"/>
                  <a:gd name="T83" fmla="*/ 0 h 2209"/>
                  <a:gd name="T84" fmla="*/ 0 w 1677"/>
                  <a:gd name="T85" fmla="*/ 0 h 2209"/>
                  <a:gd name="T86" fmla="*/ 0 w 1677"/>
                  <a:gd name="T87" fmla="*/ 0 h 2209"/>
                  <a:gd name="T88" fmla="*/ 0 w 1677"/>
                  <a:gd name="T89" fmla="*/ 0 h 2209"/>
                  <a:gd name="T90" fmla="*/ 0 w 1677"/>
                  <a:gd name="T91" fmla="*/ 0 h 2209"/>
                  <a:gd name="T92" fmla="*/ 0 w 1677"/>
                  <a:gd name="T93" fmla="*/ 0 h 2209"/>
                  <a:gd name="T94" fmla="*/ 0 w 1677"/>
                  <a:gd name="T95" fmla="*/ 0 h 2209"/>
                  <a:gd name="T96" fmla="*/ 0 w 1677"/>
                  <a:gd name="T97" fmla="*/ 0 h 2209"/>
                  <a:gd name="T98" fmla="*/ 0 w 1677"/>
                  <a:gd name="T99" fmla="*/ 0 h 2209"/>
                  <a:gd name="T100" fmla="*/ 0 w 1677"/>
                  <a:gd name="T101" fmla="*/ 0 h 2209"/>
                  <a:gd name="T102" fmla="*/ 0 w 1677"/>
                  <a:gd name="T103" fmla="*/ 0 h 2209"/>
                  <a:gd name="T104" fmla="*/ 0 w 1677"/>
                  <a:gd name="T105" fmla="*/ 0 h 2209"/>
                  <a:gd name="T106" fmla="*/ 0 w 1677"/>
                  <a:gd name="T107" fmla="*/ 0 h 2209"/>
                  <a:gd name="T108" fmla="*/ 0 w 1677"/>
                  <a:gd name="T109" fmla="*/ 0 h 2209"/>
                  <a:gd name="T110" fmla="*/ 0 w 1677"/>
                  <a:gd name="T111" fmla="*/ 0 h 220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77"/>
                  <a:gd name="T169" fmla="*/ 0 h 2209"/>
                  <a:gd name="T170" fmla="*/ 1677 w 1677"/>
                  <a:gd name="T171" fmla="*/ 2209 h 220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77" h="2209">
                    <a:moveTo>
                      <a:pt x="922" y="0"/>
                    </a:moveTo>
                    <a:lnTo>
                      <a:pt x="887" y="41"/>
                    </a:lnTo>
                    <a:lnTo>
                      <a:pt x="824" y="120"/>
                    </a:lnTo>
                    <a:lnTo>
                      <a:pt x="763" y="197"/>
                    </a:lnTo>
                    <a:lnTo>
                      <a:pt x="704" y="276"/>
                    </a:lnTo>
                    <a:lnTo>
                      <a:pt x="646" y="355"/>
                    </a:lnTo>
                    <a:lnTo>
                      <a:pt x="593" y="436"/>
                    </a:lnTo>
                    <a:lnTo>
                      <a:pt x="540" y="519"/>
                    </a:lnTo>
                    <a:lnTo>
                      <a:pt x="490" y="602"/>
                    </a:lnTo>
                    <a:lnTo>
                      <a:pt x="439" y="689"/>
                    </a:lnTo>
                    <a:lnTo>
                      <a:pt x="391" y="774"/>
                    </a:lnTo>
                    <a:lnTo>
                      <a:pt x="342" y="865"/>
                    </a:lnTo>
                    <a:lnTo>
                      <a:pt x="297" y="956"/>
                    </a:lnTo>
                    <a:lnTo>
                      <a:pt x="251" y="1053"/>
                    </a:lnTo>
                    <a:lnTo>
                      <a:pt x="203" y="1149"/>
                    </a:lnTo>
                    <a:lnTo>
                      <a:pt x="158" y="1250"/>
                    </a:lnTo>
                    <a:lnTo>
                      <a:pt x="112" y="1353"/>
                    </a:lnTo>
                    <a:lnTo>
                      <a:pt x="67" y="1460"/>
                    </a:lnTo>
                    <a:lnTo>
                      <a:pt x="18" y="1571"/>
                    </a:lnTo>
                    <a:lnTo>
                      <a:pt x="4" y="1695"/>
                    </a:lnTo>
                    <a:lnTo>
                      <a:pt x="0" y="1819"/>
                    </a:lnTo>
                    <a:lnTo>
                      <a:pt x="14" y="1933"/>
                    </a:lnTo>
                    <a:lnTo>
                      <a:pt x="44" y="2037"/>
                    </a:lnTo>
                    <a:lnTo>
                      <a:pt x="56" y="2062"/>
                    </a:lnTo>
                    <a:lnTo>
                      <a:pt x="74" y="2092"/>
                    </a:lnTo>
                    <a:lnTo>
                      <a:pt x="95" y="2126"/>
                    </a:lnTo>
                    <a:lnTo>
                      <a:pt x="119" y="2158"/>
                    </a:lnTo>
                    <a:lnTo>
                      <a:pt x="142" y="2185"/>
                    </a:lnTo>
                    <a:lnTo>
                      <a:pt x="166" y="2203"/>
                    </a:lnTo>
                    <a:lnTo>
                      <a:pt x="186" y="2209"/>
                    </a:lnTo>
                    <a:lnTo>
                      <a:pt x="203" y="2195"/>
                    </a:lnTo>
                    <a:lnTo>
                      <a:pt x="247" y="2098"/>
                    </a:lnTo>
                    <a:lnTo>
                      <a:pt x="292" y="1999"/>
                    </a:lnTo>
                    <a:lnTo>
                      <a:pt x="338" y="1900"/>
                    </a:lnTo>
                    <a:lnTo>
                      <a:pt x="385" y="1802"/>
                    </a:lnTo>
                    <a:lnTo>
                      <a:pt x="433" y="1705"/>
                    </a:lnTo>
                    <a:lnTo>
                      <a:pt x="484" y="1610"/>
                    </a:lnTo>
                    <a:lnTo>
                      <a:pt x="537" y="1513"/>
                    </a:lnTo>
                    <a:lnTo>
                      <a:pt x="591" y="1420"/>
                    </a:lnTo>
                    <a:lnTo>
                      <a:pt x="646" y="1323"/>
                    </a:lnTo>
                    <a:lnTo>
                      <a:pt x="704" y="1229"/>
                    </a:lnTo>
                    <a:lnTo>
                      <a:pt x="763" y="1136"/>
                    </a:lnTo>
                    <a:lnTo>
                      <a:pt x="824" y="1045"/>
                    </a:lnTo>
                    <a:lnTo>
                      <a:pt x="884" y="954"/>
                    </a:lnTo>
                    <a:lnTo>
                      <a:pt x="947" y="863"/>
                    </a:lnTo>
                    <a:lnTo>
                      <a:pt x="1013" y="772"/>
                    </a:lnTo>
                    <a:lnTo>
                      <a:pt x="1081" y="683"/>
                    </a:lnTo>
                    <a:lnTo>
                      <a:pt x="1150" y="595"/>
                    </a:lnTo>
                    <a:lnTo>
                      <a:pt x="1221" y="506"/>
                    </a:lnTo>
                    <a:lnTo>
                      <a:pt x="1292" y="418"/>
                    </a:lnTo>
                    <a:lnTo>
                      <a:pt x="1367" y="332"/>
                    </a:lnTo>
                    <a:lnTo>
                      <a:pt x="1444" y="246"/>
                    </a:lnTo>
                    <a:lnTo>
                      <a:pt x="1519" y="162"/>
                    </a:lnTo>
                    <a:lnTo>
                      <a:pt x="1600" y="79"/>
                    </a:lnTo>
                    <a:lnTo>
                      <a:pt x="1677" y="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1" name="Freeform 72"/>
              <p:cNvSpPr>
                <a:spLocks/>
              </p:cNvSpPr>
              <p:nvPr/>
            </p:nvSpPr>
            <p:spPr bwMode="auto">
              <a:xfrm>
                <a:off x="4325" y="2835"/>
                <a:ext cx="152" cy="136"/>
              </a:xfrm>
              <a:custGeom>
                <a:avLst/>
                <a:gdLst>
                  <a:gd name="T0" fmla="*/ 0 w 1756"/>
                  <a:gd name="T1" fmla="*/ 0 h 1559"/>
                  <a:gd name="T2" fmla="*/ 0 w 1756"/>
                  <a:gd name="T3" fmla="*/ 0 h 1559"/>
                  <a:gd name="T4" fmla="*/ 0 w 1756"/>
                  <a:gd name="T5" fmla="*/ 0 h 1559"/>
                  <a:gd name="T6" fmla="*/ 0 w 1756"/>
                  <a:gd name="T7" fmla="*/ 0 h 1559"/>
                  <a:gd name="T8" fmla="*/ 0 w 1756"/>
                  <a:gd name="T9" fmla="*/ 0 h 1559"/>
                  <a:gd name="T10" fmla="*/ 0 w 1756"/>
                  <a:gd name="T11" fmla="*/ 0 h 1559"/>
                  <a:gd name="T12" fmla="*/ 0 w 1756"/>
                  <a:gd name="T13" fmla="*/ 0 h 1559"/>
                  <a:gd name="T14" fmla="*/ 0 w 1756"/>
                  <a:gd name="T15" fmla="*/ 0 h 1559"/>
                  <a:gd name="T16" fmla="*/ 0 w 1756"/>
                  <a:gd name="T17" fmla="*/ 0 h 1559"/>
                  <a:gd name="T18" fmla="*/ 0 w 1756"/>
                  <a:gd name="T19" fmla="*/ 0 h 1559"/>
                  <a:gd name="T20" fmla="*/ 0 w 1756"/>
                  <a:gd name="T21" fmla="*/ 0 h 1559"/>
                  <a:gd name="T22" fmla="*/ 0 w 1756"/>
                  <a:gd name="T23" fmla="*/ 0 h 1559"/>
                  <a:gd name="T24" fmla="*/ 0 w 1756"/>
                  <a:gd name="T25" fmla="*/ 0 h 1559"/>
                  <a:gd name="T26" fmla="*/ 0 w 1756"/>
                  <a:gd name="T27" fmla="*/ 0 h 1559"/>
                  <a:gd name="T28" fmla="*/ 0 w 1756"/>
                  <a:gd name="T29" fmla="*/ 0 h 1559"/>
                  <a:gd name="T30" fmla="*/ 0 w 1756"/>
                  <a:gd name="T31" fmla="*/ 0 h 1559"/>
                  <a:gd name="T32" fmla="*/ 0 w 1756"/>
                  <a:gd name="T33" fmla="*/ 0 h 1559"/>
                  <a:gd name="T34" fmla="*/ 0 w 1756"/>
                  <a:gd name="T35" fmla="*/ 0 h 1559"/>
                  <a:gd name="T36" fmla="*/ 0 w 1756"/>
                  <a:gd name="T37" fmla="*/ 0 h 1559"/>
                  <a:gd name="T38" fmla="*/ 0 w 1756"/>
                  <a:gd name="T39" fmla="*/ 0 h 1559"/>
                  <a:gd name="T40" fmla="*/ 0 w 1756"/>
                  <a:gd name="T41" fmla="*/ 0 h 1559"/>
                  <a:gd name="T42" fmla="*/ 0 w 1756"/>
                  <a:gd name="T43" fmla="*/ 0 h 1559"/>
                  <a:gd name="T44" fmla="*/ 0 w 1756"/>
                  <a:gd name="T45" fmla="*/ 0 h 1559"/>
                  <a:gd name="T46" fmla="*/ 0 w 1756"/>
                  <a:gd name="T47" fmla="*/ 0 h 1559"/>
                  <a:gd name="T48" fmla="*/ 0 w 1756"/>
                  <a:gd name="T49" fmla="*/ 0 h 1559"/>
                  <a:gd name="T50" fmla="*/ 0 w 1756"/>
                  <a:gd name="T51" fmla="*/ 0 h 1559"/>
                  <a:gd name="T52" fmla="*/ 0 w 1756"/>
                  <a:gd name="T53" fmla="*/ 0 h 1559"/>
                  <a:gd name="T54" fmla="*/ 0 w 1756"/>
                  <a:gd name="T55" fmla="*/ 0 h 1559"/>
                  <a:gd name="T56" fmla="*/ 0 w 1756"/>
                  <a:gd name="T57" fmla="*/ 0 h 1559"/>
                  <a:gd name="T58" fmla="*/ 0 w 1756"/>
                  <a:gd name="T59" fmla="*/ 0 h 1559"/>
                  <a:gd name="T60" fmla="*/ 0 w 1756"/>
                  <a:gd name="T61" fmla="*/ 0 h 1559"/>
                  <a:gd name="T62" fmla="*/ 0 w 1756"/>
                  <a:gd name="T63" fmla="*/ 0 h 1559"/>
                  <a:gd name="T64" fmla="*/ 0 w 1756"/>
                  <a:gd name="T65" fmla="*/ 0 h 1559"/>
                  <a:gd name="T66" fmla="*/ 0 w 1756"/>
                  <a:gd name="T67" fmla="*/ 0 h 1559"/>
                  <a:gd name="T68" fmla="*/ 0 w 1756"/>
                  <a:gd name="T69" fmla="*/ 0 h 1559"/>
                  <a:gd name="T70" fmla="*/ 0 w 1756"/>
                  <a:gd name="T71" fmla="*/ 0 h 1559"/>
                  <a:gd name="T72" fmla="*/ 0 w 1756"/>
                  <a:gd name="T73" fmla="*/ 0 h 1559"/>
                  <a:gd name="T74" fmla="*/ 0 w 1756"/>
                  <a:gd name="T75" fmla="*/ 0 h 1559"/>
                  <a:gd name="T76" fmla="*/ 0 w 1756"/>
                  <a:gd name="T77" fmla="*/ 0 h 1559"/>
                  <a:gd name="T78" fmla="*/ 0 w 1756"/>
                  <a:gd name="T79" fmla="*/ 0 h 1559"/>
                  <a:gd name="T80" fmla="*/ 0 w 1756"/>
                  <a:gd name="T81" fmla="*/ 0 h 1559"/>
                  <a:gd name="T82" fmla="*/ 0 w 1756"/>
                  <a:gd name="T83" fmla="*/ 0 h 1559"/>
                  <a:gd name="T84" fmla="*/ 0 w 1756"/>
                  <a:gd name="T85" fmla="*/ 0 h 155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56"/>
                  <a:gd name="T130" fmla="*/ 0 h 1559"/>
                  <a:gd name="T131" fmla="*/ 1756 w 1756"/>
                  <a:gd name="T132" fmla="*/ 1559 h 155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56" h="1559">
                    <a:moveTo>
                      <a:pt x="1274" y="0"/>
                    </a:moveTo>
                    <a:lnTo>
                      <a:pt x="1183" y="61"/>
                    </a:lnTo>
                    <a:lnTo>
                      <a:pt x="1082" y="136"/>
                    </a:lnTo>
                    <a:lnTo>
                      <a:pt x="984" y="217"/>
                    </a:lnTo>
                    <a:lnTo>
                      <a:pt x="887" y="302"/>
                    </a:lnTo>
                    <a:lnTo>
                      <a:pt x="796" y="389"/>
                    </a:lnTo>
                    <a:lnTo>
                      <a:pt x="707" y="481"/>
                    </a:lnTo>
                    <a:lnTo>
                      <a:pt x="622" y="575"/>
                    </a:lnTo>
                    <a:lnTo>
                      <a:pt x="541" y="668"/>
                    </a:lnTo>
                    <a:lnTo>
                      <a:pt x="460" y="764"/>
                    </a:lnTo>
                    <a:lnTo>
                      <a:pt x="383" y="863"/>
                    </a:lnTo>
                    <a:lnTo>
                      <a:pt x="313" y="958"/>
                    </a:lnTo>
                    <a:lnTo>
                      <a:pt x="245" y="1055"/>
                    </a:lnTo>
                    <a:lnTo>
                      <a:pt x="179" y="1151"/>
                    </a:lnTo>
                    <a:lnTo>
                      <a:pt x="118" y="1245"/>
                    </a:lnTo>
                    <a:lnTo>
                      <a:pt x="60" y="1336"/>
                    </a:lnTo>
                    <a:lnTo>
                      <a:pt x="4" y="1424"/>
                    </a:lnTo>
                    <a:lnTo>
                      <a:pt x="0" y="1448"/>
                    </a:lnTo>
                    <a:lnTo>
                      <a:pt x="2" y="1472"/>
                    </a:lnTo>
                    <a:lnTo>
                      <a:pt x="10" y="1495"/>
                    </a:lnTo>
                    <a:lnTo>
                      <a:pt x="22" y="1518"/>
                    </a:lnTo>
                    <a:lnTo>
                      <a:pt x="37" y="1535"/>
                    </a:lnTo>
                    <a:lnTo>
                      <a:pt x="60" y="1551"/>
                    </a:lnTo>
                    <a:lnTo>
                      <a:pt x="83" y="1559"/>
                    </a:lnTo>
                    <a:lnTo>
                      <a:pt x="108" y="1559"/>
                    </a:lnTo>
                    <a:lnTo>
                      <a:pt x="1355" y="1179"/>
                    </a:lnTo>
                    <a:lnTo>
                      <a:pt x="1384" y="1161"/>
                    </a:lnTo>
                    <a:lnTo>
                      <a:pt x="1432" y="1120"/>
                    </a:lnTo>
                    <a:lnTo>
                      <a:pt x="1495" y="1063"/>
                    </a:lnTo>
                    <a:lnTo>
                      <a:pt x="1564" y="997"/>
                    </a:lnTo>
                    <a:lnTo>
                      <a:pt x="1631" y="928"/>
                    </a:lnTo>
                    <a:lnTo>
                      <a:pt x="1690" y="863"/>
                    </a:lnTo>
                    <a:lnTo>
                      <a:pt x="1732" y="812"/>
                    </a:lnTo>
                    <a:lnTo>
                      <a:pt x="1753" y="780"/>
                    </a:lnTo>
                    <a:lnTo>
                      <a:pt x="1756" y="656"/>
                    </a:lnTo>
                    <a:lnTo>
                      <a:pt x="1756" y="541"/>
                    </a:lnTo>
                    <a:lnTo>
                      <a:pt x="1756" y="436"/>
                    </a:lnTo>
                    <a:lnTo>
                      <a:pt x="1748" y="334"/>
                    </a:lnTo>
                    <a:lnTo>
                      <a:pt x="1738" y="231"/>
                    </a:lnTo>
                    <a:lnTo>
                      <a:pt x="1722" y="124"/>
                    </a:lnTo>
                    <a:lnTo>
                      <a:pt x="1700" y="13"/>
                    </a:lnTo>
                    <a:lnTo>
                      <a:pt x="1697" y="0"/>
                    </a:lnTo>
                    <a:lnTo>
                      <a:pt x="12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2" name="Freeform 73"/>
              <p:cNvSpPr>
                <a:spLocks/>
              </p:cNvSpPr>
              <p:nvPr/>
            </p:nvSpPr>
            <p:spPr bwMode="auto">
              <a:xfrm>
                <a:off x="4511" y="2835"/>
                <a:ext cx="62" cy="71"/>
              </a:xfrm>
              <a:custGeom>
                <a:avLst/>
                <a:gdLst>
                  <a:gd name="T0" fmla="*/ 0 w 719"/>
                  <a:gd name="T1" fmla="*/ 0 h 815"/>
                  <a:gd name="T2" fmla="*/ 0 w 719"/>
                  <a:gd name="T3" fmla="*/ 0 h 815"/>
                  <a:gd name="T4" fmla="*/ 0 w 719"/>
                  <a:gd name="T5" fmla="*/ 0 h 815"/>
                  <a:gd name="T6" fmla="*/ 0 w 719"/>
                  <a:gd name="T7" fmla="*/ 0 h 815"/>
                  <a:gd name="T8" fmla="*/ 0 w 719"/>
                  <a:gd name="T9" fmla="*/ 0 h 815"/>
                  <a:gd name="T10" fmla="*/ 0 w 719"/>
                  <a:gd name="T11" fmla="*/ 0 h 815"/>
                  <a:gd name="T12" fmla="*/ 0 w 719"/>
                  <a:gd name="T13" fmla="*/ 0 h 815"/>
                  <a:gd name="T14" fmla="*/ 0 w 719"/>
                  <a:gd name="T15" fmla="*/ 0 h 815"/>
                  <a:gd name="T16" fmla="*/ 0 w 719"/>
                  <a:gd name="T17" fmla="*/ 0 h 815"/>
                  <a:gd name="T18" fmla="*/ 0 w 719"/>
                  <a:gd name="T19" fmla="*/ 0 h 815"/>
                  <a:gd name="T20" fmla="*/ 0 w 719"/>
                  <a:gd name="T21" fmla="*/ 0 h 815"/>
                  <a:gd name="T22" fmla="*/ 0 w 719"/>
                  <a:gd name="T23" fmla="*/ 0 h 815"/>
                  <a:gd name="T24" fmla="*/ 0 w 719"/>
                  <a:gd name="T25" fmla="*/ 0 h 815"/>
                  <a:gd name="T26" fmla="*/ 0 w 719"/>
                  <a:gd name="T27" fmla="*/ 0 h 815"/>
                  <a:gd name="T28" fmla="*/ 0 w 719"/>
                  <a:gd name="T29" fmla="*/ 0 h 815"/>
                  <a:gd name="T30" fmla="*/ 0 w 719"/>
                  <a:gd name="T31" fmla="*/ 0 h 815"/>
                  <a:gd name="T32" fmla="*/ 0 w 719"/>
                  <a:gd name="T33" fmla="*/ 0 h 815"/>
                  <a:gd name="T34" fmla="*/ 0 w 719"/>
                  <a:gd name="T35" fmla="*/ 0 h 815"/>
                  <a:gd name="T36" fmla="*/ 0 w 719"/>
                  <a:gd name="T37" fmla="*/ 0 h 815"/>
                  <a:gd name="T38" fmla="*/ 0 w 719"/>
                  <a:gd name="T39" fmla="*/ 0 h 815"/>
                  <a:gd name="T40" fmla="*/ 0 w 719"/>
                  <a:gd name="T41" fmla="*/ 0 h 815"/>
                  <a:gd name="T42" fmla="*/ 0 w 719"/>
                  <a:gd name="T43" fmla="*/ 0 h 815"/>
                  <a:gd name="T44" fmla="*/ 0 w 719"/>
                  <a:gd name="T45" fmla="*/ 0 h 815"/>
                  <a:gd name="T46" fmla="*/ 0 w 719"/>
                  <a:gd name="T47" fmla="*/ 0 h 815"/>
                  <a:gd name="T48" fmla="*/ 0 w 719"/>
                  <a:gd name="T49" fmla="*/ 0 h 815"/>
                  <a:gd name="T50" fmla="*/ 0 w 719"/>
                  <a:gd name="T51" fmla="*/ 0 h 8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9"/>
                  <a:gd name="T79" fmla="*/ 0 h 815"/>
                  <a:gd name="T80" fmla="*/ 719 w 719"/>
                  <a:gd name="T81" fmla="*/ 815 h 8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9" h="815">
                    <a:moveTo>
                      <a:pt x="0" y="0"/>
                    </a:moveTo>
                    <a:lnTo>
                      <a:pt x="0" y="5"/>
                    </a:lnTo>
                    <a:lnTo>
                      <a:pt x="18" y="136"/>
                    </a:lnTo>
                    <a:lnTo>
                      <a:pt x="33" y="271"/>
                    </a:lnTo>
                    <a:lnTo>
                      <a:pt x="46" y="407"/>
                    </a:lnTo>
                    <a:lnTo>
                      <a:pt x="51" y="541"/>
                    </a:lnTo>
                    <a:lnTo>
                      <a:pt x="56" y="676"/>
                    </a:lnTo>
                    <a:lnTo>
                      <a:pt x="56" y="810"/>
                    </a:lnTo>
                    <a:lnTo>
                      <a:pt x="73" y="815"/>
                    </a:lnTo>
                    <a:lnTo>
                      <a:pt x="117" y="804"/>
                    </a:lnTo>
                    <a:lnTo>
                      <a:pt x="178" y="784"/>
                    </a:lnTo>
                    <a:lnTo>
                      <a:pt x="246" y="754"/>
                    </a:lnTo>
                    <a:lnTo>
                      <a:pt x="316" y="723"/>
                    </a:lnTo>
                    <a:lnTo>
                      <a:pt x="377" y="693"/>
                    </a:lnTo>
                    <a:lnTo>
                      <a:pt x="423" y="666"/>
                    </a:lnTo>
                    <a:lnTo>
                      <a:pt x="444" y="648"/>
                    </a:lnTo>
                    <a:lnTo>
                      <a:pt x="478" y="577"/>
                    </a:lnTo>
                    <a:lnTo>
                      <a:pt x="514" y="506"/>
                    </a:lnTo>
                    <a:lnTo>
                      <a:pt x="547" y="433"/>
                    </a:lnTo>
                    <a:lnTo>
                      <a:pt x="577" y="362"/>
                    </a:lnTo>
                    <a:lnTo>
                      <a:pt x="610" y="288"/>
                    </a:lnTo>
                    <a:lnTo>
                      <a:pt x="640" y="213"/>
                    </a:lnTo>
                    <a:lnTo>
                      <a:pt x="669" y="140"/>
                    </a:lnTo>
                    <a:lnTo>
                      <a:pt x="699" y="63"/>
                    </a:lnTo>
                    <a:lnTo>
                      <a:pt x="7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3" name="Freeform 74"/>
              <p:cNvSpPr>
                <a:spLocks/>
              </p:cNvSpPr>
              <p:nvPr/>
            </p:nvSpPr>
            <p:spPr bwMode="auto">
              <a:xfrm>
                <a:off x="4586" y="2835"/>
                <a:ext cx="120" cy="48"/>
              </a:xfrm>
              <a:custGeom>
                <a:avLst/>
                <a:gdLst>
                  <a:gd name="T0" fmla="*/ 0 w 1381"/>
                  <a:gd name="T1" fmla="*/ 0 h 557"/>
                  <a:gd name="T2" fmla="*/ 0 w 1381"/>
                  <a:gd name="T3" fmla="*/ 0 h 557"/>
                  <a:gd name="T4" fmla="*/ 0 w 1381"/>
                  <a:gd name="T5" fmla="*/ 0 h 557"/>
                  <a:gd name="T6" fmla="*/ 0 w 1381"/>
                  <a:gd name="T7" fmla="*/ 0 h 557"/>
                  <a:gd name="T8" fmla="*/ 0 w 1381"/>
                  <a:gd name="T9" fmla="*/ 0 h 557"/>
                  <a:gd name="T10" fmla="*/ 0 w 1381"/>
                  <a:gd name="T11" fmla="*/ 0 h 557"/>
                  <a:gd name="T12" fmla="*/ 0 w 1381"/>
                  <a:gd name="T13" fmla="*/ 0 h 557"/>
                  <a:gd name="T14" fmla="*/ 0 w 1381"/>
                  <a:gd name="T15" fmla="*/ 0 h 557"/>
                  <a:gd name="T16" fmla="*/ 0 w 1381"/>
                  <a:gd name="T17" fmla="*/ 0 h 557"/>
                  <a:gd name="T18" fmla="*/ 0 w 1381"/>
                  <a:gd name="T19" fmla="*/ 0 h 557"/>
                  <a:gd name="T20" fmla="*/ 0 w 1381"/>
                  <a:gd name="T21" fmla="*/ 0 h 5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81"/>
                  <a:gd name="T34" fmla="*/ 0 h 557"/>
                  <a:gd name="T35" fmla="*/ 1381 w 1381"/>
                  <a:gd name="T36" fmla="*/ 557 h 55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81" h="557">
                    <a:moveTo>
                      <a:pt x="136" y="0"/>
                    </a:moveTo>
                    <a:lnTo>
                      <a:pt x="7" y="443"/>
                    </a:lnTo>
                    <a:lnTo>
                      <a:pt x="2" y="478"/>
                    </a:lnTo>
                    <a:lnTo>
                      <a:pt x="0" y="517"/>
                    </a:lnTo>
                    <a:lnTo>
                      <a:pt x="2" y="547"/>
                    </a:lnTo>
                    <a:lnTo>
                      <a:pt x="20" y="557"/>
                    </a:lnTo>
                    <a:lnTo>
                      <a:pt x="1333" y="41"/>
                    </a:lnTo>
                    <a:lnTo>
                      <a:pt x="1351" y="31"/>
                    </a:lnTo>
                    <a:lnTo>
                      <a:pt x="1366" y="18"/>
                    </a:lnTo>
                    <a:lnTo>
                      <a:pt x="1381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4" name="Freeform 75"/>
              <p:cNvSpPr>
                <a:spLocks/>
              </p:cNvSpPr>
              <p:nvPr/>
            </p:nvSpPr>
            <p:spPr bwMode="auto">
              <a:xfrm>
                <a:off x="4130" y="3047"/>
                <a:ext cx="118" cy="5"/>
              </a:xfrm>
              <a:custGeom>
                <a:avLst/>
                <a:gdLst>
                  <a:gd name="T0" fmla="*/ 0 w 1362"/>
                  <a:gd name="T1" fmla="*/ 0 h 59"/>
                  <a:gd name="T2" fmla="*/ 0 w 1362"/>
                  <a:gd name="T3" fmla="*/ 0 h 59"/>
                  <a:gd name="T4" fmla="*/ 0 w 1362"/>
                  <a:gd name="T5" fmla="*/ 0 h 59"/>
                  <a:gd name="T6" fmla="*/ 0 w 1362"/>
                  <a:gd name="T7" fmla="*/ 0 h 59"/>
                  <a:gd name="T8" fmla="*/ 0 w 1362"/>
                  <a:gd name="T9" fmla="*/ 0 h 59"/>
                  <a:gd name="T10" fmla="*/ 0 w 1362"/>
                  <a:gd name="T11" fmla="*/ 0 h 59"/>
                  <a:gd name="T12" fmla="*/ 0 w 1362"/>
                  <a:gd name="T13" fmla="*/ 0 h 59"/>
                  <a:gd name="T14" fmla="*/ 0 w 1362"/>
                  <a:gd name="T15" fmla="*/ 0 h 59"/>
                  <a:gd name="T16" fmla="*/ 0 w 1362"/>
                  <a:gd name="T17" fmla="*/ 0 h 59"/>
                  <a:gd name="T18" fmla="*/ 0 w 1362"/>
                  <a:gd name="T19" fmla="*/ 0 h 59"/>
                  <a:gd name="T20" fmla="*/ 0 w 1362"/>
                  <a:gd name="T21" fmla="*/ 0 h 59"/>
                  <a:gd name="T22" fmla="*/ 0 w 1362"/>
                  <a:gd name="T23" fmla="*/ 0 h 59"/>
                  <a:gd name="T24" fmla="*/ 0 w 1362"/>
                  <a:gd name="T25" fmla="*/ 0 h 59"/>
                  <a:gd name="T26" fmla="*/ 0 w 1362"/>
                  <a:gd name="T27" fmla="*/ 0 h 59"/>
                  <a:gd name="T28" fmla="*/ 0 w 1362"/>
                  <a:gd name="T29" fmla="*/ 0 h 59"/>
                  <a:gd name="T30" fmla="*/ 0 w 1362"/>
                  <a:gd name="T31" fmla="*/ 0 h 59"/>
                  <a:gd name="T32" fmla="*/ 0 w 136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62"/>
                  <a:gd name="T52" fmla="*/ 0 h 59"/>
                  <a:gd name="T53" fmla="*/ 1362 w 1362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62" h="59">
                    <a:moveTo>
                      <a:pt x="0" y="0"/>
                    </a:moveTo>
                    <a:lnTo>
                      <a:pt x="17" y="2"/>
                    </a:lnTo>
                    <a:lnTo>
                      <a:pt x="118" y="18"/>
                    </a:lnTo>
                    <a:lnTo>
                      <a:pt x="225" y="28"/>
                    </a:lnTo>
                    <a:lnTo>
                      <a:pt x="331" y="38"/>
                    </a:lnTo>
                    <a:lnTo>
                      <a:pt x="440" y="49"/>
                    </a:lnTo>
                    <a:lnTo>
                      <a:pt x="546" y="53"/>
                    </a:lnTo>
                    <a:lnTo>
                      <a:pt x="653" y="59"/>
                    </a:lnTo>
                    <a:lnTo>
                      <a:pt x="759" y="59"/>
                    </a:lnTo>
                    <a:lnTo>
                      <a:pt x="863" y="59"/>
                    </a:lnTo>
                    <a:lnTo>
                      <a:pt x="965" y="53"/>
                    </a:lnTo>
                    <a:lnTo>
                      <a:pt x="1060" y="46"/>
                    </a:lnTo>
                    <a:lnTo>
                      <a:pt x="1154" y="38"/>
                    </a:lnTo>
                    <a:lnTo>
                      <a:pt x="1242" y="23"/>
                    </a:lnTo>
                    <a:lnTo>
                      <a:pt x="1326" y="8"/>
                    </a:lnTo>
                    <a:lnTo>
                      <a:pt x="13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5" name="Freeform 76"/>
              <p:cNvSpPr>
                <a:spLocks/>
              </p:cNvSpPr>
              <p:nvPr/>
            </p:nvSpPr>
            <p:spPr bwMode="auto">
              <a:xfrm>
                <a:off x="4586" y="2759"/>
                <a:ext cx="121" cy="124"/>
              </a:xfrm>
              <a:custGeom>
                <a:avLst/>
                <a:gdLst>
                  <a:gd name="T0" fmla="*/ 0 w 1402"/>
                  <a:gd name="T1" fmla="*/ 0 h 1435"/>
                  <a:gd name="T2" fmla="*/ 0 w 1402"/>
                  <a:gd name="T3" fmla="*/ 0 h 1435"/>
                  <a:gd name="T4" fmla="*/ 0 w 1402"/>
                  <a:gd name="T5" fmla="*/ 0 h 1435"/>
                  <a:gd name="T6" fmla="*/ 0 w 1402"/>
                  <a:gd name="T7" fmla="*/ 0 h 1435"/>
                  <a:gd name="T8" fmla="*/ 0 w 1402"/>
                  <a:gd name="T9" fmla="*/ 0 h 1435"/>
                  <a:gd name="T10" fmla="*/ 0 w 1402"/>
                  <a:gd name="T11" fmla="*/ 0 h 1435"/>
                  <a:gd name="T12" fmla="*/ 0 w 1402"/>
                  <a:gd name="T13" fmla="*/ 0 h 1435"/>
                  <a:gd name="T14" fmla="*/ 0 w 1402"/>
                  <a:gd name="T15" fmla="*/ 0 h 1435"/>
                  <a:gd name="T16" fmla="*/ 0 w 1402"/>
                  <a:gd name="T17" fmla="*/ 0 h 1435"/>
                  <a:gd name="T18" fmla="*/ 0 w 1402"/>
                  <a:gd name="T19" fmla="*/ 0 h 1435"/>
                  <a:gd name="T20" fmla="*/ 0 w 1402"/>
                  <a:gd name="T21" fmla="*/ 0 h 1435"/>
                  <a:gd name="T22" fmla="*/ 0 w 1402"/>
                  <a:gd name="T23" fmla="*/ 0 h 1435"/>
                  <a:gd name="T24" fmla="*/ 0 w 1402"/>
                  <a:gd name="T25" fmla="*/ 0 h 1435"/>
                  <a:gd name="T26" fmla="*/ 0 w 1402"/>
                  <a:gd name="T27" fmla="*/ 0 h 1435"/>
                  <a:gd name="T28" fmla="*/ 0 w 1402"/>
                  <a:gd name="T29" fmla="*/ 0 h 1435"/>
                  <a:gd name="T30" fmla="*/ 0 w 1402"/>
                  <a:gd name="T31" fmla="*/ 0 h 1435"/>
                  <a:gd name="T32" fmla="*/ 0 w 1402"/>
                  <a:gd name="T33" fmla="*/ 0 h 1435"/>
                  <a:gd name="T34" fmla="*/ 0 w 1402"/>
                  <a:gd name="T35" fmla="*/ 0 h 1435"/>
                  <a:gd name="T36" fmla="*/ 0 w 1402"/>
                  <a:gd name="T37" fmla="*/ 0 h 1435"/>
                  <a:gd name="T38" fmla="*/ 0 w 1402"/>
                  <a:gd name="T39" fmla="*/ 0 h 1435"/>
                  <a:gd name="T40" fmla="*/ 0 w 1402"/>
                  <a:gd name="T41" fmla="*/ 0 h 1435"/>
                  <a:gd name="T42" fmla="*/ 0 w 1402"/>
                  <a:gd name="T43" fmla="*/ 0 h 1435"/>
                  <a:gd name="T44" fmla="*/ 0 w 1402"/>
                  <a:gd name="T45" fmla="*/ 0 h 1435"/>
                  <a:gd name="T46" fmla="*/ 0 w 1402"/>
                  <a:gd name="T47" fmla="*/ 0 h 1435"/>
                  <a:gd name="T48" fmla="*/ 0 w 1402"/>
                  <a:gd name="T49" fmla="*/ 0 h 1435"/>
                  <a:gd name="T50" fmla="*/ 0 w 1402"/>
                  <a:gd name="T51" fmla="*/ 0 h 1435"/>
                  <a:gd name="T52" fmla="*/ 0 w 1402"/>
                  <a:gd name="T53" fmla="*/ 0 h 1435"/>
                  <a:gd name="T54" fmla="*/ 0 w 1402"/>
                  <a:gd name="T55" fmla="*/ 0 h 1435"/>
                  <a:gd name="T56" fmla="*/ 0 w 1402"/>
                  <a:gd name="T57" fmla="*/ 0 h 1435"/>
                  <a:gd name="T58" fmla="*/ 0 w 1402"/>
                  <a:gd name="T59" fmla="*/ 0 h 1435"/>
                  <a:gd name="T60" fmla="*/ 0 w 1402"/>
                  <a:gd name="T61" fmla="*/ 0 h 1435"/>
                  <a:gd name="T62" fmla="*/ 0 w 1402"/>
                  <a:gd name="T63" fmla="*/ 0 h 14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02"/>
                  <a:gd name="T97" fmla="*/ 0 h 1435"/>
                  <a:gd name="T98" fmla="*/ 1402 w 1402"/>
                  <a:gd name="T99" fmla="*/ 1435 h 14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02" h="1435">
                    <a:moveTo>
                      <a:pt x="20" y="1435"/>
                    </a:moveTo>
                    <a:lnTo>
                      <a:pt x="1333" y="919"/>
                    </a:lnTo>
                    <a:lnTo>
                      <a:pt x="1351" y="909"/>
                    </a:lnTo>
                    <a:lnTo>
                      <a:pt x="1366" y="896"/>
                    </a:lnTo>
                    <a:lnTo>
                      <a:pt x="1381" y="878"/>
                    </a:lnTo>
                    <a:lnTo>
                      <a:pt x="1389" y="858"/>
                    </a:lnTo>
                    <a:lnTo>
                      <a:pt x="1399" y="755"/>
                    </a:lnTo>
                    <a:lnTo>
                      <a:pt x="1402" y="653"/>
                    </a:lnTo>
                    <a:lnTo>
                      <a:pt x="1402" y="552"/>
                    </a:lnTo>
                    <a:lnTo>
                      <a:pt x="1394" y="451"/>
                    </a:lnTo>
                    <a:lnTo>
                      <a:pt x="1384" y="352"/>
                    </a:lnTo>
                    <a:lnTo>
                      <a:pt x="1371" y="253"/>
                    </a:lnTo>
                    <a:lnTo>
                      <a:pt x="1353" y="158"/>
                    </a:lnTo>
                    <a:lnTo>
                      <a:pt x="1333" y="61"/>
                    </a:lnTo>
                    <a:lnTo>
                      <a:pt x="1331" y="38"/>
                    </a:lnTo>
                    <a:lnTo>
                      <a:pt x="1318" y="20"/>
                    </a:lnTo>
                    <a:lnTo>
                      <a:pt x="1298" y="6"/>
                    </a:lnTo>
                    <a:lnTo>
                      <a:pt x="1272" y="0"/>
                    </a:lnTo>
                    <a:lnTo>
                      <a:pt x="374" y="322"/>
                    </a:lnTo>
                    <a:lnTo>
                      <a:pt x="356" y="327"/>
                    </a:lnTo>
                    <a:lnTo>
                      <a:pt x="341" y="332"/>
                    </a:lnTo>
                    <a:lnTo>
                      <a:pt x="328" y="337"/>
                    </a:lnTo>
                    <a:lnTo>
                      <a:pt x="316" y="344"/>
                    </a:lnTo>
                    <a:lnTo>
                      <a:pt x="304" y="354"/>
                    </a:lnTo>
                    <a:lnTo>
                      <a:pt x="296" y="362"/>
                    </a:lnTo>
                    <a:lnTo>
                      <a:pt x="288" y="372"/>
                    </a:lnTo>
                    <a:lnTo>
                      <a:pt x="280" y="382"/>
                    </a:lnTo>
                    <a:lnTo>
                      <a:pt x="7" y="1321"/>
                    </a:lnTo>
                    <a:lnTo>
                      <a:pt x="2" y="1356"/>
                    </a:lnTo>
                    <a:lnTo>
                      <a:pt x="0" y="1395"/>
                    </a:lnTo>
                    <a:lnTo>
                      <a:pt x="2" y="1425"/>
                    </a:lnTo>
                    <a:lnTo>
                      <a:pt x="20" y="1435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6" name="Freeform 77"/>
              <p:cNvSpPr>
                <a:spLocks/>
              </p:cNvSpPr>
              <p:nvPr/>
            </p:nvSpPr>
            <p:spPr bwMode="auto">
              <a:xfrm>
                <a:off x="4586" y="2759"/>
                <a:ext cx="121" cy="124"/>
              </a:xfrm>
              <a:custGeom>
                <a:avLst/>
                <a:gdLst>
                  <a:gd name="T0" fmla="*/ 0 w 1402"/>
                  <a:gd name="T1" fmla="*/ 0 h 1435"/>
                  <a:gd name="T2" fmla="*/ 0 w 1402"/>
                  <a:gd name="T3" fmla="*/ 0 h 1435"/>
                  <a:gd name="T4" fmla="*/ 0 w 1402"/>
                  <a:gd name="T5" fmla="*/ 0 h 1435"/>
                  <a:gd name="T6" fmla="*/ 0 w 1402"/>
                  <a:gd name="T7" fmla="*/ 0 h 1435"/>
                  <a:gd name="T8" fmla="*/ 0 w 1402"/>
                  <a:gd name="T9" fmla="*/ 0 h 1435"/>
                  <a:gd name="T10" fmla="*/ 0 w 1402"/>
                  <a:gd name="T11" fmla="*/ 0 h 1435"/>
                  <a:gd name="T12" fmla="*/ 0 w 1402"/>
                  <a:gd name="T13" fmla="*/ 0 h 1435"/>
                  <a:gd name="T14" fmla="*/ 0 w 1402"/>
                  <a:gd name="T15" fmla="*/ 0 h 1435"/>
                  <a:gd name="T16" fmla="*/ 0 w 1402"/>
                  <a:gd name="T17" fmla="*/ 0 h 1435"/>
                  <a:gd name="T18" fmla="*/ 0 w 1402"/>
                  <a:gd name="T19" fmla="*/ 0 h 1435"/>
                  <a:gd name="T20" fmla="*/ 0 w 1402"/>
                  <a:gd name="T21" fmla="*/ 0 h 1435"/>
                  <a:gd name="T22" fmla="*/ 0 w 1402"/>
                  <a:gd name="T23" fmla="*/ 0 h 1435"/>
                  <a:gd name="T24" fmla="*/ 0 w 1402"/>
                  <a:gd name="T25" fmla="*/ 0 h 1435"/>
                  <a:gd name="T26" fmla="*/ 0 w 1402"/>
                  <a:gd name="T27" fmla="*/ 0 h 1435"/>
                  <a:gd name="T28" fmla="*/ 0 w 1402"/>
                  <a:gd name="T29" fmla="*/ 0 h 1435"/>
                  <a:gd name="T30" fmla="*/ 0 w 1402"/>
                  <a:gd name="T31" fmla="*/ 0 h 1435"/>
                  <a:gd name="T32" fmla="*/ 0 w 1402"/>
                  <a:gd name="T33" fmla="*/ 0 h 1435"/>
                  <a:gd name="T34" fmla="*/ 0 w 1402"/>
                  <a:gd name="T35" fmla="*/ 0 h 1435"/>
                  <a:gd name="T36" fmla="*/ 0 w 1402"/>
                  <a:gd name="T37" fmla="*/ 0 h 1435"/>
                  <a:gd name="T38" fmla="*/ 0 w 1402"/>
                  <a:gd name="T39" fmla="*/ 0 h 1435"/>
                  <a:gd name="T40" fmla="*/ 0 w 1402"/>
                  <a:gd name="T41" fmla="*/ 0 h 1435"/>
                  <a:gd name="T42" fmla="*/ 0 w 1402"/>
                  <a:gd name="T43" fmla="*/ 0 h 1435"/>
                  <a:gd name="T44" fmla="*/ 0 w 1402"/>
                  <a:gd name="T45" fmla="*/ 0 h 1435"/>
                  <a:gd name="T46" fmla="*/ 0 w 1402"/>
                  <a:gd name="T47" fmla="*/ 0 h 1435"/>
                  <a:gd name="T48" fmla="*/ 0 w 1402"/>
                  <a:gd name="T49" fmla="*/ 0 h 1435"/>
                  <a:gd name="T50" fmla="*/ 0 w 1402"/>
                  <a:gd name="T51" fmla="*/ 0 h 1435"/>
                  <a:gd name="T52" fmla="*/ 0 w 1402"/>
                  <a:gd name="T53" fmla="*/ 0 h 1435"/>
                  <a:gd name="T54" fmla="*/ 0 w 1402"/>
                  <a:gd name="T55" fmla="*/ 0 h 1435"/>
                  <a:gd name="T56" fmla="*/ 0 w 1402"/>
                  <a:gd name="T57" fmla="*/ 0 h 1435"/>
                  <a:gd name="T58" fmla="*/ 0 w 1402"/>
                  <a:gd name="T59" fmla="*/ 0 h 1435"/>
                  <a:gd name="T60" fmla="*/ 0 w 1402"/>
                  <a:gd name="T61" fmla="*/ 0 h 1435"/>
                  <a:gd name="T62" fmla="*/ 0 w 1402"/>
                  <a:gd name="T63" fmla="*/ 0 h 14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02"/>
                  <a:gd name="T97" fmla="*/ 0 h 1435"/>
                  <a:gd name="T98" fmla="*/ 1402 w 1402"/>
                  <a:gd name="T99" fmla="*/ 1435 h 14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02" h="1435">
                    <a:moveTo>
                      <a:pt x="20" y="1435"/>
                    </a:moveTo>
                    <a:lnTo>
                      <a:pt x="1333" y="919"/>
                    </a:lnTo>
                    <a:lnTo>
                      <a:pt x="1351" y="909"/>
                    </a:lnTo>
                    <a:lnTo>
                      <a:pt x="1366" y="896"/>
                    </a:lnTo>
                    <a:lnTo>
                      <a:pt x="1381" y="878"/>
                    </a:lnTo>
                    <a:lnTo>
                      <a:pt x="1389" y="858"/>
                    </a:lnTo>
                    <a:lnTo>
                      <a:pt x="1399" y="755"/>
                    </a:lnTo>
                    <a:lnTo>
                      <a:pt x="1402" y="653"/>
                    </a:lnTo>
                    <a:lnTo>
                      <a:pt x="1402" y="552"/>
                    </a:lnTo>
                    <a:lnTo>
                      <a:pt x="1394" y="451"/>
                    </a:lnTo>
                    <a:lnTo>
                      <a:pt x="1384" y="352"/>
                    </a:lnTo>
                    <a:lnTo>
                      <a:pt x="1371" y="253"/>
                    </a:lnTo>
                    <a:lnTo>
                      <a:pt x="1353" y="158"/>
                    </a:lnTo>
                    <a:lnTo>
                      <a:pt x="1333" y="61"/>
                    </a:lnTo>
                    <a:lnTo>
                      <a:pt x="1331" y="38"/>
                    </a:lnTo>
                    <a:lnTo>
                      <a:pt x="1318" y="20"/>
                    </a:lnTo>
                    <a:lnTo>
                      <a:pt x="1298" y="6"/>
                    </a:lnTo>
                    <a:lnTo>
                      <a:pt x="1272" y="0"/>
                    </a:lnTo>
                    <a:lnTo>
                      <a:pt x="374" y="322"/>
                    </a:lnTo>
                    <a:lnTo>
                      <a:pt x="356" y="327"/>
                    </a:lnTo>
                    <a:lnTo>
                      <a:pt x="341" y="332"/>
                    </a:lnTo>
                    <a:lnTo>
                      <a:pt x="328" y="337"/>
                    </a:lnTo>
                    <a:lnTo>
                      <a:pt x="316" y="344"/>
                    </a:lnTo>
                    <a:lnTo>
                      <a:pt x="304" y="354"/>
                    </a:lnTo>
                    <a:lnTo>
                      <a:pt x="296" y="362"/>
                    </a:lnTo>
                    <a:lnTo>
                      <a:pt x="288" y="372"/>
                    </a:lnTo>
                    <a:lnTo>
                      <a:pt x="280" y="382"/>
                    </a:lnTo>
                    <a:lnTo>
                      <a:pt x="7" y="1321"/>
                    </a:lnTo>
                    <a:lnTo>
                      <a:pt x="2" y="1356"/>
                    </a:lnTo>
                    <a:lnTo>
                      <a:pt x="0" y="1395"/>
                    </a:lnTo>
                    <a:lnTo>
                      <a:pt x="2" y="1425"/>
                    </a:lnTo>
                    <a:lnTo>
                      <a:pt x="20" y="143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7" name="Freeform 78"/>
              <p:cNvSpPr>
                <a:spLocks/>
              </p:cNvSpPr>
              <p:nvPr/>
            </p:nvSpPr>
            <p:spPr bwMode="auto">
              <a:xfrm>
                <a:off x="4506" y="2787"/>
                <a:ext cx="83" cy="119"/>
              </a:xfrm>
              <a:custGeom>
                <a:avLst/>
                <a:gdLst>
                  <a:gd name="T0" fmla="*/ 0 w 952"/>
                  <a:gd name="T1" fmla="*/ 0 h 1373"/>
                  <a:gd name="T2" fmla="*/ 0 w 952"/>
                  <a:gd name="T3" fmla="*/ 0 h 1373"/>
                  <a:gd name="T4" fmla="*/ 0 w 952"/>
                  <a:gd name="T5" fmla="*/ 0 h 1373"/>
                  <a:gd name="T6" fmla="*/ 0 w 952"/>
                  <a:gd name="T7" fmla="*/ 0 h 1373"/>
                  <a:gd name="T8" fmla="*/ 0 w 952"/>
                  <a:gd name="T9" fmla="*/ 0 h 1373"/>
                  <a:gd name="T10" fmla="*/ 0 w 952"/>
                  <a:gd name="T11" fmla="*/ 0 h 1373"/>
                  <a:gd name="T12" fmla="*/ 0 w 952"/>
                  <a:gd name="T13" fmla="*/ 0 h 1373"/>
                  <a:gd name="T14" fmla="*/ 0 w 952"/>
                  <a:gd name="T15" fmla="*/ 0 h 1373"/>
                  <a:gd name="T16" fmla="*/ 0 w 952"/>
                  <a:gd name="T17" fmla="*/ 0 h 1373"/>
                  <a:gd name="T18" fmla="*/ 0 w 952"/>
                  <a:gd name="T19" fmla="*/ 0 h 1373"/>
                  <a:gd name="T20" fmla="*/ 0 w 952"/>
                  <a:gd name="T21" fmla="*/ 0 h 1373"/>
                  <a:gd name="T22" fmla="*/ 0 w 952"/>
                  <a:gd name="T23" fmla="*/ 0 h 1373"/>
                  <a:gd name="T24" fmla="*/ 0 w 952"/>
                  <a:gd name="T25" fmla="*/ 0 h 1373"/>
                  <a:gd name="T26" fmla="*/ 0 w 952"/>
                  <a:gd name="T27" fmla="*/ 0 h 1373"/>
                  <a:gd name="T28" fmla="*/ 0 w 952"/>
                  <a:gd name="T29" fmla="*/ 0 h 1373"/>
                  <a:gd name="T30" fmla="*/ 0 w 952"/>
                  <a:gd name="T31" fmla="*/ 0 h 1373"/>
                  <a:gd name="T32" fmla="*/ 0 w 952"/>
                  <a:gd name="T33" fmla="*/ 0 h 1373"/>
                  <a:gd name="T34" fmla="*/ 0 w 952"/>
                  <a:gd name="T35" fmla="*/ 0 h 1373"/>
                  <a:gd name="T36" fmla="*/ 0 w 952"/>
                  <a:gd name="T37" fmla="*/ 0 h 1373"/>
                  <a:gd name="T38" fmla="*/ 0 w 952"/>
                  <a:gd name="T39" fmla="*/ 0 h 1373"/>
                  <a:gd name="T40" fmla="*/ 0 w 952"/>
                  <a:gd name="T41" fmla="*/ 0 h 1373"/>
                  <a:gd name="T42" fmla="*/ 0 w 952"/>
                  <a:gd name="T43" fmla="*/ 0 h 1373"/>
                  <a:gd name="T44" fmla="*/ 0 w 952"/>
                  <a:gd name="T45" fmla="*/ 0 h 1373"/>
                  <a:gd name="T46" fmla="*/ 0 w 952"/>
                  <a:gd name="T47" fmla="*/ 0 h 1373"/>
                  <a:gd name="T48" fmla="*/ 0 w 952"/>
                  <a:gd name="T49" fmla="*/ 0 h 1373"/>
                  <a:gd name="T50" fmla="*/ 0 w 952"/>
                  <a:gd name="T51" fmla="*/ 0 h 1373"/>
                  <a:gd name="T52" fmla="*/ 0 w 952"/>
                  <a:gd name="T53" fmla="*/ 0 h 1373"/>
                  <a:gd name="T54" fmla="*/ 0 w 952"/>
                  <a:gd name="T55" fmla="*/ 0 h 1373"/>
                  <a:gd name="T56" fmla="*/ 0 w 952"/>
                  <a:gd name="T57" fmla="*/ 0 h 1373"/>
                  <a:gd name="T58" fmla="*/ 0 w 952"/>
                  <a:gd name="T59" fmla="*/ 0 h 1373"/>
                  <a:gd name="T60" fmla="*/ 0 w 952"/>
                  <a:gd name="T61" fmla="*/ 0 h 1373"/>
                  <a:gd name="T62" fmla="*/ 0 w 952"/>
                  <a:gd name="T63" fmla="*/ 0 h 1373"/>
                  <a:gd name="T64" fmla="*/ 0 w 952"/>
                  <a:gd name="T65" fmla="*/ 0 h 1373"/>
                  <a:gd name="T66" fmla="*/ 0 w 952"/>
                  <a:gd name="T67" fmla="*/ 0 h 1373"/>
                  <a:gd name="T68" fmla="*/ 0 w 952"/>
                  <a:gd name="T69" fmla="*/ 0 h 1373"/>
                  <a:gd name="T70" fmla="*/ 0 w 952"/>
                  <a:gd name="T71" fmla="*/ 0 h 1373"/>
                  <a:gd name="T72" fmla="*/ 0 w 952"/>
                  <a:gd name="T73" fmla="*/ 0 h 1373"/>
                  <a:gd name="T74" fmla="*/ 0 w 952"/>
                  <a:gd name="T75" fmla="*/ 0 h 1373"/>
                  <a:gd name="T76" fmla="*/ 0 w 952"/>
                  <a:gd name="T77" fmla="*/ 0 h 1373"/>
                  <a:gd name="T78" fmla="*/ 0 w 952"/>
                  <a:gd name="T79" fmla="*/ 0 h 1373"/>
                  <a:gd name="T80" fmla="*/ 0 w 952"/>
                  <a:gd name="T81" fmla="*/ 0 h 1373"/>
                  <a:gd name="T82" fmla="*/ 0 w 952"/>
                  <a:gd name="T83" fmla="*/ 0 h 1373"/>
                  <a:gd name="T84" fmla="*/ 0 w 952"/>
                  <a:gd name="T85" fmla="*/ 0 h 1373"/>
                  <a:gd name="T86" fmla="*/ 0 w 952"/>
                  <a:gd name="T87" fmla="*/ 0 h 1373"/>
                  <a:gd name="T88" fmla="*/ 0 w 952"/>
                  <a:gd name="T89" fmla="*/ 0 h 1373"/>
                  <a:gd name="T90" fmla="*/ 0 w 952"/>
                  <a:gd name="T91" fmla="*/ 0 h 1373"/>
                  <a:gd name="T92" fmla="*/ 0 w 952"/>
                  <a:gd name="T93" fmla="*/ 0 h 1373"/>
                  <a:gd name="T94" fmla="*/ 0 w 952"/>
                  <a:gd name="T95" fmla="*/ 0 h 1373"/>
                  <a:gd name="T96" fmla="*/ 0 w 952"/>
                  <a:gd name="T97" fmla="*/ 0 h 13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52"/>
                  <a:gd name="T148" fmla="*/ 0 h 1373"/>
                  <a:gd name="T149" fmla="*/ 952 w 952"/>
                  <a:gd name="T150" fmla="*/ 1373 h 13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52" h="1373">
                    <a:moveTo>
                      <a:pt x="0" y="303"/>
                    </a:moveTo>
                    <a:lnTo>
                      <a:pt x="28" y="431"/>
                    </a:lnTo>
                    <a:lnTo>
                      <a:pt x="53" y="563"/>
                    </a:lnTo>
                    <a:lnTo>
                      <a:pt x="71" y="694"/>
                    </a:lnTo>
                    <a:lnTo>
                      <a:pt x="86" y="829"/>
                    </a:lnTo>
                    <a:lnTo>
                      <a:pt x="99" y="965"/>
                    </a:lnTo>
                    <a:lnTo>
                      <a:pt x="104" y="1099"/>
                    </a:lnTo>
                    <a:lnTo>
                      <a:pt x="109" y="1234"/>
                    </a:lnTo>
                    <a:lnTo>
                      <a:pt x="109" y="1368"/>
                    </a:lnTo>
                    <a:lnTo>
                      <a:pt x="126" y="1373"/>
                    </a:lnTo>
                    <a:lnTo>
                      <a:pt x="170" y="1362"/>
                    </a:lnTo>
                    <a:lnTo>
                      <a:pt x="231" y="1342"/>
                    </a:lnTo>
                    <a:lnTo>
                      <a:pt x="299" y="1312"/>
                    </a:lnTo>
                    <a:lnTo>
                      <a:pt x="369" y="1281"/>
                    </a:lnTo>
                    <a:lnTo>
                      <a:pt x="430" y="1251"/>
                    </a:lnTo>
                    <a:lnTo>
                      <a:pt x="476" y="1224"/>
                    </a:lnTo>
                    <a:lnTo>
                      <a:pt x="497" y="1206"/>
                    </a:lnTo>
                    <a:lnTo>
                      <a:pt x="531" y="1135"/>
                    </a:lnTo>
                    <a:lnTo>
                      <a:pt x="567" y="1064"/>
                    </a:lnTo>
                    <a:lnTo>
                      <a:pt x="600" y="991"/>
                    </a:lnTo>
                    <a:lnTo>
                      <a:pt x="630" y="920"/>
                    </a:lnTo>
                    <a:lnTo>
                      <a:pt x="663" y="846"/>
                    </a:lnTo>
                    <a:lnTo>
                      <a:pt x="693" y="771"/>
                    </a:lnTo>
                    <a:lnTo>
                      <a:pt x="722" y="698"/>
                    </a:lnTo>
                    <a:lnTo>
                      <a:pt x="752" y="621"/>
                    </a:lnTo>
                    <a:lnTo>
                      <a:pt x="777" y="546"/>
                    </a:lnTo>
                    <a:lnTo>
                      <a:pt x="805" y="470"/>
                    </a:lnTo>
                    <a:lnTo>
                      <a:pt x="831" y="391"/>
                    </a:lnTo>
                    <a:lnTo>
                      <a:pt x="855" y="315"/>
                    </a:lnTo>
                    <a:lnTo>
                      <a:pt x="881" y="237"/>
                    </a:lnTo>
                    <a:lnTo>
                      <a:pt x="906" y="159"/>
                    </a:lnTo>
                    <a:lnTo>
                      <a:pt x="929" y="78"/>
                    </a:lnTo>
                    <a:lnTo>
                      <a:pt x="952" y="0"/>
                    </a:lnTo>
                    <a:lnTo>
                      <a:pt x="916" y="17"/>
                    </a:lnTo>
                    <a:lnTo>
                      <a:pt x="868" y="38"/>
                    </a:lnTo>
                    <a:lnTo>
                      <a:pt x="810" y="58"/>
                    </a:lnTo>
                    <a:lnTo>
                      <a:pt x="744" y="80"/>
                    </a:lnTo>
                    <a:lnTo>
                      <a:pt x="673" y="103"/>
                    </a:lnTo>
                    <a:lnTo>
                      <a:pt x="598" y="125"/>
                    </a:lnTo>
                    <a:lnTo>
                      <a:pt x="519" y="149"/>
                    </a:lnTo>
                    <a:lnTo>
                      <a:pt x="440" y="169"/>
                    </a:lnTo>
                    <a:lnTo>
                      <a:pt x="363" y="192"/>
                    </a:lnTo>
                    <a:lnTo>
                      <a:pt x="288" y="212"/>
                    </a:lnTo>
                    <a:lnTo>
                      <a:pt x="218" y="232"/>
                    </a:lnTo>
                    <a:lnTo>
                      <a:pt x="154" y="249"/>
                    </a:lnTo>
                    <a:lnTo>
                      <a:pt x="99" y="267"/>
                    </a:lnTo>
                    <a:lnTo>
                      <a:pt x="53" y="280"/>
                    </a:lnTo>
                    <a:lnTo>
                      <a:pt x="21" y="293"/>
                    </a:lnTo>
                    <a:lnTo>
                      <a:pt x="0" y="303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8" name="Freeform 79"/>
              <p:cNvSpPr>
                <a:spLocks/>
              </p:cNvSpPr>
              <p:nvPr/>
            </p:nvSpPr>
            <p:spPr bwMode="auto">
              <a:xfrm>
                <a:off x="4506" y="2787"/>
                <a:ext cx="83" cy="119"/>
              </a:xfrm>
              <a:custGeom>
                <a:avLst/>
                <a:gdLst>
                  <a:gd name="T0" fmla="*/ 0 w 952"/>
                  <a:gd name="T1" fmla="*/ 0 h 1373"/>
                  <a:gd name="T2" fmla="*/ 0 w 952"/>
                  <a:gd name="T3" fmla="*/ 0 h 1373"/>
                  <a:gd name="T4" fmla="*/ 0 w 952"/>
                  <a:gd name="T5" fmla="*/ 0 h 1373"/>
                  <a:gd name="T6" fmla="*/ 0 w 952"/>
                  <a:gd name="T7" fmla="*/ 0 h 1373"/>
                  <a:gd name="T8" fmla="*/ 0 w 952"/>
                  <a:gd name="T9" fmla="*/ 0 h 1373"/>
                  <a:gd name="T10" fmla="*/ 0 w 952"/>
                  <a:gd name="T11" fmla="*/ 0 h 1373"/>
                  <a:gd name="T12" fmla="*/ 0 w 952"/>
                  <a:gd name="T13" fmla="*/ 0 h 1373"/>
                  <a:gd name="T14" fmla="*/ 0 w 952"/>
                  <a:gd name="T15" fmla="*/ 0 h 1373"/>
                  <a:gd name="T16" fmla="*/ 0 w 952"/>
                  <a:gd name="T17" fmla="*/ 0 h 1373"/>
                  <a:gd name="T18" fmla="*/ 0 w 952"/>
                  <a:gd name="T19" fmla="*/ 0 h 1373"/>
                  <a:gd name="T20" fmla="*/ 0 w 952"/>
                  <a:gd name="T21" fmla="*/ 0 h 1373"/>
                  <a:gd name="T22" fmla="*/ 0 w 952"/>
                  <a:gd name="T23" fmla="*/ 0 h 1373"/>
                  <a:gd name="T24" fmla="*/ 0 w 952"/>
                  <a:gd name="T25" fmla="*/ 0 h 1373"/>
                  <a:gd name="T26" fmla="*/ 0 w 952"/>
                  <a:gd name="T27" fmla="*/ 0 h 1373"/>
                  <a:gd name="T28" fmla="*/ 0 w 952"/>
                  <a:gd name="T29" fmla="*/ 0 h 1373"/>
                  <a:gd name="T30" fmla="*/ 0 w 952"/>
                  <a:gd name="T31" fmla="*/ 0 h 1373"/>
                  <a:gd name="T32" fmla="*/ 0 w 952"/>
                  <a:gd name="T33" fmla="*/ 0 h 1373"/>
                  <a:gd name="T34" fmla="*/ 0 w 952"/>
                  <a:gd name="T35" fmla="*/ 0 h 1373"/>
                  <a:gd name="T36" fmla="*/ 0 w 952"/>
                  <a:gd name="T37" fmla="*/ 0 h 1373"/>
                  <a:gd name="T38" fmla="*/ 0 w 952"/>
                  <a:gd name="T39" fmla="*/ 0 h 1373"/>
                  <a:gd name="T40" fmla="*/ 0 w 952"/>
                  <a:gd name="T41" fmla="*/ 0 h 1373"/>
                  <a:gd name="T42" fmla="*/ 0 w 952"/>
                  <a:gd name="T43" fmla="*/ 0 h 1373"/>
                  <a:gd name="T44" fmla="*/ 0 w 952"/>
                  <a:gd name="T45" fmla="*/ 0 h 1373"/>
                  <a:gd name="T46" fmla="*/ 0 w 952"/>
                  <a:gd name="T47" fmla="*/ 0 h 1373"/>
                  <a:gd name="T48" fmla="*/ 0 w 952"/>
                  <a:gd name="T49" fmla="*/ 0 h 1373"/>
                  <a:gd name="T50" fmla="*/ 0 w 952"/>
                  <a:gd name="T51" fmla="*/ 0 h 1373"/>
                  <a:gd name="T52" fmla="*/ 0 w 952"/>
                  <a:gd name="T53" fmla="*/ 0 h 1373"/>
                  <a:gd name="T54" fmla="*/ 0 w 952"/>
                  <a:gd name="T55" fmla="*/ 0 h 1373"/>
                  <a:gd name="T56" fmla="*/ 0 w 952"/>
                  <a:gd name="T57" fmla="*/ 0 h 1373"/>
                  <a:gd name="T58" fmla="*/ 0 w 952"/>
                  <a:gd name="T59" fmla="*/ 0 h 1373"/>
                  <a:gd name="T60" fmla="*/ 0 w 952"/>
                  <a:gd name="T61" fmla="*/ 0 h 1373"/>
                  <a:gd name="T62" fmla="*/ 0 w 952"/>
                  <a:gd name="T63" fmla="*/ 0 h 1373"/>
                  <a:gd name="T64" fmla="*/ 0 w 952"/>
                  <a:gd name="T65" fmla="*/ 0 h 1373"/>
                  <a:gd name="T66" fmla="*/ 0 w 952"/>
                  <a:gd name="T67" fmla="*/ 0 h 1373"/>
                  <a:gd name="T68" fmla="*/ 0 w 952"/>
                  <a:gd name="T69" fmla="*/ 0 h 1373"/>
                  <a:gd name="T70" fmla="*/ 0 w 952"/>
                  <a:gd name="T71" fmla="*/ 0 h 1373"/>
                  <a:gd name="T72" fmla="*/ 0 w 952"/>
                  <a:gd name="T73" fmla="*/ 0 h 1373"/>
                  <a:gd name="T74" fmla="*/ 0 w 952"/>
                  <a:gd name="T75" fmla="*/ 0 h 1373"/>
                  <a:gd name="T76" fmla="*/ 0 w 952"/>
                  <a:gd name="T77" fmla="*/ 0 h 1373"/>
                  <a:gd name="T78" fmla="*/ 0 w 952"/>
                  <a:gd name="T79" fmla="*/ 0 h 1373"/>
                  <a:gd name="T80" fmla="*/ 0 w 952"/>
                  <a:gd name="T81" fmla="*/ 0 h 1373"/>
                  <a:gd name="T82" fmla="*/ 0 w 952"/>
                  <a:gd name="T83" fmla="*/ 0 h 1373"/>
                  <a:gd name="T84" fmla="*/ 0 w 952"/>
                  <a:gd name="T85" fmla="*/ 0 h 1373"/>
                  <a:gd name="T86" fmla="*/ 0 w 952"/>
                  <a:gd name="T87" fmla="*/ 0 h 1373"/>
                  <a:gd name="T88" fmla="*/ 0 w 952"/>
                  <a:gd name="T89" fmla="*/ 0 h 1373"/>
                  <a:gd name="T90" fmla="*/ 0 w 952"/>
                  <a:gd name="T91" fmla="*/ 0 h 1373"/>
                  <a:gd name="T92" fmla="*/ 0 w 952"/>
                  <a:gd name="T93" fmla="*/ 0 h 1373"/>
                  <a:gd name="T94" fmla="*/ 0 w 952"/>
                  <a:gd name="T95" fmla="*/ 0 h 1373"/>
                  <a:gd name="T96" fmla="*/ 0 w 952"/>
                  <a:gd name="T97" fmla="*/ 0 h 13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52"/>
                  <a:gd name="T148" fmla="*/ 0 h 1373"/>
                  <a:gd name="T149" fmla="*/ 952 w 952"/>
                  <a:gd name="T150" fmla="*/ 1373 h 13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52" h="1373">
                    <a:moveTo>
                      <a:pt x="0" y="303"/>
                    </a:moveTo>
                    <a:lnTo>
                      <a:pt x="28" y="431"/>
                    </a:lnTo>
                    <a:lnTo>
                      <a:pt x="53" y="563"/>
                    </a:lnTo>
                    <a:lnTo>
                      <a:pt x="71" y="694"/>
                    </a:lnTo>
                    <a:lnTo>
                      <a:pt x="86" y="829"/>
                    </a:lnTo>
                    <a:lnTo>
                      <a:pt x="99" y="965"/>
                    </a:lnTo>
                    <a:lnTo>
                      <a:pt x="104" y="1099"/>
                    </a:lnTo>
                    <a:lnTo>
                      <a:pt x="109" y="1234"/>
                    </a:lnTo>
                    <a:lnTo>
                      <a:pt x="109" y="1368"/>
                    </a:lnTo>
                    <a:lnTo>
                      <a:pt x="126" y="1373"/>
                    </a:lnTo>
                    <a:lnTo>
                      <a:pt x="170" y="1362"/>
                    </a:lnTo>
                    <a:lnTo>
                      <a:pt x="231" y="1342"/>
                    </a:lnTo>
                    <a:lnTo>
                      <a:pt x="299" y="1312"/>
                    </a:lnTo>
                    <a:lnTo>
                      <a:pt x="369" y="1281"/>
                    </a:lnTo>
                    <a:lnTo>
                      <a:pt x="430" y="1251"/>
                    </a:lnTo>
                    <a:lnTo>
                      <a:pt x="476" y="1224"/>
                    </a:lnTo>
                    <a:lnTo>
                      <a:pt x="497" y="1206"/>
                    </a:lnTo>
                    <a:lnTo>
                      <a:pt x="531" y="1135"/>
                    </a:lnTo>
                    <a:lnTo>
                      <a:pt x="567" y="1064"/>
                    </a:lnTo>
                    <a:lnTo>
                      <a:pt x="600" y="991"/>
                    </a:lnTo>
                    <a:lnTo>
                      <a:pt x="630" y="920"/>
                    </a:lnTo>
                    <a:lnTo>
                      <a:pt x="663" y="846"/>
                    </a:lnTo>
                    <a:lnTo>
                      <a:pt x="693" y="771"/>
                    </a:lnTo>
                    <a:lnTo>
                      <a:pt x="722" y="698"/>
                    </a:lnTo>
                    <a:lnTo>
                      <a:pt x="752" y="621"/>
                    </a:lnTo>
                    <a:lnTo>
                      <a:pt x="777" y="546"/>
                    </a:lnTo>
                    <a:lnTo>
                      <a:pt x="805" y="470"/>
                    </a:lnTo>
                    <a:lnTo>
                      <a:pt x="831" y="391"/>
                    </a:lnTo>
                    <a:lnTo>
                      <a:pt x="855" y="315"/>
                    </a:lnTo>
                    <a:lnTo>
                      <a:pt x="881" y="237"/>
                    </a:lnTo>
                    <a:lnTo>
                      <a:pt x="906" y="159"/>
                    </a:lnTo>
                    <a:lnTo>
                      <a:pt x="929" y="78"/>
                    </a:lnTo>
                    <a:lnTo>
                      <a:pt x="952" y="0"/>
                    </a:lnTo>
                    <a:lnTo>
                      <a:pt x="916" y="17"/>
                    </a:lnTo>
                    <a:lnTo>
                      <a:pt x="868" y="38"/>
                    </a:lnTo>
                    <a:lnTo>
                      <a:pt x="810" y="58"/>
                    </a:lnTo>
                    <a:lnTo>
                      <a:pt x="744" y="80"/>
                    </a:lnTo>
                    <a:lnTo>
                      <a:pt x="673" y="103"/>
                    </a:lnTo>
                    <a:lnTo>
                      <a:pt x="598" y="125"/>
                    </a:lnTo>
                    <a:lnTo>
                      <a:pt x="519" y="149"/>
                    </a:lnTo>
                    <a:lnTo>
                      <a:pt x="440" y="169"/>
                    </a:lnTo>
                    <a:lnTo>
                      <a:pt x="363" y="192"/>
                    </a:lnTo>
                    <a:lnTo>
                      <a:pt x="288" y="212"/>
                    </a:lnTo>
                    <a:lnTo>
                      <a:pt x="218" y="232"/>
                    </a:lnTo>
                    <a:lnTo>
                      <a:pt x="154" y="249"/>
                    </a:lnTo>
                    <a:lnTo>
                      <a:pt x="99" y="267"/>
                    </a:lnTo>
                    <a:lnTo>
                      <a:pt x="53" y="280"/>
                    </a:lnTo>
                    <a:lnTo>
                      <a:pt x="21" y="293"/>
                    </a:lnTo>
                    <a:lnTo>
                      <a:pt x="0" y="303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39" name="Freeform 80"/>
              <p:cNvSpPr>
                <a:spLocks/>
              </p:cNvSpPr>
              <p:nvPr/>
            </p:nvSpPr>
            <p:spPr bwMode="auto">
              <a:xfrm>
                <a:off x="4325" y="2824"/>
                <a:ext cx="152" cy="147"/>
              </a:xfrm>
              <a:custGeom>
                <a:avLst/>
                <a:gdLst>
                  <a:gd name="T0" fmla="*/ 0 w 1756"/>
                  <a:gd name="T1" fmla="*/ 0 h 1686"/>
                  <a:gd name="T2" fmla="*/ 0 w 1756"/>
                  <a:gd name="T3" fmla="*/ 0 h 1686"/>
                  <a:gd name="T4" fmla="*/ 0 w 1756"/>
                  <a:gd name="T5" fmla="*/ 0 h 1686"/>
                  <a:gd name="T6" fmla="*/ 0 w 1756"/>
                  <a:gd name="T7" fmla="*/ 0 h 1686"/>
                  <a:gd name="T8" fmla="*/ 0 w 1756"/>
                  <a:gd name="T9" fmla="*/ 0 h 1686"/>
                  <a:gd name="T10" fmla="*/ 0 w 1756"/>
                  <a:gd name="T11" fmla="*/ 0 h 1686"/>
                  <a:gd name="T12" fmla="*/ 0 w 1756"/>
                  <a:gd name="T13" fmla="*/ 0 h 1686"/>
                  <a:gd name="T14" fmla="*/ 0 w 1756"/>
                  <a:gd name="T15" fmla="*/ 0 h 1686"/>
                  <a:gd name="T16" fmla="*/ 0 w 1756"/>
                  <a:gd name="T17" fmla="*/ 0 h 1686"/>
                  <a:gd name="T18" fmla="*/ 0 w 1756"/>
                  <a:gd name="T19" fmla="*/ 0 h 1686"/>
                  <a:gd name="T20" fmla="*/ 0 w 1756"/>
                  <a:gd name="T21" fmla="*/ 0 h 1686"/>
                  <a:gd name="T22" fmla="*/ 0 w 1756"/>
                  <a:gd name="T23" fmla="*/ 0 h 1686"/>
                  <a:gd name="T24" fmla="*/ 0 w 1756"/>
                  <a:gd name="T25" fmla="*/ 0 h 1686"/>
                  <a:gd name="T26" fmla="*/ 0 w 1756"/>
                  <a:gd name="T27" fmla="*/ 0 h 1686"/>
                  <a:gd name="T28" fmla="*/ 0 w 1756"/>
                  <a:gd name="T29" fmla="*/ 0 h 1686"/>
                  <a:gd name="T30" fmla="*/ 0 w 1756"/>
                  <a:gd name="T31" fmla="*/ 0 h 1686"/>
                  <a:gd name="T32" fmla="*/ 0 w 1756"/>
                  <a:gd name="T33" fmla="*/ 0 h 1686"/>
                  <a:gd name="T34" fmla="*/ 0 w 1756"/>
                  <a:gd name="T35" fmla="*/ 0 h 1686"/>
                  <a:gd name="T36" fmla="*/ 0 w 1756"/>
                  <a:gd name="T37" fmla="*/ 0 h 1686"/>
                  <a:gd name="T38" fmla="*/ 0 w 1756"/>
                  <a:gd name="T39" fmla="*/ 0 h 1686"/>
                  <a:gd name="T40" fmla="*/ 0 w 1756"/>
                  <a:gd name="T41" fmla="*/ 0 h 1686"/>
                  <a:gd name="T42" fmla="*/ 0 w 1756"/>
                  <a:gd name="T43" fmla="*/ 0 h 1686"/>
                  <a:gd name="T44" fmla="*/ 0 w 1756"/>
                  <a:gd name="T45" fmla="*/ 0 h 1686"/>
                  <a:gd name="T46" fmla="*/ 0 w 1756"/>
                  <a:gd name="T47" fmla="*/ 0 h 1686"/>
                  <a:gd name="T48" fmla="*/ 0 w 1756"/>
                  <a:gd name="T49" fmla="*/ 0 h 1686"/>
                  <a:gd name="T50" fmla="*/ 0 w 1756"/>
                  <a:gd name="T51" fmla="*/ 0 h 1686"/>
                  <a:gd name="T52" fmla="*/ 0 w 1756"/>
                  <a:gd name="T53" fmla="*/ 0 h 1686"/>
                  <a:gd name="T54" fmla="*/ 0 w 1756"/>
                  <a:gd name="T55" fmla="*/ 0 h 1686"/>
                  <a:gd name="T56" fmla="*/ 0 w 1756"/>
                  <a:gd name="T57" fmla="*/ 0 h 1686"/>
                  <a:gd name="T58" fmla="*/ 0 w 1756"/>
                  <a:gd name="T59" fmla="*/ 0 h 1686"/>
                  <a:gd name="T60" fmla="*/ 0 w 1756"/>
                  <a:gd name="T61" fmla="*/ 0 h 1686"/>
                  <a:gd name="T62" fmla="*/ 0 w 1756"/>
                  <a:gd name="T63" fmla="*/ 0 h 1686"/>
                  <a:gd name="T64" fmla="*/ 0 w 1756"/>
                  <a:gd name="T65" fmla="*/ 0 h 1686"/>
                  <a:gd name="T66" fmla="*/ 0 w 1756"/>
                  <a:gd name="T67" fmla="*/ 0 h 1686"/>
                  <a:gd name="T68" fmla="*/ 0 w 1756"/>
                  <a:gd name="T69" fmla="*/ 0 h 1686"/>
                  <a:gd name="T70" fmla="*/ 0 w 1756"/>
                  <a:gd name="T71" fmla="*/ 0 h 1686"/>
                  <a:gd name="T72" fmla="*/ 0 w 1756"/>
                  <a:gd name="T73" fmla="*/ 0 h 1686"/>
                  <a:gd name="T74" fmla="*/ 0 w 1756"/>
                  <a:gd name="T75" fmla="*/ 0 h 1686"/>
                  <a:gd name="T76" fmla="*/ 0 w 1756"/>
                  <a:gd name="T77" fmla="*/ 0 h 1686"/>
                  <a:gd name="T78" fmla="*/ 0 w 1756"/>
                  <a:gd name="T79" fmla="*/ 0 h 1686"/>
                  <a:gd name="T80" fmla="*/ 0 w 1756"/>
                  <a:gd name="T81" fmla="*/ 0 h 1686"/>
                  <a:gd name="T82" fmla="*/ 0 w 1756"/>
                  <a:gd name="T83" fmla="*/ 0 h 1686"/>
                  <a:gd name="T84" fmla="*/ 0 w 1756"/>
                  <a:gd name="T85" fmla="*/ 0 h 1686"/>
                  <a:gd name="T86" fmla="*/ 0 w 1756"/>
                  <a:gd name="T87" fmla="*/ 0 h 1686"/>
                  <a:gd name="T88" fmla="*/ 0 w 1756"/>
                  <a:gd name="T89" fmla="*/ 0 h 1686"/>
                  <a:gd name="T90" fmla="*/ 0 w 1756"/>
                  <a:gd name="T91" fmla="*/ 0 h 1686"/>
                  <a:gd name="T92" fmla="*/ 0 w 1756"/>
                  <a:gd name="T93" fmla="*/ 0 h 1686"/>
                  <a:gd name="T94" fmla="*/ 0 w 1756"/>
                  <a:gd name="T95" fmla="*/ 0 h 1686"/>
                  <a:gd name="T96" fmla="*/ 0 w 1756"/>
                  <a:gd name="T97" fmla="*/ 0 h 1686"/>
                  <a:gd name="T98" fmla="*/ 0 w 1756"/>
                  <a:gd name="T99" fmla="*/ 0 h 16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56"/>
                  <a:gd name="T151" fmla="*/ 0 h 1686"/>
                  <a:gd name="T152" fmla="*/ 1756 w 1756"/>
                  <a:gd name="T153" fmla="*/ 1686 h 16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56" h="1686">
                    <a:moveTo>
                      <a:pt x="108" y="1686"/>
                    </a:moveTo>
                    <a:lnTo>
                      <a:pt x="1355" y="1306"/>
                    </a:lnTo>
                    <a:lnTo>
                      <a:pt x="1384" y="1288"/>
                    </a:lnTo>
                    <a:lnTo>
                      <a:pt x="1432" y="1247"/>
                    </a:lnTo>
                    <a:lnTo>
                      <a:pt x="1495" y="1190"/>
                    </a:lnTo>
                    <a:lnTo>
                      <a:pt x="1564" y="1124"/>
                    </a:lnTo>
                    <a:lnTo>
                      <a:pt x="1631" y="1055"/>
                    </a:lnTo>
                    <a:lnTo>
                      <a:pt x="1690" y="990"/>
                    </a:lnTo>
                    <a:lnTo>
                      <a:pt x="1732" y="939"/>
                    </a:lnTo>
                    <a:lnTo>
                      <a:pt x="1753" y="907"/>
                    </a:lnTo>
                    <a:lnTo>
                      <a:pt x="1756" y="783"/>
                    </a:lnTo>
                    <a:lnTo>
                      <a:pt x="1756" y="668"/>
                    </a:lnTo>
                    <a:lnTo>
                      <a:pt x="1756" y="563"/>
                    </a:lnTo>
                    <a:lnTo>
                      <a:pt x="1748" y="461"/>
                    </a:lnTo>
                    <a:lnTo>
                      <a:pt x="1738" y="358"/>
                    </a:lnTo>
                    <a:lnTo>
                      <a:pt x="1722" y="251"/>
                    </a:lnTo>
                    <a:lnTo>
                      <a:pt x="1700" y="140"/>
                    </a:lnTo>
                    <a:lnTo>
                      <a:pt x="1672" y="16"/>
                    </a:lnTo>
                    <a:lnTo>
                      <a:pt x="1659" y="4"/>
                    </a:lnTo>
                    <a:lnTo>
                      <a:pt x="1624" y="0"/>
                    </a:lnTo>
                    <a:lnTo>
                      <a:pt x="1576" y="10"/>
                    </a:lnTo>
                    <a:lnTo>
                      <a:pt x="1515" y="26"/>
                    </a:lnTo>
                    <a:lnTo>
                      <a:pt x="1452" y="46"/>
                    </a:lnTo>
                    <a:lnTo>
                      <a:pt x="1389" y="69"/>
                    </a:lnTo>
                    <a:lnTo>
                      <a:pt x="1333" y="95"/>
                    </a:lnTo>
                    <a:lnTo>
                      <a:pt x="1288" y="120"/>
                    </a:lnTo>
                    <a:lnTo>
                      <a:pt x="1183" y="188"/>
                    </a:lnTo>
                    <a:lnTo>
                      <a:pt x="1082" y="263"/>
                    </a:lnTo>
                    <a:lnTo>
                      <a:pt x="984" y="344"/>
                    </a:lnTo>
                    <a:lnTo>
                      <a:pt x="887" y="429"/>
                    </a:lnTo>
                    <a:lnTo>
                      <a:pt x="796" y="516"/>
                    </a:lnTo>
                    <a:lnTo>
                      <a:pt x="707" y="608"/>
                    </a:lnTo>
                    <a:lnTo>
                      <a:pt x="622" y="702"/>
                    </a:lnTo>
                    <a:lnTo>
                      <a:pt x="541" y="795"/>
                    </a:lnTo>
                    <a:lnTo>
                      <a:pt x="460" y="891"/>
                    </a:lnTo>
                    <a:lnTo>
                      <a:pt x="383" y="990"/>
                    </a:lnTo>
                    <a:lnTo>
                      <a:pt x="313" y="1085"/>
                    </a:lnTo>
                    <a:lnTo>
                      <a:pt x="245" y="1182"/>
                    </a:lnTo>
                    <a:lnTo>
                      <a:pt x="179" y="1278"/>
                    </a:lnTo>
                    <a:lnTo>
                      <a:pt x="118" y="1372"/>
                    </a:lnTo>
                    <a:lnTo>
                      <a:pt x="60" y="1463"/>
                    </a:lnTo>
                    <a:lnTo>
                      <a:pt x="4" y="1551"/>
                    </a:lnTo>
                    <a:lnTo>
                      <a:pt x="0" y="1575"/>
                    </a:lnTo>
                    <a:lnTo>
                      <a:pt x="2" y="1599"/>
                    </a:lnTo>
                    <a:lnTo>
                      <a:pt x="10" y="1622"/>
                    </a:lnTo>
                    <a:lnTo>
                      <a:pt x="22" y="1645"/>
                    </a:lnTo>
                    <a:lnTo>
                      <a:pt x="37" y="1662"/>
                    </a:lnTo>
                    <a:lnTo>
                      <a:pt x="60" y="1678"/>
                    </a:lnTo>
                    <a:lnTo>
                      <a:pt x="83" y="1686"/>
                    </a:lnTo>
                    <a:lnTo>
                      <a:pt x="108" y="16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0" name="Freeform 81"/>
              <p:cNvSpPr>
                <a:spLocks/>
              </p:cNvSpPr>
              <p:nvPr/>
            </p:nvSpPr>
            <p:spPr bwMode="auto">
              <a:xfrm>
                <a:off x="4325" y="2824"/>
                <a:ext cx="152" cy="147"/>
              </a:xfrm>
              <a:custGeom>
                <a:avLst/>
                <a:gdLst>
                  <a:gd name="T0" fmla="*/ 0 w 1756"/>
                  <a:gd name="T1" fmla="*/ 0 h 1686"/>
                  <a:gd name="T2" fmla="*/ 0 w 1756"/>
                  <a:gd name="T3" fmla="*/ 0 h 1686"/>
                  <a:gd name="T4" fmla="*/ 0 w 1756"/>
                  <a:gd name="T5" fmla="*/ 0 h 1686"/>
                  <a:gd name="T6" fmla="*/ 0 w 1756"/>
                  <a:gd name="T7" fmla="*/ 0 h 1686"/>
                  <a:gd name="T8" fmla="*/ 0 w 1756"/>
                  <a:gd name="T9" fmla="*/ 0 h 1686"/>
                  <a:gd name="T10" fmla="*/ 0 w 1756"/>
                  <a:gd name="T11" fmla="*/ 0 h 1686"/>
                  <a:gd name="T12" fmla="*/ 0 w 1756"/>
                  <a:gd name="T13" fmla="*/ 0 h 1686"/>
                  <a:gd name="T14" fmla="*/ 0 w 1756"/>
                  <a:gd name="T15" fmla="*/ 0 h 1686"/>
                  <a:gd name="T16" fmla="*/ 0 w 1756"/>
                  <a:gd name="T17" fmla="*/ 0 h 1686"/>
                  <a:gd name="T18" fmla="*/ 0 w 1756"/>
                  <a:gd name="T19" fmla="*/ 0 h 1686"/>
                  <a:gd name="T20" fmla="*/ 0 w 1756"/>
                  <a:gd name="T21" fmla="*/ 0 h 1686"/>
                  <a:gd name="T22" fmla="*/ 0 w 1756"/>
                  <a:gd name="T23" fmla="*/ 0 h 1686"/>
                  <a:gd name="T24" fmla="*/ 0 w 1756"/>
                  <a:gd name="T25" fmla="*/ 0 h 1686"/>
                  <a:gd name="T26" fmla="*/ 0 w 1756"/>
                  <a:gd name="T27" fmla="*/ 0 h 1686"/>
                  <a:gd name="T28" fmla="*/ 0 w 1756"/>
                  <a:gd name="T29" fmla="*/ 0 h 1686"/>
                  <a:gd name="T30" fmla="*/ 0 w 1756"/>
                  <a:gd name="T31" fmla="*/ 0 h 1686"/>
                  <a:gd name="T32" fmla="*/ 0 w 1756"/>
                  <a:gd name="T33" fmla="*/ 0 h 1686"/>
                  <a:gd name="T34" fmla="*/ 0 w 1756"/>
                  <a:gd name="T35" fmla="*/ 0 h 1686"/>
                  <a:gd name="T36" fmla="*/ 0 w 1756"/>
                  <a:gd name="T37" fmla="*/ 0 h 1686"/>
                  <a:gd name="T38" fmla="*/ 0 w 1756"/>
                  <a:gd name="T39" fmla="*/ 0 h 1686"/>
                  <a:gd name="T40" fmla="*/ 0 w 1756"/>
                  <a:gd name="T41" fmla="*/ 0 h 1686"/>
                  <a:gd name="T42" fmla="*/ 0 w 1756"/>
                  <a:gd name="T43" fmla="*/ 0 h 1686"/>
                  <a:gd name="T44" fmla="*/ 0 w 1756"/>
                  <a:gd name="T45" fmla="*/ 0 h 1686"/>
                  <a:gd name="T46" fmla="*/ 0 w 1756"/>
                  <a:gd name="T47" fmla="*/ 0 h 1686"/>
                  <a:gd name="T48" fmla="*/ 0 w 1756"/>
                  <a:gd name="T49" fmla="*/ 0 h 1686"/>
                  <a:gd name="T50" fmla="*/ 0 w 1756"/>
                  <a:gd name="T51" fmla="*/ 0 h 1686"/>
                  <a:gd name="T52" fmla="*/ 0 w 1756"/>
                  <a:gd name="T53" fmla="*/ 0 h 1686"/>
                  <a:gd name="T54" fmla="*/ 0 w 1756"/>
                  <a:gd name="T55" fmla="*/ 0 h 1686"/>
                  <a:gd name="T56" fmla="*/ 0 w 1756"/>
                  <a:gd name="T57" fmla="*/ 0 h 1686"/>
                  <a:gd name="T58" fmla="*/ 0 w 1756"/>
                  <a:gd name="T59" fmla="*/ 0 h 1686"/>
                  <a:gd name="T60" fmla="*/ 0 w 1756"/>
                  <a:gd name="T61" fmla="*/ 0 h 1686"/>
                  <a:gd name="T62" fmla="*/ 0 w 1756"/>
                  <a:gd name="T63" fmla="*/ 0 h 1686"/>
                  <a:gd name="T64" fmla="*/ 0 w 1756"/>
                  <a:gd name="T65" fmla="*/ 0 h 1686"/>
                  <a:gd name="T66" fmla="*/ 0 w 1756"/>
                  <a:gd name="T67" fmla="*/ 0 h 1686"/>
                  <a:gd name="T68" fmla="*/ 0 w 1756"/>
                  <a:gd name="T69" fmla="*/ 0 h 1686"/>
                  <a:gd name="T70" fmla="*/ 0 w 1756"/>
                  <a:gd name="T71" fmla="*/ 0 h 1686"/>
                  <a:gd name="T72" fmla="*/ 0 w 1756"/>
                  <a:gd name="T73" fmla="*/ 0 h 1686"/>
                  <a:gd name="T74" fmla="*/ 0 w 1756"/>
                  <a:gd name="T75" fmla="*/ 0 h 1686"/>
                  <a:gd name="T76" fmla="*/ 0 w 1756"/>
                  <a:gd name="T77" fmla="*/ 0 h 1686"/>
                  <a:gd name="T78" fmla="*/ 0 w 1756"/>
                  <a:gd name="T79" fmla="*/ 0 h 1686"/>
                  <a:gd name="T80" fmla="*/ 0 w 1756"/>
                  <a:gd name="T81" fmla="*/ 0 h 1686"/>
                  <a:gd name="T82" fmla="*/ 0 w 1756"/>
                  <a:gd name="T83" fmla="*/ 0 h 1686"/>
                  <a:gd name="T84" fmla="*/ 0 w 1756"/>
                  <a:gd name="T85" fmla="*/ 0 h 1686"/>
                  <a:gd name="T86" fmla="*/ 0 w 1756"/>
                  <a:gd name="T87" fmla="*/ 0 h 1686"/>
                  <a:gd name="T88" fmla="*/ 0 w 1756"/>
                  <a:gd name="T89" fmla="*/ 0 h 1686"/>
                  <a:gd name="T90" fmla="*/ 0 w 1756"/>
                  <a:gd name="T91" fmla="*/ 0 h 1686"/>
                  <a:gd name="T92" fmla="*/ 0 w 1756"/>
                  <a:gd name="T93" fmla="*/ 0 h 1686"/>
                  <a:gd name="T94" fmla="*/ 0 w 1756"/>
                  <a:gd name="T95" fmla="*/ 0 h 1686"/>
                  <a:gd name="T96" fmla="*/ 0 w 1756"/>
                  <a:gd name="T97" fmla="*/ 0 h 1686"/>
                  <a:gd name="T98" fmla="*/ 0 w 1756"/>
                  <a:gd name="T99" fmla="*/ 0 h 16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56"/>
                  <a:gd name="T151" fmla="*/ 0 h 1686"/>
                  <a:gd name="T152" fmla="*/ 1756 w 1756"/>
                  <a:gd name="T153" fmla="*/ 1686 h 16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56" h="1686">
                    <a:moveTo>
                      <a:pt x="108" y="1686"/>
                    </a:moveTo>
                    <a:lnTo>
                      <a:pt x="1355" y="1306"/>
                    </a:lnTo>
                    <a:lnTo>
                      <a:pt x="1384" y="1288"/>
                    </a:lnTo>
                    <a:lnTo>
                      <a:pt x="1432" y="1247"/>
                    </a:lnTo>
                    <a:lnTo>
                      <a:pt x="1495" y="1190"/>
                    </a:lnTo>
                    <a:lnTo>
                      <a:pt x="1564" y="1124"/>
                    </a:lnTo>
                    <a:lnTo>
                      <a:pt x="1631" y="1055"/>
                    </a:lnTo>
                    <a:lnTo>
                      <a:pt x="1690" y="990"/>
                    </a:lnTo>
                    <a:lnTo>
                      <a:pt x="1732" y="939"/>
                    </a:lnTo>
                    <a:lnTo>
                      <a:pt x="1753" y="907"/>
                    </a:lnTo>
                    <a:lnTo>
                      <a:pt x="1756" y="783"/>
                    </a:lnTo>
                    <a:lnTo>
                      <a:pt x="1756" y="668"/>
                    </a:lnTo>
                    <a:lnTo>
                      <a:pt x="1756" y="563"/>
                    </a:lnTo>
                    <a:lnTo>
                      <a:pt x="1748" y="461"/>
                    </a:lnTo>
                    <a:lnTo>
                      <a:pt x="1738" y="358"/>
                    </a:lnTo>
                    <a:lnTo>
                      <a:pt x="1722" y="251"/>
                    </a:lnTo>
                    <a:lnTo>
                      <a:pt x="1700" y="140"/>
                    </a:lnTo>
                    <a:lnTo>
                      <a:pt x="1672" y="16"/>
                    </a:lnTo>
                    <a:lnTo>
                      <a:pt x="1659" y="4"/>
                    </a:lnTo>
                    <a:lnTo>
                      <a:pt x="1624" y="0"/>
                    </a:lnTo>
                    <a:lnTo>
                      <a:pt x="1576" y="10"/>
                    </a:lnTo>
                    <a:lnTo>
                      <a:pt x="1515" y="26"/>
                    </a:lnTo>
                    <a:lnTo>
                      <a:pt x="1452" y="46"/>
                    </a:lnTo>
                    <a:lnTo>
                      <a:pt x="1389" y="69"/>
                    </a:lnTo>
                    <a:lnTo>
                      <a:pt x="1333" y="95"/>
                    </a:lnTo>
                    <a:lnTo>
                      <a:pt x="1288" y="120"/>
                    </a:lnTo>
                    <a:lnTo>
                      <a:pt x="1183" y="188"/>
                    </a:lnTo>
                    <a:lnTo>
                      <a:pt x="1082" y="263"/>
                    </a:lnTo>
                    <a:lnTo>
                      <a:pt x="984" y="344"/>
                    </a:lnTo>
                    <a:lnTo>
                      <a:pt x="887" y="429"/>
                    </a:lnTo>
                    <a:lnTo>
                      <a:pt x="796" y="516"/>
                    </a:lnTo>
                    <a:lnTo>
                      <a:pt x="707" y="608"/>
                    </a:lnTo>
                    <a:lnTo>
                      <a:pt x="622" y="702"/>
                    </a:lnTo>
                    <a:lnTo>
                      <a:pt x="541" y="795"/>
                    </a:lnTo>
                    <a:lnTo>
                      <a:pt x="460" y="891"/>
                    </a:lnTo>
                    <a:lnTo>
                      <a:pt x="383" y="990"/>
                    </a:lnTo>
                    <a:lnTo>
                      <a:pt x="313" y="1085"/>
                    </a:lnTo>
                    <a:lnTo>
                      <a:pt x="245" y="1182"/>
                    </a:lnTo>
                    <a:lnTo>
                      <a:pt x="179" y="1278"/>
                    </a:lnTo>
                    <a:lnTo>
                      <a:pt x="118" y="1372"/>
                    </a:lnTo>
                    <a:lnTo>
                      <a:pt x="60" y="1463"/>
                    </a:lnTo>
                    <a:lnTo>
                      <a:pt x="4" y="1551"/>
                    </a:lnTo>
                    <a:lnTo>
                      <a:pt x="0" y="1575"/>
                    </a:lnTo>
                    <a:lnTo>
                      <a:pt x="2" y="1599"/>
                    </a:lnTo>
                    <a:lnTo>
                      <a:pt x="10" y="1622"/>
                    </a:lnTo>
                    <a:lnTo>
                      <a:pt x="22" y="1645"/>
                    </a:lnTo>
                    <a:lnTo>
                      <a:pt x="37" y="1662"/>
                    </a:lnTo>
                    <a:lnTo>
                      <a:pt x="60" y="1678"/>
                    </a:lnTo>
                    <a:lnTo>
                      <a:pt x="83" y="1686"/>
                    </a:lnTo>
                    <a:lnTo>
                      <a:pt x="108" y="168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1" name="Freeform 82"/>
              <p:cNvSpPr>
                <a:spLocks/>
              </p:cNvSpPr>
              <p:nvPr/>
            </p:nvSpPr>
            <p:spPr bwMode="auto">
              <a:xfrm>
                <a:off x="4089" y="2781"/>
                <a:ext cx="365" cy="271"/>
              </a:xfrm>
              <a:custGeom>
                <a:avLst/>
                <a:gdLst>
                  <a:gd name="T0" fmla="*/ 0 w 4215"/>
                  <a:gd name="T1" fmla="*/ 0 h 3124"/>
                  <a:gd name="T2" fmla="*/ 0 w 4215"/>
                  <a:gd name="T3" fmla="*/ 0 h 3124"/>
                  <a:gd name="T4" fmla="*/ 0 w 4215"/>
                  <a:gd name="T5" fmla="*/ 0 h 3124"/>
                  <a:gd name="T6" fmla="*/ 0 w 4215"/>
                  <a:gd name="T7" fmla="*/ 0 h 3124"/>
                  <a:gd name="T8" fmla="*/ 0 w 4215"/>
                  <a:gd name="T9" fmla="*/ 0 h 3124"/>
                  <a:gd name="T10" fmla="*/ 0 w 4215"/>
                  <a:gd name="T11" fmla="*/ 0 h 3124"/>
                  <a:gd name="T12" fmla="*/ 0 w 4215"/>
                  <a:gd name="T13" fmla="*/ 0 h 3124"/>
                  <a:gd name="T14" fmla="*/ 0 w 4215"/>
                  <a:gd name="T15" fmla="*/ 0 h 3124"/>
                  <a:gd name="T16" fmla="*/ 0 w 4215"/>
                  <a:gd name="T17" fmla="*/ 0 h 3124"/>
                  <a:gd name="T18" fmla="*/ 0 w 4215"/>
                  <a:gd name="T19" fmla="*/ 0 h 3124"/>
                  <a:gd name="T20" fmla="*/ 0 w 4215"/>
                  <a:gd name="T21" fmla="*/ 0 h 3124"/>
                  <a:gd name="T22" fmla="*/ 0 w 4215"/>
                  <a:gd name="T23" fmla="*/ 0 h 3124"/>
                  <a:gd name="T24" fmla="*/ 0 w 4215"/>
                  <a:gd name="T25" fmla="*/ 0 h 3124"/>
                  <a:gd name="T26" fmla="*/ 0 w 4215"/>
                  <a:gd name="T27" fmla="*/ 0 h 3124"/>
                  <a:gd name="T28" fmla="*/ 0 w 4215"/>
                  <a:gd name="T29" fmla="*/ 0 h 3124"/>
                  <a:gd name="T30" fmla="*/ 0 w 4215"/>
                  <a:gd name="T31" fmla="*/ 0 h 3124"/>
                  <a:gd name="T32" fmla="*/ 0 w 4215"/>
                  <a:gd name="T33" fmla="*/ 0 h 3124"/>
                  <a:gd name="T34" fmla="*/ 0 w 4215"/>
                  <a:gd name="T35" fmla="*/ 0 h 3124"/>
                  <a:gd name="T36" fmla="*/ 0 w 4215"/>
                  <a:gd name="T37" fmla="*/ 0 h 3124"/>
                  <a:gd name="T38" fmla="*/ 0 w 4215"/>
                  <a:gd name="T39" fmla="*/ 0 h 3124"/>
                  <a:gd name="T40" fmla="*/ 0 w 4215"/>
                  <a:gd name="T41" fmla="*/ 0 h 3124"/>
                  <a:gd name="T42" fmla="*/ 0 w 4215"/>
                  <a:gd name="T43" fmla="*/ 0 h 3124"/>
                  <a:gd name="T44" fmla="*/ 0 w 4215"/>
                  <a:gd name="T45" fmla="*/ 0 h 3124"/>
                  <a:gd name="T46" fmla="*/ 0 w 4215"/>
                  <a:gd name="T47" fmla="*/ 0 h 3124"/>
                  <a:gd name="T48" fmla="*/ 0 w 4215"/>
                  <a:gd name="T49" fmla="*/ 0 h 3124"/>
                  <a:gd name="T50" fmla="*/ 0 w 4215"/>
                  <a:gd name="T51" fmla="*/ 0 h 3124"/>
                  <a:gd name="T52" fmla="*/ 0 w 4215"/>
                  <a:gd name="T53" fmla="*/ 0 h 3124"/>
                  <a:gd name="T54" fmla="*/ 0 w 4215"/>
                  <a:gd name="T55" fmla="*/ 0 h 3124"/>
                  <a:gd name="T56" fmla="*/ 0 w 4215"/>
                  <a:gd name="T57" fmla="*/ 0 h 3124"/>
                  <a:gd name="T58" fmla="*/ 0 w 4215"/>
                  <a:gd name="T59" fmla="*/ 0 h 3124"/>
                  <a:gd name="T60" fmla="*/ 0 w 4215"/>
                  <a:gd name="T61" fmla="*/ 0 h 3124"/>
                  <a:gd name="T62" fmla="*/ 0 w 4215"/>
                  <a:gd name="T63" fmla="*/ 0 h 3124"/>
                  <a:gd name="T64" fmla="*/ 0 w 4215"/>
                  <a:gd name="T65" fmla="*/ 0 h 3124"/>
                  <a:gd name="T66" fmla="*/ 0 w 4215"/>
                  <a:gd name="T67" fmla="*/ 0 h 3124"/>
                  <a:gd name="T68" fmla="*/ 0 w 4215"/>
                  <a:gd name="T69" fmla="*/ 0 h 3124"/>
                  <a:gd name="T70" fmla="*/ 0 w 4215"/>
                  <a:gd name="T71" fmla="*/ 0 h 3124"/>
                  <a:gd name="T72" fmla="*/ 0 w 4215"/>
                  <a:gd name="T73" fmla="*/ 0 h 3124"/>
                  <a:gd name="T74" fmla="*/ 0 w 4215"/>
                  <a:gd name="T75" fmla="*/ 0 h 3124"/>
                  <a:gd name="T76" fmla="*/ 0 w 4215"/>
                  <a:gd name="T77" fmla="*/ 0 h 3124"/>
                  <a:gd name="T78" fmla="*/ 0 w 4215"/>
                  <a:gd name="T79" fmla="*/ 0 h 3124"/>
                  <a:gd name="T80" fmla="*/ 0 w 4215"/>
                  <a:gd name="T81" fmla="*/ 0 h 3124"/>
                  <a:gd name="T82" fmla="*/ 0 w 4215"/>
                  <a:gd name="T83" fmla="*/ 0 h 3124"/>
                  <a:gd name="T84" fmla="*/ 0 w 4215"/>
                  <a:gd name="T85" fmla="*/ 0 h 3124"/>
                  <a:gd name="T86" fmla="*/ 0 w 4215"/>
                  <a:gd name="T87" fmla="*/ 0 h 3124"/>
                  <a:gd name="T88" fmla="*/ 0 w 4215"/>
                  <a:gd name="T89" fmla="*/ 0 h 3124"/>
                  <a:gd name="T90" fmla="*/ 0 w 4215"/>
                  <a:gd name="T91" fmla="*/ 0 h 3124"/>
                  <a:gd name="T92" fmla="*/ 0 w 4215"/>
                  <a:gd name="T93" fmla="*/ 0 h 3124"/>
                  <a:gd name="T94" fmla="*/ 0 w 4215"/>
                  <a:gd name="T95" fmla="*/ 0 h 312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15"/>
                  <a:gd name="T145" fmla="*/ 0 h 3124"/>
                  <a:gd name="T146" fmla="*/ 4215 w 4215"/>
                  <a:gd name="T147" fmla="*/ 3124 h 312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15" h="3124">
                    <a:moveTo>
                      <a:pt x="52" y="2784"/>
                    </a:moveTo>
                    <a:lnTo>
                      <a:pt x="93" y="2691"/>
                    </a:lnTo>
                    <a:lnTo>
                      <a:pt x="133" y="2600"/>
                    </a:lnTo>
                    <a:lnTo>
                      <a:pt x="174" y="2509"/>
                    </a:lnTo>
                    <a:lnTo>
                      <a:pt x="219" y="2417"/>
                    </a:lnTo>
                    <a:lnTo>
                      <a:pt x="263" y="2330"/>
                    </a:lnTo>
                    <a:lnTo>
                      <a:pt x="308" y="2243"/>
                    </a:lnTo>
                    <a:lnTo>
                      <a:pt x="356" y="2154"/>
                    </a:lnTo>
                    <a:lnTo>
                      <a:pt x="407" y="2071"/>
                    </a:lnTo>
                    <a:lnTo>
                      <a:pt x="455" y="1986"/>
                    </a:lnTo>
                    <a:lnTo>
                      <a:pt x="508" y="1901"/>
                    </a:lnTo>
                    <a:lnTo>
                      <a:pt x="561" y="1818"/>
                    </a:lnTo>
                    <a:lnTo>
                      <a:pt x="614" y="1737"/>
                    </a:lnTo>
                    <a:lnTo>
                      <a:pt x="670" y="1656"/>
                    </a:lnTo>
                    <a:lnTo>
                      <a:pt x="727" y="1577"/>
                    </a:lnTo>
                    <a:lnTo>
                      <a:pt x="786" y="1498"/>
                    </a:lnTo>
                    <a:lnTo>
                      <a:pt x="847" y="1419"/>
                    </a:lnTo>
                    <a:lnTo>
                      <a:pt x="910" y="1342"/>
                    </a:lnTo>
                    <a:lnTo>
                      <a:pt x="974" y="1265"/>
                    </a:lnTo>
                    <a:lnTo>
                      <a:pt x="1039" y="1188"/>
                    </a:lnTo>
                    <a:lnTo>
                      <a:pt x="1106" y="1113"/>
                    </a:lnTo>
                    <a:lnTo>
                      <a:pt x="1173" y="1039"/>
                    </a:lnTo>
                    <a:lnTo>
                      <a:pt x="1242" y="963"/>
                    </a:lnTo>
                    <a:lnTo>
                      <a:pt x="1315" y="890"/>
                    </a:lnTo>
                    <a:lnTo>
                      <a:pt x="1389" y="816"/>
                    </a:lnTo>
                    <a:lnTo>
                      <a:pt x="1462" y="745"/>
                    </a:lnTo>
                    <a:lnTo>
                      <a:pt x="1538" y="672"/>
                    </a:lnTo>
                    <a:lnTo>
                      <a:pt x="1616" y="601"/>
                    </a:lnTo>
                    <a:lnTo>
                      <a:pt x="1697" y="531"/>
                    </a:lnTo>
                    <a:lnTo>
                      <a:pt x="1778" y="460"/>
                    </a:lnTo>
                    <a:lnTo>
                      <a:pt x="1862" y="389"/>
                    </a:lnTo>
                    <a:lnTo>
                      <a:pt x="1948" y="320"/>
                    </a:lnTo>
                    <a:lnTo>
                      <a:pt x="2034" y="251"/>
                    </a:lnTo>
                    <a:lnTo>
                      <a:pt x="2072" y="217"/>
                    </a:lnTo>
                    <a:lnTo>
                      <a:pt x="2110" y="184"/>
                    </a:lnTo>
                    <a:lnTo>
                      <a:pt x="2147" y="149"/>
                    </a:lnTo>
                    <a:lnTo>
                      <a:pt x="2183" y="119"/>
                    </a:lnTo>
                    <a:lnTo>
                      <a:pt x="2218" y="93"/>
                    </a:lnTo>
                    <a:lnTo>
                      <a:pt x="2252" y="75"/>
                    </a:lnTo>
                    <a:lnTo>
                      <a:pt x="2279" y="71"/>
                    </a:lnTo>
                    <a:lnTo>
                      <a:pt x="2307" y="75"/>
                    </a:lnTo>
                    <a:lnTo>
                      <a:pt x="2366" y="99"/>
                    </a:lnTo>
                    <a:lnTo>
                      <a:pt x="2421" y="121"/>
                    </a:lnTo>
                    <a:lnTo>
                      <a:pt x="2477" y="141"/>
                    </a:lnTo>
                    <a:lnTo>
                      <a:pt x="2530" y="159"/>
                    </a:lnTo>
                    <a:lnTo>
                      <a:pt x="2583" y="176"/>
                    </a:lnTo>
                    <a:lnTo>
                      <a:pt x="2639" y="192"/>
                    </a:lnTo>
                    <a:lnTo>
                      <a:pt x="2690" y="207"/>
                    </a:lnTo>
                    <a:lnTo>
                      <a:pt x="2742" y="220"/>
                    </a:lnTo>
                    <a:lnTo>
                      <a:pt x="2795" y="230"/>
                    </a:lnTo>
                    <a:lnTo>
                      <a:pt x="2849" y="240"/>
                    </a:lnTo>
                    <a:lnTo>
                      <a:pt x="2900" y="247"/>
                    </a:lnTo>
                    <a:lnTo>
                      <a:pt x="2953" y="253"/>
                    </a:lnTo>
                    <a:lnTo>
                      <a:pt x="3004" y="257"/>
                    </a:lnTo>
                    <a:lnTo>
                      <a:pt x="3056" y="261"/>
                    </a:lnTo>
                    <a:lnTo>
                      <a:pt x="3109" y="263"/>
                    </a:lnTo>
                    <a:lnTo>
                      <a:pt x="3160" y="261"/>
                    </a:lnTo>
                    <a:lnTo>
                      <a:pt x="3213" y="257"/>
                    </a:lnTo>
                    <a:lnTo>
                      <a:pt x="3267" y="255"/>
                    </a:lnTo>
                    <a:lnTo>
                      <a:pt x="3322" y="247"/>
                    </a:lnTo>
                    <a:lnTo>
                      <a:pt x="3375" y="240"/>
                    </a:lnTo>
                    <a:lnTo>
                      <a:pt x="3431" y="233"/>
                    </a:lnTo>
                    <a:lnTo>
                      <a:pt x="3490" y="220"/>
                    </a:lnTo>
                    <a:lnTo>
                      <a:pt x="3545" y="207"/>
                    </a:lnTo>
                    <a:lnTo>
                      <a:pt x="3603" y="192"/>
                    </a:lnTo>
                    <a:lnTo>
                      <a:pt x="3662" y="176"/>
                    </a:lnTo>
                    <a:lnTo>
                      <a:pt x="3722" y="159"/>
                    </a:lnTo>
                    <a:lnTo>
                      <a:pt x="3783" y="139"/>
                    </a:lnTo>
                    <a:lnTo>
                      <a:pt x="3846" y="116"/>
                    </a:lnTo>
                    <a:lnTo>
                      <a:pt x="3909" y="93"/>
                    </a:lnTo>
                    <a:lnTo>
                      <a:pt x="3976" y="68"/>
                    </a:lnTo>
                    <a:lnTo>
                      <a:pt x="4043" y="40"/>
                    </a:lnTo>
                    <a:lnTo>
                      <a:pt x="4112" y="10"/>
                    </a:lnTo>
                    <a:lnTo>
                      <a:pt x="4150" y="0"/>
                    </a:lnTo>
                    <a:lnTo>
                      <a:pt x="4183" y="12"/>
                    </a:lnTo>
                    <a:lnTo>
                      <a:pt x="4203" y="40"/>
                    </a:lnTo>
                    <a:lnTo>
                      <a:pt x="4215" y="81"/>
                    </a:lnTo>
                    <a:lnTo>
                      <a:pt x="4215" y="129"/>
                    </a:lnTo>
                    <a:lnTo>
                      <a:pt x="4205" y="174"/>
                    </a:lnTo>
                    <a:lnTo>
                      <a:pt x="4183" y="212"/>
                    </a:lnTo>
                    <a:lnTo>
                      <a:pt x="4144" y="237"/>
                    </a:lnTo>
                    <a:lnTo>
                      <a:pt x="4043" y="296"/>
                    </a:lnTo>
                    <a:lnTo>
                      <a:pt x="3945" y="356"/>
                    </a:lnTo>
                    <a:lnTo>
                      <a:pt x="3848" y="419"/>
                    </a:lnTo>
                    <a:lnTo>
                      <a:pt x="3755" y="486"/>
                    </a:lnTo>
                    <a:lnTo>
                      <a:pt x="3664" y="551"/>
                    </a:lnTo>
                    <a:lnTo>
                      <a:pt x="3575" y="619"/>
                    </a:lnTo>
                    <a:lnTo>
                      <a:pt x="3490" y="690"/>
                    </a:lnTo>
                    <a:lnTo>
                      <a:pt x="3405" y="763"/>
                    </a:lnTo>
                    <a:lnTo>
                      <a:pt x="3322" y="836"/>
                    </a:lnTo>
                    <a:lnTo>
                      <a:pt x="3243" y="913"/>
                    </a:lnTo>
                    <a:lnTo>
                      <a:pt x="3168" y="992"/>
                    </a:lnTo>
                    <a:lnTo>
                      <a:pt x="3095" y="1069"/>
                    </a:lnTo>
                    <a:lnTo>
                      <a:pt x="3020" y="1148"/>
                    </a:lnTo>
                    <a:lnTo>
                      <a:pt x="2953" y="1231"/>
                    </a:lnTo>
                    <a:lnTo>
                      <a:pt x="2884" y="1312"/>
                    </a:lnTo>
                    <a:lnTo>
                      <a:pt x="2819" y="1399"/>
                    </a:lnTo>
                    <a:lnTo>
                      <a:pt x="2755" y="1482"/>
                    </a:lnTo>
                    <a:lnTo>
                      <a:pt x="2694" y="1567"/>
                    </a:lnTo>
                    <a:lnTo>
                      <a:pt x="2637" y="1656"/>
                    </a:lnTo>
                    <a:lnTo>
                      <a:pt x="2578" y="1745"/>
                    </a:lnTo>
                    <a:lnTo>
                      <a:pt x="2525" y="1834"/>
                    </a:lnTo>
                    <a:lnTo>
                      <a:pt x="2471" y="1922"/>
                    </a:lnTo>
                    <a:lnTo>
                      <a:pt x="2421" y="2013"/>
                    </a:lnTo>
                    <a:lnTo>
                      <a:pt x="2373" y="2104"/>
                    </a:lnTo>
                    <a:lnTo>
                      <a:pt x="2325" y="2195"/>
                    </a:lnTo>
                    <a:lnTo>
                      <a:pt x="2279" y="2289"/>
                    </a:lnTo>
                    <a:lnTo>
                      <a:pt x="2236" y="2380"/>
                    </a:lnTo>
                    <a:lnTo>
                      <a:pt x="2196" y="2474"/>
                    </a:lnTo>
                    <a:lnTo>
                      <a:pt x="2155" y="2567"/>
                    </a:lnTo>
                    <a:lnTo>
                      <a:pt x="2120" y="2660"/>
                    </a:lnTo>
                    <a:lnTo>
                      <a:pt x="2082" y="2755"/>
                    </a:lnTo>
                    <a:lnTo>
                      <a:pt x="2049" y="2848"/>
                    </a:lnTo>
                    <a:lnTo>
                      <a:pt x="2024" y="2909"/>
                    </a:lnTo>
                    <a:lnTo>
                      <a:pt x="2001" y="2954"/>
                    </a:lnTo>
                    <a:lnTo>
                      <a:pt x="1979" y="2990"/>
                    </a:lnTo>
                    <a:lnTo>
                      <a:pt x="1955" y="3015"/>
                    </a:lnTo>
                    <a:lnTo>
                      <a:pt x="1928" y="3033"/>
                    </a:lnTo>
                    <a:lnTo>
                      <a:pt x="1892" y="3047"/>
                    </a:lnTo>
                    <a:lnTo>
                      <a:pt x="1849" y="3061"/>
                    </a:lnTo>
                    <a:lnTo>
                      <a:pt x="1791" y="3073"/>
                    </a:lnTo>
                    <a:lnTo>
                      <a:pt x="1707" y="3088"/>
                    </a:lnTo>
                    <a:lnTo>
                      <a:pt x="1619" y="3103"/>
                    </a:lnTo>
                    <a:lnTo>
                      <a:pt x="1525" y="3111"/>
                    </a:lnTo>
                    <a:lnTo>
                      <a:pt x="1430" y="3118"/>
                    </a:lnTo>
                    <a:lnTo>
                      <a:pt x="1328" y="3124"/>
                    </a:lnTo>
                    <a:lnTo>
                      <a:pt x="1224" y="3124"/>
                    </a:lnTo>
                    <a:lnTo>
                      <a:pt x="1118" y="3124"/>
                    </a:lnTo>
                    <a:lnTo>
                      <a:pt x="1011" y="3118"/>
                    </a:lnTo>
                    <a:lnTo>
                      <a:pt x="905" y="3114"/>
                    </a:lnTo>
                    <a:lnTo>
                      <a:pt x="796" y="3103"/>
                    </a:lnTo>
                    <a:lnTo>
                      <a:pt x="690" y="3093"/>
                    </a:lnTo>
                    <a:lnTo>
                      <a:pt x="583" y="3083"/>
                    </a:lnTo>
                    <a:lnTo>
                      <a:pt x="482" y="3067"/>
                    </a:lnTo>
                    <a:lnTo>
                      <a:pt x="381" y="3053"/>
                    </a:lnTo>
                    <a:lnTo>
                      <a:pt x="283" y="3037"/>
                    </a:lnTo>
                    <a:lnTo>
                      <a:pt x="189" y="3020"/>
                    </a:lnTo>
                    <a:lnTo>
                      <a:pt x="113" y="3000"/>
                    </a:lnTo>
                    <a:lnTo>
                      <a:pt x="60" y="2982"/>
                    </a:lnTo>
                    <a:lnTo>
                      <a:pt x="22" y="2962"/>
                    </a:lnTo>
                    <a:lnTo>
                      <a:pt x="4" y="2941"/>
                    </a:lnTo>
                    <a:lnTo>
                      <a:pt x="0" y="2916"/>
                    </a:lnTo>
                    <a:lnTo>
                      <a:pt x="6" y="2883"/>
                    </a:lnTo>
                    <a:lnTo>
                      <a:pt x="24" y="2840"/>
                    </a:lnTo>
                    <a:lnTo>
                      <a:pt x="52" y="2784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2" name="Freeform 83"/>
              <p:cNvSpPr>
                <a:spLocks/>
              </p:cNvSpPr>
              <p:nvPr/>
            </p:nvSpPr>
            <p:spPr bwMode="auto">
              <a:xfrm>
                <a:off x="4089" y="2781"/>
                <a:ext cx="365" cy="271"/>
              </a:xfrm>
              <a:custGeom>
                <a:avLst/>
                <a:gdLst>
                  <a:gd name="T0" fmla="*/ 0 w 4215"/>
                  <a:gd name="T1" fmla="*/ 0 h 3124"/>
                  <a:gd name="T2" fmla="*/ 0 w 4215"/>
                  <a:gd name="T3" fmla="*/ 0 h 3124"/>
                  <a:gd name="T4" fmla="*/ 0 w 4215"/>
                  <a:gd name="T5" fmla="*/ 0 h 3124"/>
                  <a:gd name="T6" fmla="*/ 0 w 4215"/>
                  <a:gd name="T7" fmla="*/ 0 h 3124"/>
                  <a:gd name="T8" fmla="*/ 0 w 4215"/>
                  <a:gd name="T9" fmla="*/ 0 h 3124"/>
                  <a:gd name="T10" fmla="*/ 0 w 4215"/>
                  <a:gd name="T11" fmla="*/ 0 h 3124"/>
                  <a:gd name="T12" fmla="*/ 0 w 4215"/>
                  <a:gd name="T13" fmla="*/ 0 h 3124"/>
                  <a:gd name="T14" fmla="*/ 0 w 4215"/>
                  <a:gd name="T15" fmla="*/ 0 h 3124"/>
                  <a:gd name="T16" fmla="*/ 0 w 4215"/>
                  <a:gd name="T17" fmla="*/ 0 h 3124"/>
                  <a:gd name="T18" fmla="*/ 0 w 4215"/>
                  <a:gd name="T19" fmla="*/ 0 h 3124"/>
                  <a:gd name="T20" fmla="*/ 0 w 4215"/>
                  <a:gd name="T21" fmla="*/ 0 h 3124"/>
                  <a:gd name="T22" fmla="*/ 0 w 4215"/>
                  <a:gd name="T23" fmla="*/ 0 h 3124"/>
                  <a:gd name="T24" fmla="*/ 0 w 4215"/>
                  <a:gd name="T25" fmla="*/ 0 h 3124"/>
                  <a:gd name="T26" fmla="*/ 0 w 4215"/>
                  <a:gd name="T27" fmla="*/ 0 h 3124"/>
                  <a:gd name="T28" fmla="*/ 0 w 4215"/>
                  <a:gd name="T29" fmla="*/ 0 h 3124"/>
                  <a:gd name="T30" fmla="*/ 0 w 4215"/>
                  <a:gd name="T31" fmla="*/ 0 h 3124"/>
                  <a:gd name="T32" fmla="*/ 0 w 4215"/>
                  <a:gd name="T33" fmla="*/ 0 h 3124"/>
                  <a:gd name="T34" fmla="*/ 0 w 4215"/>
                  <a:gd name="T35" fmla="*/ 0 h 3124"/>
                  <a:gd name="T36" fmla="*/ 0 w 4215"/>
                  <a:gd name="T37" fmla="*/ 0 h 3124"/>
                  <a:gd name="T38" fmla="*/ 0 w 4215"/>
                  <a:gd name="T39" fmla="*/ 0 h 3124"/>
                  <a:gd name="T40" fmla="*/ 0 w 4215"/>
                  <a:gd name="T41" fmla="*/ 0 h 3124"/>
                  <a:gd name="T42" fmla="*/ 0 w 4215"/>
                  <a:gd name="T43" fmla="*/ 0 h 3124"/>
                  <a:gd name="T44" fmla="*/ 0 w 4215"/>
                  <a:gd name="T45" fmla="*/ 0 h 3124"/>
                  <a:gd name="T46" fmla="*/ 0 w 4215"/>
                  <a:gd name="T47" fmla="*/ 0 h 3124"/>
                  <a:gd name="T48" fmla="*/ 0 w 4215"/>
                  <a:gd name="T49" fmla="*/ 0 h 3124"/>
                  <a:gd name="T50" fmla="*/ 0 w 4215"/>
                  <a:gd name="T51" fmla="*/ 0 h 3124"/>
                  <a:gd name="T52" fmla="*/ 0 w 4215"/>
                  <a:gd name="T53" fmla="*/ 0 h 3124"/>
                  <a:gd name="T54" fmla="*/ 0 w 4215"/>
                  <a:gd name="T55" fmla="*/ 0 h 3124"/>
                  <a:gd name="T56" fmla="*/ 0 w 4215"/>
                  <a:gd name="T57" fmla="*/ 0 h 3124"/>
                  <a:gd name="T58" fmla="*/ 0 w 4215"/>
                  <a:gd name="T59" fmla="*/ 0 h 3124"/>
                  <a:gd name="T60" fmla="*/ 0 w 4215"/>
                  <a:gd name="T61" fmla="*/ 0 h 3124"/>
                  <a:gd name="T62" fmla="*/ 0 w 4215"/>
                  <a:gd name="T63" fmla="*/ 0 h 3124"/>
                  <a:gd name="T64" fmla="*/ 0 w 4215"/>
                  <a:gd name="T65" fmla="*/ 0 h 3124"/>
                  <a:gd name="T66" fmla="*/ 0 w 4215"/>
                  <a:gd name="T67" fmla="*/ 0 h 3124"/>
                  <a:gd name="T68" fmla="*/ 0 w 4215"/>
                  <a:gd name="T69" fmla="*/ 0 h 3124"/>
                  <a:gd name="T70" fmla="*/ 0 w 4215"/>
                  <a:gd name="T71" fmla="*/ 0 h 3124"/>
                  <a:gd name="T72" fmla="*/ 0 w 4215"/>
                  <a:gd name="T73" fmla="*/ 0 h 3124"/>
                  <a:gd name="T74" fmla="*/ 0 w 4215"/>
                  <a:gd name="T75" fmla="*/ 0 h 3124"/>
                  <a:gd name="T76" fmla="*/ 0 w 4215"/>
                  <a:gd name="T77" fmla="*/ 0 h 3124"/>
                  <a:gd name="T78" fmla="*/ 0 w 4215"/>
                  <a:gd name="T79" fmla="*/ 0 h 3124"/>
                  <a:gd name="T80" fmla="*/ 0 w 4215"/>
                  <a:gd name="T81" fmla="*/ 0 h 3124"/>
                  <a:gd name="T82" fmla="*/ 0 w 4215"/>
                  <a:gd name="T83" fmla="*/ 0 h 3124"/>
                  <a:gd name="T84" fmla="*/ 0 w 4215"/>
                  <a:gd name="T85" fmla="*/ 0 h 3124"/>
                  <a:gd name="T86" fmla="*/ 0 w 4215"/>
                  <a:gd name="T87" fmla="*/ 0 h 3124"/>
                  <a:gd name="T88" fmla="*/ 0 w 4215"/>
                  <a:gd name="T89" fmla="*/ 0 h 3124"/>
                  <a:gd name="T90" fmla="*/ 0 w 4215"/>
                  <a:gd name="T91" fmla="*/ 0 h 3124"/>
                  <a:gd name="T92" fmla="*/ 0 w 4215"/>
                  <a:gd name="T93" fmla="*/ 0 h 3124"/>
                  <a:gd name="T94" fmla="*/ 0 w 4215"/>
                  <a:gd name="T95" fmla="*/ 0 h 312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15"/>
                  <a:gd name="T145" fmla="*/ 0 h 3124"/>
                  <a:gd name="T146" fmla="*/ 4215 w 4215"/>
                  <a:gd name="T147" fmla="*/ 3124 h 312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15" h="3124">
                    <a:moveTo>
                      <a:pt x="52" y="2784"/>
                    </a:moveTo>
                    <a:lnTo>
                      <a:pt x="93" y="2691"/>
                    </a:lnTo>
                    <a:lnTo>
                      <a:pt x="133" y="2600"/>
                    </a:lnTo>
                    <a:lnTo>
                      <a:pt x="174" y="2509"/>
                    </a:lnTo>
                    <a:lnTo>
                      <a:pt x="219" y="2417"/>
                    </a:lnTo>
                    <a:lnTo>
                      <a:pt x="263" y="2330"/>
                    </a:lnTo>
                    <a:lnTo>
                      <a:pt x="308" y="2243"/>
                    </a:lnTo>
                    <a:lnTo>
                      <a:pt x="356" y="2154"/>
                    </a:lnTo>
                    <a:lnTo>
                      <a:pt x="407" y="2071"/>
                    </a:lnTo>
                    <a:lnTo>
                      <a:pt x="455" y="1986"/>
                    </a:lnTo>
                    <a:lnTo>
                      <a:pt x="508" y="1901"/>
                    </a:lnTo>
                    <a:lnTo>
                      <a:pt x="561" y="1818"/>
                    </a:lnTo>
                    <a:lnTo>
                      <a:pt x="614" y="1737"/>
                    </a:lnTo>
                    <a:lnTo>
                      <a:pt x="670" y="1656"/>
                    </a:lnTo>
                    <a:lnTo>
                      <a:pt x="727" y="1577"/>
                    </a:lnTo>
                    <a:lnTo>
                      <a:pt x="786" y="1498"/>
                    </a:lnTo>
                    <a:lnTo>
                      <a:pt x="847" y="1419"/>
                    </a:lnTo>
                    <a:lnTo>
                      <a:pt x="910" y="1342"/>
                    </a:lnTo>
                    <a:lnTo>
                      <a:pt x="974" y="1265"/>
                    </a:lnTo>
                    <a:lnTo>
                      <a:pt x="1039" y="1188"/>
                    </a:lnTo>
                    <a:lnTo>
                      <a:pt x="1106" y="1113"/>
                    </a:lnTo>
                    <a:lnTo>
                      <a:pt x="1173" y="1039"/>
                    </a:lnTo>
                    <a:lnTo>
                      <a:pt x="1242" y="963"/>
                    </a:lnTo>
                    <a:lnTo>
                      <a:pt x="1315" y="890"/>
                    </a:lnTo>
                    <a:lnTo>
                      <a:pt x="1389" y="816"/>
                    </a:lnTo>
                    <a:lnTo>
                      <a:pt x="1462" y="745"/>
                    </a:lnTo>
                    <a:lnTo>
                      <a:pt x="1538" y="672"/>
                    </a:lnTo>
                    <a:lnTo>
                      <a:pt x="1616" y="601"/>
                    </a:lnTo>
                    <a:lnTo>
                      <a:pt x="1697" y="531"/>
                    </a:lnTo>
                    <a:lnTo>
                      <a:pt x="1778" y="460"/>
                    </a:lnTo>
                    <a:lnTo>
                      <a:pt x="1862" y="389"/>
                    </a:lnTo>
                    <a:lnTo>
                      <a:pt x="1948" y="320"/>
                    </a:lnTo>
                    <a:lnTo>
                      <a:pt x="2034" y="251"/>
                    </a:lnTo>
                    <a:lnTo>
                      <a:pt x="2072" y="217"/>
                    </a:lnTo>
                    <a:lnTo>
                      <a:pt x="2110" y="184"/>
                    </a:lnTo>
                    <a:lnTo>
                      <a:pt x="2147" y="149"/>
                    </a:lnTo>
                    <a:lnTo>
                      <a:pt x="2183" y="119"/>
                    </a:lnTo>
                    <a:lnTo>
                      <a:pt x="2218" y="93"/>
                    </a:lnTo>
                    <a:lnTo>
                      <a:pt x="2252" y="75"/>
                    </a:lnTo>
                    <a:lnTo>
                      <a:pt x="2279" y="71"/>
                    </a:lnTo>
                    <a:lnTo>
                      <a:pt x="2307" y="75"/>
                    </a:lnTo>
                    <a:lnTo>
                      <a:pt x="2366" y="99"/>
                    </a:lnTo>
                    <a:lnTo>
                      <a:pt x="2421" y="121"/>
                    </a:lnTo>
                    <a:lnTo>
                      <a:pt x="2477" y="141"/>
                    </a:lnTo>
                    <a:lnTo>
                      <a:pt x="2530" y="159"/>
                    </a:lnTo>
                    <a:lnTo>
                      <a:pt x="2583" y="176"/>
                    </a:lnTo>
                    <a:lnTo>
                      <a:pt x="2639" y="192"/>
                    </a:lnTo>
                    <a:lnTo>
                      <a:pt x="2690" y="207"/>
                    </a:lnTo>
                    <a:lnTo>
                      <a:pt x="2742" y="220"/>
                    </a:lnTo>
                    <a:lnTo>
                      <a:pt x="2795" y="230"/>
                    </a:lnTo>
                    <a:lnTo>
                      <a:pt x="2849" y="240"/>
                    </a:lnTo>
                    <a:lnTo>
                      <a:pt x="2900" y="247"/>
                    </a:lnTo>
                    <a:lnTo>
                      <a:pt x="2953" y="253"/>
                    </a:lnTo>
                    <a:lnTo>
                      <a:pt x="3004" y="257"/>
                    </a:lnTo>
                    <a:lnTo>
                      <a:pt x="3056" y="261"/>
                    </a:lnTo>
                    <a:lnTo>
                      <a:pt x="3109" y="263"/>
                    </a:lnTo>
                    <a:lnTo>
                      <a:pt x="3160" y="261"/>
                    </a:lnTo>
                    <a:lnTo>
                      <a:pt x="3213" y="257"/>
                    </a:lnTo>
                    <a:lnTo>
                      <a:pt x="3267" y="255"/>
                    </a:lnTo>
                    <a:lnTo>
                      <a:pt x="3322" y="247"/>
                    </a:lnTo>
                    <a:lnTo>
                      <a:pt x="3375" y="240"/>
                    </a:lnTo>
                    <a:lnTo>
                      <a:pt x="3431" y="233"/>
                    </a:lnTo>
                    <a:lnTo>
                      <a:pt x="3490" y="220"/>
                    </a:lnTo>
                    <a:lnTo>
                      <a:pt x="3545" y="207"/>
                    </a:lnTo>
                    <a:lnTo>
                      <a:pt x="3603" y="192"/>
                    </a:lnTo>
                    <a:lnTo>
                      <a:pt x="3662" y="176"/>
                    </a:lnTo>
                    <a:lnTo>
                      <a:pt x="3722" y="159"/>
                    </a:lnTo>
                    <a:lnTo>
                      <a:pt x="3783" y="139"/>
                    </a:lnTo>
                    <a:lnTo>
                      <a:pt x="3846" y="116"/>
                    </a:lnTo>
                    <a:lnTo>
                      <a:pt x="3909" y="93"/>
                    </a:lnTo>
                    <a:lnTo>
                      <a:pt x="3976" y="68"/>
                    </a:lnTo>
                    <a:lnTo>
                      <a:pt x="4043" y="40"/>
                    </a:lnTo>
                    <a:lnTo>
                      <a:pt x="4112" y="10"/>
                    </a:lnTo>
                    <a:lnTo>
                      <a:pt x="4150" y="0"/>
                    </a:lnTo>
                    <a:lnTo>
                      <a:pt x="4183" y="12"/>
                    </a:lnTo>
                    <a:lnTo>
                      <a:pt x="4203" y="40"/>
                    </a:lnTo>
                    <a:lnTo>
                      <a:pt x="4215" y="81"/>
                    </a:lnTo>
                    <a:lnTo>
                      <a:pt x="4215" y="129"/>
                    </a:lnTo>
                    <a:lnTo>
                      <a:pt x="4205" y="174"/>
                    </a:lnTo>
                    <a:lnTo>
                      <a:pt x="4183" y="212"/>
                    </a:lnTo>
                    <a:lnTo>
                      <a:pt x="4144" y="237"/>
                    </a:lnTo>
                    <a:lnTo>
                      <a:pt x="4043" y="296"/>
                    </a:lnTo>
                    <a:lnTo>
                      <a:pt x="3945" y="356"/>
                    </a:lnTo>
                    <a:lnTo>
                      <a:pt x="3848" y="419"/>
                    </a:lnTo>
                    <a:lnTo>
                      <a:pt x="3755" y="486"/>
                    </a:lnTo>
                    <a:lnTo>
                      <a:pt x="3664" y="551"/>
                    </a:lnTo>
                    <a:lnTo>
                      <a:pt x="3575" y="619"/>
                    </a:lnTo>
                    <a:lnTo>
                      <a:pt x="3490" y="690"/>
                    </a:lnTo>
                    <a:lnTo>
                      <a:pt x="3405" y="763"/>
                    </a:lnTo>
                    <a:lnTo>
                      <a:pt x="3322" y="836"/>
                    </a:lnTo>
                    <a:lnTo>
                      <a:pt x="3243" y="913"/>
                    </a:lnTo>
                    <a:lnTo>
                      <a:pt x="3168" y="992"/>
                    </a:lnTo>
                    <a:lnTo>
                      <a:pt x="3095" y="1069"/>
                    </a:lnTo>
                    <a:lnTo>
                      <a:pt x="3020" y="1148"/>
                    </a:lnTo>
                    <a:lnTo>
                      <a:pt x="2953" y="1231"/>
                    </a:lnTo>
                    <a:lnTo>
                      <a:pt x="2884" y="1312"/>
                    </a:lnTo>
                    <a:lnTo>
                      <a:pt x="2819" y="1399"/>
                    </a:lnTo>
                    <a:lnTo>
                      <a:pt x="2755" y="1482"/>
                    </a:lnTo>
                    <a:lnTo>
                      <a:pt x="2694" y="1567"/>
                    </a:lnTo>
                    <a:lnTo>
                      <a:pt x="2637" y="1656"/>
                    </a:lnTo>
                    <a:lnTo>
                      <a:pt x="2578" y="1745"/>
                    </a:lnTo>
                    <a:lnTo>
                      <a:pt x="2525" y="1834"/>
                    </a:lnTo>
                    <a:lnTo>
                      <a:pt x="2471" y="1922"/>
                    </a:lnTo>
                    <a:lnTo>
                      <a:pt x="2421" y="2013"/>
                    </a:lnTo>
                    <a:lnTo>
                      <a:pt x="2373" y="2104"/>
                    </a:lnTo>
                    <a:lnTo>
                      <a:pt x="2325" y="2195"/>
                    </a:lnTo>
                    <a:lnTo>
                      <a:pt x="2279" y="2289"/>
                    </a:lnTo>
                    <a:lnTo>
                      <a:pt x="2236" y="2380"/>
                    </a:lnTo>
                    <a:lnTo>
                      <a:pt x="2196" y="2474"/>
                    </a:lnTo>
                    <a:lnTo>
                      <a:pt x="2155" y="2567"/>
                    </a:lnTo>
                    <a:lnTo>
                      <a:pt x="2120" y="2660"/>
                    </a:lnTo>
                    <a:lnTo>
                      <a:pt x="2082" y="2755"/>
                    </a:lnTo>
                    <a:lnTo>
                      <a:pt x="2049" y="2848"/>
                    </a:lnTo>
                    <a:lnTo>
                      <a:pt x="2024" y="2909"/>
                    </a:lnTo>
                    <a:lnTo>
                      <a:pt x="2001" y="2954"/>
                    </a:lnTo>
                    <a:lnTo>
                      <a:pt x="1979" y="2990"/>
                    </a:lnTo>
                    <a:lnTo>
                      <a:pt x="1955" y="3015"/>
                    </a:lnTo>
                    <a:lnTo>
                      <a:pt x="1928" y="3033"/>
                    </a:lnTo>
                    <a:lnTo>
                      <a:pt x="1892" y="3047"/>
                    </a:lnTo>
                    <a:lnTo>
                      <a:pt x="1849" y="3061"/>
                    </a:lnTo>
                    <a:lnTo>
                      <a:pt x="1791" y="3073"/>
                    </a:lnTo>
                    <a:lnTo>
                      <a:pt x="1707" y="3088"/>
                    </a:lnTo>
                    <a:lnTo>
                      <a:pt x="1619" y="3103"/>
                    </a:lnTo>
                    <a:lnTo>
                      <a:pt x="1525" y="3111"/>
                    </a:lnTo>
                    <a:lnTo>
                      <a:pt x="1430" y="3118"/>
                    </a:lnTo>
                    <a:lnTo>
                      <a:pt x="1328" y="3124"/>
                    </a:lnTo>
                    <a:lnTo>
                      <a:pt x="1224" y="3124"/>
                    </a:lnTo>
                    <a:lnTo>
                      <a:pt x="1118" y="3124"/>
                    </a:lnTo>
                    <a:lnTo>
                      <a:pt x="1011" y="3118"/>
                    </a:lnTo>
                    <a:lnTo>
                      <a:pt x="905" y="3114"/>
                    </a:lnTo>
                    <a:lnTo>
                      <a:pt x="796" y="3103"/>
                    </a:lnTo>
                    <a:lnTo>
                      <a:pt x="690" y="3093"/>
                    </a:lnTo>
                    <a:lnTo>
                      <a:pt x="583" y="3083"/>
                    </a:lnTo>
                    <a:lnTo>
                      <a:pt x="482" y="3067"/>
                    </a:lnTo>
                    <a:lnTo>
                      <a:pt x="381" y="3053"/>
                    </a:lnTo>
                    <a:lnTo>
                      <a:pt x="283" y="3037"/>
                    </a:lnTo>
                    <a:lnTo>
                      <a:pt x="189" y="3020"/>
                    </a:lnTo>
                    <a:lnTo>
                      <a:pt x="113" y="3000"/>
                    </a:lnTo>
                    <a:lnTo>
                      <a:pt x="60" y="2982"/>
                    </a:lnTo>
                    <a:lnTo>
                      <a:pt x="22" y="2962"/>
                    </a:lnTo>
                    <a:lnTo>
                      <a:pt x="4" y="2941"/>
                    </a:lnTo>
                    <a:lnTo>
                      <a:pt x="0" y="2916"/>
                    </a:lnTo>
                    <a:lnTo>
                      <a:pt x="6" y="2883"/>
                    </a:lnTo>
                    <a:lnTo>
                      <a:pt x="24" y="2840"/>
                    </a:lnTo>
                    <a:lnTo>
                      <a:pt x="52" y="2784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3" name="Freeform 84"/>
              <p:cNvSpPr>
                <a:spLocks/>
              </p:cNvSpPr>
              <p:nvPr/>
            </p:nvSpPr>
            <p:spPr bwMode="auto">
              <a:xfrm>
                <a:off x="4054" y="2732"/>
                <a:ext cx="210" cy="295"/>
              </a:xfrm>
              <a:custGeom>
                <a:avLst/>
                <a:gdLst>
                  <a:gd name="T0" fmla="*/ 0 w 2422"/>
                  <a:gd name="T1" fmla="*/ 0 h 3403"/>
                  <a:gd name="T2" fmla="*/ 0 w 2422"/>
                  <a:gd name="T3" fmla="*/ 0 h 3403"/>
                  <a:gd name="T4" fmla="*/ 0 w 2422"/>
                  <a:gd name="T5" fmla="*/ 0 h 3403"/>
                  <a:gd name="T6" fmla="*/ 0 w 2422"/>
                  <a:gd name="T7" fmla="*/ 0 h 3403"/>
                  <a:gd name="T8" fmla="*/ 0 w 2422"/>
                  <a:gd name="T9" fmla="*/ 0 h 3403"/>
                  <a:gd name="T10" fmla="*/ 0 w 2422"/>
                  <a:gd name="T11" fmla="*/ 0 h 3403"/>
                  <a:gd name="T12" fmla="*/ 0 w 2422"/>
                  <a:gd name="T13" fmla="*/ 0 h 3403"/>
                  <a:gd name="T14" fmla="*/ 0 w 2422"/>
                  <a:gd name="T15" fmla="*/ 0 h 3403"/>
                  <a:gd name="T16" fmla="*/ 0 w 2422"/>
                  <a:gd name="T17" fmla="*/ 0 h 3403"/>
                  <a:gd name="T18" fmla="*/ 0 w 2422"/>
                  <a:gd name="T19" fmla="*/ 0 h 3403"/>
                  <a:gd name="T20" fmla="*/ 0 w 2422"/>
                  <a:gd name="T21" fmla="*/ 0 h 3403"/>
                  <a:gd name="T22" fmla="*/ 0 w 2422"/>
                  <a:gd name="T23" fmla="*/ 0 h 3403"/>
                  <a:gd name="T24" fmla="*/ 0 w 2422"/>
                  <a:gd name="T25" fmla="*/ 0 h 3403"/>
                  <a:gd name="T26" fmla="*/ 0 w 2422"/>
                  <a:gd name="T27" fmla="*/ 0 h 3403"/>
                  <a:gd name="T28" fmla="*/ 0 w 2422"/>
                  <a:gd name="T29" fmla="*/ 0 h 3403"/>
                  <a:gd name="T30" fmla="*/ 0 w 2422"/>
                  <a:gd name="T31" fmla="*/ 0 h 3403"/>
                  <a:gd name="T32" fmla="*/ 0 w 2422"/>
                  <a:gd name="T33" fmla="*/ 0 h 3403"/>
                  <a:gd name="T34" fmla="*/ 0 w 2422"/>
                  <a:gd name="T35" fmla="*/ 0 h 3403"/>
                  <a:gd name="T36" fmla="*/ 0 w 2422"/>
                  <a:gd name="T37" fmla="*/ 0 h 3403"/>
                  <a:gd name="T38" fmla="*/ 0 w 2422"/>
                  <a:gd name="T39" fmla="*/ 0 h 3403"/>
                  <a:gd name="T40" fmla="*/ 0 w 2422"/>
                  <a:gd name="T41" fmla="*/ 0 h 3403"/>
                  <a:gd name="T42" fmla="*/ 0 w 2422"/>
                  <a:gd name="T43" fmla="*/ 0 h 3403"/>
                  <a:gd name="T44" fmla="*/ 0 w 2422"/>
                  <a:gd name="T45" fmla="*/ 0 h 3403"/>
                  <a:gd name="T46" fmla="*/ 0 w 2422"/>
                  <a:gd name="T47" fmla="*/ 0 h 3403"/>
                  <a:gd name="T48" fmla="*/ 0 w 2422"/>
                  <a:gd name="T49" fmla="*/ 0 h 3403"/>
                  <a:gd name="T50" fmla="*/ 0 w 2422"/>
                  <a:gd name="T51" fmla="*/ 0 h 3403"/>
                  <a:gd name="T52" fmla="*/ 0 w 2422"/>
                  <a:gd name="T53" fmla="*/ 0 h 3403"/>
                  <a:gd name="T54" fmla="*/ 0 w 2422"/>
                  <a:gd name="T55" fmla="*/ 0 h 3403"/>
                  <a:gd name="T56" fmla="*/ 0 w 2422"/>
                  <a:gd name="T57" fmla="*/ 0 h 3403"/>
                  <a:gd name="T58" fmla="*/ 0 w 2422"/>
                  <a:gd name="T59" fmla="*/ 0 h 3403"/>
                  <a:gd name="T60" fmla="*/ 0 w 2422"/>
                  <a:gd name="T61" fmla="*/ 0 h 3403"/>
                  <a:gd name="T62" fmla="*/ 0 w 2422"/>
                  <a:gd name="T63" fmla="*/ 0 h 3403"/>
                  <a:gd name="T64" fmla="*/ 0 w 2422"/>
                  <a:gd name="T65" fmla="*/ 0 h 3403"/>
                  <a:gd name="T66" fmla="*/ 0 w 2422"/>
                  <a:gd name="T67" fmla="*/ 0 h 3403"/>
                  <a:gd name="T68" fmla="*/ 0 w 2422"/>
                  <a:gd name="T69" fmla="*/ 0 h 3403"/>
                  <a:gd name="T70" fmla="*/ 0 w 2422"/>
                  <a:gd name="T71" fmla="*/ 0 h 3403"/>
                  <a:gd name="T72" fmla="*/ 0 w 2422"/>
                  <a:gd name="T73" fmla="*/ 0 h 3403"/>
                  <a:gd name="T74" fmla="*/ 0 w 2422"/>
                  <a:gd name="T75" fmla="*/ 0 h 3403"/>
                  <a:gd name="T76" fmla="*/ 0 w 2422"/>
                  <a:gd name="T77" fmla="*/ 0 h 3403"/>
                  <a:gd name="T78" fmla="*/ 0 w 2422"/>
                  <a:gd name="T79" fmla="*/ 0 h 3403"/>
                  <a:gd name="T80" fmla="*/ 0 w 2422"/>
                  <a:gd name="T81" fmla="*/ 0 h 3403"/>
                  <a:gd name="T82" fmla="*/ 0 w 2422"/>
                  <a:gd name="T83" fmla="*/ 0 h 340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422"/>
                  <a:gd name="T127" fmla="*/ 0 h 3403"/>
                  <a:gd name="T128" fmla="*/ 2422 w 2422"/>
                  <a:gd name="T129" fmla="*/ 3403 h 340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422" h="3403">
                    <a:moveTo>
                      <a:pt x="203" y="3389"/>
                    </a:moveTo>
                    <a:lnTo>
                      <a:pt x="247" y="3292"/>
                    </a:lnTo>
                    <a:lnTo>
                      <a:pt x="292" y="3193"/>
                    </a:lnTo>
                    <a:lnTo>
                      <a:pt x="338" y="3094"/>
                    </a:lnTo>
                    <a:lnTo>
                      <a:pt x="385" y="2996"/>
                    </a:lnTo>
                    <a:lnTo>
                      <a:pt x="433" y="2899"/>
                    </a:lnTo>
                    <a:lnTo>
                      <a:pt x="484" y="2804"/>
                    </a:lnTo>
                    <a:lnTo>
                      <a:pt x="537" y="2707"/>
                    </a:lnTo>
                    <a:lnTo>
                      <a:pt x="591" y="2614"/>
                    </a:lnTo>
                    <a:lnTo>
                      <a:pt x="646" y="2517"/>
                    </a:lnTo>
                    <a:lnTo>
                      <a:pt x="704" y="2423"/>
                    </a:lnTo>
                    <a:lnTo>
                      <a:pt x="763" y="2330"/>
                    </a:lnTo>
                    <a:lnTo>
                      <a:pt x="824" y="2239"/>
                    </a:lnTo>
                    <a:lnTo>
                      <a:pt x="884" y="2148"/>
                    </a:lnTo>
                    <a:lnTo>
                      <a:pt x="947" y="2057"/>
                    </a:lnTo>
                    <a:lnTo>
                      <a:pt x="1013" y="1966"/>
                    </a:lnTo>
                    <a:lnTo>
                      <a:pt x="1081" y="1877"/>
                    </a:lnTo>
                    <a:lnTo>
                      <a:pt x="1150" y="1789"/>
                    </a:lnTo>
                    <a:lnTo>
                      <a:pt x="1221" y="1700"/>
                    </a:lnTo>
                    <a:lnTo>
                      <a:pt x="1292" y="1612"/>
                    </a:lnTo>
                    <a:lnTo>
                      <a:pt x="1367" y="1526"/>
                    </a:lnTo>
                    <a:lnTo>
                      <a:pt x="1444" y="1440"/>
                    </a:lnTo>
                    <a:lnTo>
                      <a:pt x="1519" y="1356"/>
                    </a:lnTo>
                    <a:lnTo>
                      <a:pt x="1600" y="1273"/>
                    </a:lnTo>
                    <a:lnTo>
                      <a:pt x="1681" y="1189"/>
                    </a:lnTo>
                    <a:lnTo>
                      <a:pt x="1762" y="1106"/>
                    </a:lnTo>
                    <a:lnTo>
                      <a:pt x="1849" y="1025"/>
                    </a:lnTo>
                    <a:lnTo>
                      <a:pt x="1934" y="944"/>
                    </a:lnTo>
                    <a:lnTo>
                      <a:pt x="2023" y="866"/>
                    </a:lnTo>
                    <a:lnTo>
                      <a:pt x="2114" y="785"/>
                    </a:lnTo>
                    <a:lnTo>
                      <a:pt x="2205" y="709"/>
                    </a:lnTo>
                    <a:lnTo>
                      <a:pt x="2299" y="630"/>
                    </a:lnTo>
                    <a:lnTo>
                      <a:pt x="2394" y="555"/>
                    </a:lnTo>
                    <a:lnTo>
                      <a:pt x="2422" y="504"/>
                    </a:lnTo>
                    <a:lnTo>
                      <a:pt x="2412" y="445"/>
                    </a:lnTo>
                    <a:lnTo>
                      <a:pt x="2380" y="377"/>
                    </a:lnTo>
                    <a:lnTo>
                      <a:pt x="2337" y="306"/>
                    </a:lnTo>
                    <a:lnTo>
                      <a:pt x="2293" y="231"/>
                    </a:lnTo>
                    <a:lnTo>
                      <a:pt x="2266" y="154"/>
                    </a:lnTo>
                    <a:lnTo>
                      <a:pt x="2263" y="77"/>
                    </a:lnTo>
                    <a:lnTo>
                      <a:pt x="2299" y="0"/>
                    </a:lnTo>
                    <a:lnTo>
                      <a:pt x="2169" y="93"/>
                    </a:lnTo>
                    <a:lnTo>
                      <a:pt x="2048" y="185"/>
                    </a:lnTo>
                    <a:lnTo>
                      <a:pt x="1932" y="273"/>
                    </a:lnTo>
                    <a:lnTo>
                      <a:pt x="1818" y="362"/>
                    </a:lnTo>
                    <a:lnTo>
                      <a:pt x="1711" y="445"/>
                    </a:lnTo>
                    <a:lnTo>
                      <a:pt x="1610" y="529"/>
                    </a:lnTo>
                    <a:lnTo>
                      <a:pt x="1515" y="610"/>
                    </a:lnTo>
                    <a:lnTo>
                      <a:pt x="1423" y="691"/>
                    </a:lnTo>
                    <a:lnTo>
                      <a:pt x="1335" y="772"/>
                    </a:lnTo>
                    <a:lnTo>
                      <a:pt x="1251" y="850"/>
                    </a:lnTo>
                    <a:lnTo>
                      <a:pt x="1170" y="926"/>
                    </a:lnTo>
                    <a:lnTo>
                      <a:pt x="1094" y="1004"/>
                    </a:lnTo>
                    <a:lnTo>
                      <a:pt x="1021" y="1081"/>
                    </a:lnTo>
                    <a:lnTo>
                      <a:pt x="952" y="1158"/>
                    </a:lnTo>
                    <a:lnTo>
                      <a:pt x="887" y="1235"/>
                    </a:lnTo>
                    <a:lnTo>
                      <a:pt x="824" y="1314"/>
                    </a:lnTo>
                    <a:lnTo>
                      <a:pt x="763" y="1391"/>
                    </a:lnTo>
                    <a:lnTo>
                      <a:pt x="704" y="1470"/>
                    </a:lnTo>
                    <a:lnTo>
                      <a:pt x="646" y="1549"/>
                    </a:lnTo>
                    <a:lnTo>
                      <a:pt x="593" y="1630"/>
                    </a:lnTo>
                    <a:lnTo>
                      <a:pt x="540" y="1713"/>
                    </a:lnTo>
                    <a:lnTo>
                      <a:pt x="490" y="1796"/>
                    </a:lnTo>
                    <a:lnTo>
                      <a:pt x="439" y="1883"/>
                    </a:lnTo>
                    <a:lnTo>
                      <a:pt x="391" y="1968"/>
                    </a:lnTo>
                    <a:lnTo>
                      <a:pt x="342" y="2059"/>
                    </a:lnTo>
                    <a:lnTo>
                      <a:pt x="297" y="2150"/>
                    </a:lnTo>
                    <a:lnTo>
                      <a:pt x="251" y="2247"/>
                    </a:lnTo>
                    <a:lnTo>
                      <a:pt x="203" y="2343"/>
                    </a:lnTo>
                    <a:lnTo>
                      <a:pt x="158" y="2444"/>
                    </a:lnTo>
                    <a:lnTo>
                      <a:pt x="112" y="2547"/>
                    </a:lnTo>
                    <a:lnTo>
                      <a:pt x="67" y="2654"/>
                    </a:lnTo>
                    <a:lnTo>
                      <a:pt x="18" y="2765"/>
                    </a:lnTo>
                    <a:lnTo>
                      <a:pt x="4" y="2889"/>
                    </a:lnTo>
                    <a:lnTo>
                      <a:pt x="0" y="3013"/>
                    </a:lnTo>
                    <a:lnTo>
                      <a:pt x="14" y="3127"/>
                    </a:lnTo>
                    <a:lnTo>
                      <a:pt x="44" y="3231"/>
                    </a:lnTo>
                    <a:lnTo>
                      <a:pt x="56" y="3256"/>
                    </a:lnTo>
                    <a:lnTo>
                      <a:pt x="74" y="3286"/>
                    </a:lnTo>
                    <a:lnTo>
                      <a:pt x="95" y="3320"/>
                    </a:lnTo>
                    <a:lnTo>
                      <a:pt x="119" y="3352"/>
                    </a:lnTo>
                    <a:lnTo>
                      <a:pt x="142" y="3379"/>
                    </a:lnTo>
                    <a:lnTo>
                      <a:pt x="166" y="3397"/>
                    </a:lnTo>
                    <a:lnTo>
                      <a:pt x="186" y="3403"/>
                    </a:lnTo>
                    <a:lnTo>
                      <a:pt x="203" y="338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4" name="Freeform 85"/>
              <p:cNvSpPr>
                <a:spLocks/>
              </p:cNvSpPr>
              <p:nvPr/>
            </p:nvSpPr>
            <p:spPr bwMode="auto">
              <a:xfrm>
                <a:off x="4054" y="2732"/>
                <a:ext cx="210" cy="295"/>
              </a:xfrm>
              <a:custGeom>
                <a:avLst/>
                <a:gdLst>
                  <a:gd name="T0" fmla="*/ 0 w 2422"/>
                  <a:gd name="T1" fmla="*/ 0 h 3403"/>
                  <a:gd name="T2" fmla="*/ 0 w 2422"/>
                  <a:gd name="T3" fmla="*/ 0 h 3403"/>
                  <a:gd name="T4" fmla="*/ 0 w 2422"/>
                  <a:gd name="T5" fmla="*/ 0 h 3403"/>
                  <a:gd name="T6" fmla="*/ 0 w 2422"/>
                  <a:gd name="T7" fmla="*/ 0 h 3403"/>
                  <a:gd name="T8" fmla="*/ 0 w 2422"/>
                  <a:gd name="T9" fmla="*/ 0 h 3403"/>
                  <a:gd name="T10" fmla="*/ 0 w 2422"/>
                  <a:gd name="T11" fmla="*/ 0 h 3403"/>
                  <a:gd name="T12" fmla="*/ 0 w 2422"/>
                  <a:gd name="T13" fmla="*/ 0 h 3403"/>
                  <a:gd name="T14" fmla="*/ 0 w 2422"/>
                  <a:gd name="T15" fmla="*/ 0 h 3403"/>
                  <a:gd name="T16" fmla="*/ 0 w 2422"/>
                  <a:gd name="T17" fmla="*/ 0 h 3403"/>
                  <a:gd name="T18" fmla="*/ 0 w 2422"/>
                  <a:gd name="T19" fmla="*/ 0 h 3403"/>
                  <a:gd name="T20" fmla="*/ 0 w 2422"/>
                  <a:gd name="T21" fmla="*/ 0 h 3403"/>
                  <a:gd name="T22" fmla="*/ 0 w 2422"/>
                  <a:gd name="T23" fmla="*/ 0 h 3403"/>
                  <a:gd name="T24" fmla="*/ 0 w 2422"/>
                  <a:gd name="T25" fmla="*/ 0 h 3403"/>
                  <a:gd name="T26" fmla="*/ 0 w 2422"/>
                  <a:gd name="T27" fmla="*/ 0 h 3403"/>
                  <a:gd name="T28" fmla="*/ 0 w 2422"/>
                  <a:gd name="T29" fmla="*/ 0 h 3403"/>
                  <a:gd name="T30" fmla="*/ 0 w 2422"/>
                  <a:gd name="T31" fmla="*/ 0 h 3403"/>
                  <a:gd name="T32" fmla="*/ 0 w 2422"/>
                  <a:gd name="T33" fmla="*/ 0 h 3403"/>
                  <a:gd name="T34" fmla="*/ 0 w 2422"/>
                  <a:gd name="T35" fmla="*/ 0 h 3403"/>
                  <a:gd name="T36" fmla="*/ 0 w 2422"/>
                  <a:gd name="T37" fmla="*/ 0 h 3403"/>
                  <a:gd name="T38" fmla="*/ 0 w 2422"/>
                  <a:gd name="T39" fmla="*/ 0 h 3403"/>
                  <a:gd name="T40" fmla="*/ 0 w 2422"/>
                  <a:gd name="T41" fmla="*/ 0 h 3403"/>
                  <a:gd name="T42" fmla="*/ 0 w 2422"/>
                  <a:gd name="T43" fmla="*/ 0 h 3403"/>
                  <a:gd name="T44" fmla="*/ 0 w 2422"/>
                  <a:gd name="T45" fmla="*/ 0 h 3403"/>
                  <a:gd name="T46" fmla="*/ 0 w 2422"/>
                  <a:gd name="T47" fmla="*/ 0 h 3403"/>
                  <a:gd name="T48" fmla="*/ 0 w 2422"/>
                  <a:gd name="T49" fmla="*/ 0 h 3403"/>
                  <a:gd name="T50" fmla="*/ 0 w 2422"/>
                  <a:gd name="T51" fmla="*/ 0 h 3403"/>
                  <a:gd name="T52" fmla="*/ 0 w 2422"/>
                  <a:gd name="T53" fmla="*/ 0 h 3403"/>
                  <a:gd name="T54" fmla="*/ 0 w 2422"/>
                  <a:gd name="T55" fmla="*/ 0 h 3403"/>
                  <a:gd name="T56" fmla="*/ 0 w 2422"/>
                  <a:gd name="T57" fmla="*/ 0 h 3403"/>
                  <a:gd name="T58" fmla="*/ 0 w 2422"/>
                  <a:gd name="T59" fmla="*/ 0 h 3403"/>
                  <a:gd name="T60" fmla="*/ 0 w 2422"/>
                  <a:gd name="T61" fmla="*/ 0 h 3403"/>
                  <a:gd name="T62" fmla="*/ 0 w 2422"/>
                  <a:gd name="T63" fmla="*/ 0 h 3403"/>
                  <a:gd name="T64" fmla="*/ 0 w 2422"/>
                  <a:gd name="T65" fmla="*/ 0 h 3403"/>
                  <a:gd name="T66" fmla="*/ 0 w 2422"/>
                  <a:gd name="T67" fmla="*/ 0 h 3403"/>
                  <a:gd name="T68" fmla="*/ 0 w 2422"/>
                  <a:gd name="T69" fmla="*/ 0 h 3403"/>
                  <a:gd name="T70" fmla="*/ 0 w 2422"/>
                  <a:gd name="T71" fmla="*/ 0 h 3403"/>
                  <a:gd name="T72" fmla="*/ 0 w 2422"/>
                  <a:gd name="T73" fmla="*/ 0 h 3403"/>
                  <a:gd name="T74" fmla="*/ 0 w 2422"/>
                  <a:gd name="T75" fmla="*/ 0 h 3403"/>
                  <a:gd name="T76" fmla="*/ 0 w 2422"/>
                  <a:gd name="T77" fmla="*/ 0 h 3403"/>
                  <a:gd name="T78" fmla="*/ 0 w 2422"/>
                  <a:gd name="T79" fmla="*/ 0 h 3403"/>
                  <a:gd name="T80" fmla="*/ 0 w 2422"/>
                  <a:gd name="T81" fmla="*/ 0 h 3403"/>
                  <a:gd name="T82" fmla="*/ 0 w 2422"/>
                  <a:gd name="T83" fmla="*/ 0 h 340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422"/>
                  <a:gd name="T127" fmla="*/ 0 h 3403"/>
                  <a:gd name="T128" fmla="*/ 2422 w 2422"/>
                  <a:gd name="T129" fmla="*/ 3403 h 340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422" h="3403">
                    <a:moveTo>
                      <a:pt x="203" y="3389"/>
                    </a:moveTo>
                    <a:lnTo>
                      <a:pt x="247" y="3292"/>
                    </a:lnTo>
                    <a:lnTo>
                      <a:pt x="292" y="3193"/>
                    </a:lnTo>
                    <a:lnTo>
                      <a:pt x="338" y="3094"/>
                    </a:lnTo>
                    <a:lnTo>
                      <a:pt x="385" y="2996"/>
                    </a:lnTo>
                    <a:lnTo>
                      <a:pt x="433" y="2899"/>
                    </a:lnTo>
                    <a:lnTo>
                      <a:pt x="484" y="2804"/>
                    </a:lnTo>
                    <a:lnTo>
                      <a:pt x="537" y="2707"/>
                    </a:lnTo>
                    <a:lnTo>
                      <a:pt x="591" y="2614"/>
                    </a:lnTo>
                    <a:lnTo>
                      <a:pt x="646" y="2517"/>
                    </a:lnTo>
                    <a:lnTo>
                      <a:pt x="704" y="2423"/>
                    </a:lnTo>
                    <a:lnTo>
                      <a:pt x="763" y="2330"/>
                    </a:lnTo>
                    <a:lnTo>
                      <a:pt x="824" y="2239"/>
                    </a:lnTo>
                    <a:lnTo>
                      <a:pt x="884" y="2148"/>
                    </a:lnTo>
                    <a:lnTo>
                      <a:pt x="947" y="2057"/>
                    </a:lnTo>
                    <a:lnTo>
                      <a:pt x="1013" y="1966"/>
                    </a:lnTo>
                    <a:lnTo>
                      <a:pt x="1081" y="1877"/>
                    </a:lnTo>
                    <a:lnTo>
                      <a:pt x="1150" y="1789"/>
                    </a:lnTo>
                    <a:lnTo>
                      <a:pt x="1221" y="1700"/>
                    </a:lnTo>
                    <a:lnTo>
                      <a:pt x="1292" y="1612"/>
                    </a:lnTo>
                    <a:lnTo>
                      <a:pt x="1367" y="1526"/>
                    </a:lnTo>
                    <a:lnTo>
                      <a:pt x="1444" y="1440"/>
                    </a:lnTo>
                    <a:lnTo>
                      <a:pt x="1519" y="1356"/>
                    </a:lnTo>
                    <a:lnTo>
                      <a:pt x="1600" y="1273"/>
                    </a:lnTo>
                    <a:lnTo>
                      <a:pt x="1681" y="1189"/>
                    </a:lnTo>
                    <a:lnTo>
                      <a:pt x="1762" y="1106"/>
                    </a:lnTo>
                    <a:lnTo>
                      <a:pt x="1849" y="1025"/>
                    </a:lnTo>
                    <a:lnTo>
                      <a:pt x="1934" y="944"/>
                    </a:lnTo>
                    <a:lnTo>
                      <a:pt x="2023" y="866"/>
                    </a:lnTo>
                    <a:lnTo>
                      <a:pt x="2114" y="785"/>
                    </a:lnTo>
                    <a:lnTo>
                      <a:pt x="2205" y="709"/>
                    </a:lnTo>
                    <a:lnTo>
                      <a:pt x="2299" y="630"/>
                    </a:lnTo>
                    <a:lnTo>
                      <a:pt x="2394" y="555"/>
                    </a:lnTo>
                    <a:lnTo>
                      <a:pt x="2422" y="504"/>
                    </a:lnTo>
                    <a:lnTo>
                      <a:pt x="2412" y="445"/>
                    </a:lnTo>
                    <a:lnTo>
                      <a:pt x="2380" y="377"/>
                    </a:lnTo>
                    <a:lnTo>
                      <a:pt x="2337" y="306"/>
                    </a:lnTo>
                    <a:lnTo>
                      <a:pt x="2293" y="231"/>
                    </a:lnTo>
                    <a:lnTo>
                      <a:pt x="2266" y="154"/>
                    </a:lnTo>
                    <a:lnTo>
                      <a:pt x="2263" y="77"/>
                    </a:lnTo>
                    <a:lnTo>
                      <a:pt x="2299" y="0"/>
                    </a:lnTo>
                    <a:lnTo>
                      <a:pt x="2169" y="93"/>
                    </a:lnTo>
                    <a:lnTo>
                      <a:pt x="2048" y="185"/>
                    </a:lnTo>
                    <a:lnTo>
                      <a:pt x="1932" y="273"/>
                    </a:lnTo>
                    <a:lnTo>
                      <a:pt x="1818" y="362"/>
                    </a:lnTo>
                    <a:lnTo>
                      <a:pt x="1711" y="445"/>
                    </a:lnTo>
                    <a:lnTo>
                      <a:pt x="1610" y="529"/>
                    </a:lnTo>
                    <a:lnTo>
                      <a:pt x="1515" y="610"/>
                    </a:lnTo>
                    <a:lnTo>
                      <a:pt x="1423" y="691"/>
                    </a:lnTo>
                    <a:lnTo>
                      <a:pt x="1335" y="772"/>
                    </a:lnTo>
                    <a:lnTo>
                      <a:pt x="1251" y="850"/>
                    </a:lnTo>
                    <a:lnTo>
                      <a:pt x="1170" y="926"/>
                    </a:lnTo>
                    <a:lnTo>
                      <a:pt x="1094" y="1004"/>
                    </a:lnTo>
                    <a:lnTo>
                      <a:pt x="1021" y="1081"/>
                    </a:lnTo>
                    <a:lnTo>
                      <a:pt x="952" y="1158"/>
                    </a:lnTo>
                    <a:lnTo>
                      <a:pt x="887" y="1235"/>
                    </a:lnTo>
                    <a:lnTo>
                      <a:pt x="824" y="1314"/>
                    </a:lnTo>
                    <a:lnTo>
                      <a:pt x="763" y="1391"/>
                    </a:lnTo>
                    <a:lnTo>
                      <a:pt x="704" y="1470"/>
                    </a:lnTo>
                    <a:lnTo>
                      <a:pt x="646" y="1549"/>
                    </a:lnTo>
                    <a:lnTo>
                      <a:pt x="593" y="1630"/>
                    </a:lnTo>
                    <a:lnTo>
                      <a:pt x="540" y="1713"/>
                    </a:lnTo>
                    <a:lnTo>
                      <a:pt x="490" y="1796"/>
                    </a:lnTo>
                    <a:lnTo>
                      <a:pt x="439" y="1883"/>
                    </a:lnTo>
                    <a:lnTo>
                      <a:pt x="391" y="1968"/>
                    </a:lnTo>
                    <a:lnTo>
                      <a:pt x="342" y="2059"/>
                    </a:lnTo>
                    <a:lnTo>
                      <a:pt x="297" y="2150"/>
                    </a:lnTo>
                    <a:lnTo>
                      <a:pt x="251" y="2247"/>
                    </a:lnTo>
                    <a:lnTo>
                      <a:pt x="203" y="2343"/>
                    </a:lnTo>
                    <a:lnTo>
                      <a:pt x="158" y="2444"/>
                    </a:lnTo>
                    <a:lnTo>
                      <a:pt x="112" y="2547"/>
                    </a:lnTo>
                    <a:lnTo>
                      <a:pt x="67" y="2654"/>
                    </a:lnTo>
                    <a:lnTo>
                      <a:pt x="18" y="2765"/>
                    </a:lnTo>
                    <a:lnTo>
                      <a:pt x="4" y="2889"/>
                    </a:lnTo>
                    <a:lnTo>
                      <a:pt x="0" y="3013"/>
                    </a:lnTo>
                    <a:lnTo>
                      <a:pt x="14" y="3127"/>
                    </a:lnTo>
                    <a:lnTo>
                      <a:pt x="44" y="3231"/>
                    </a:lnTo>
                    <a:lnTo>
                      <a:pt x="56" y="3256"/>
                    </a:lnTo>
                    <a:lnTo>
                      <a:pt x="74" y="3286"/>
                    </a:lnTo>
                    <a:lnTo>
                      <a:pt x="95" y="3320"/>
                    </a:lnTo>
                    <a:lnTo>
                      <a:pt x="119" y="3352"/>
                    </a:lnTo>
                    <a:lnTo>
                      <a:pt x="142" y="3379"/>
                    </a:lnTo>
                    <a:lnTo>
                      <a:pt x="166" y="3397"/>
                    </a:lnTo>
                    <a:lnTo>
                      <a:pt x="186" y="3403"/>
                    </a:lnTo>
                    <a:lnTo>
                      <a:pt x="203" y="3389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5" name="Freeform 86"/>
              <p:cNvSpPr>
                <a:spLocks/>
              </p:cNvSpPr>
              <p:nvPr/>
            </p:nvSpPr>
            <p:spPr bwMode="auto">
              <a:xfrm>
                <a:off x="5275" y="2433"/>
                <a:ext cx="52" cy="15"/>
              </a:xfrm>
              <a:custGeom>
                <a:avLst/>
                <a:gdLst>
                  <a:gd name="T0" fmla="*/ 0 w 606"/>
                  <a:gd name="T1" fmla="*/ 0 h 176"/>
                  <a:gd name="T2" fmla="*/ 0 w 606"/>
                  <a:gd name="T3" fmla="*/ 0 h 176"/>
                  <a:gd name="T4" fmla="*/ 0 w 606"/>
                  <a:gd name="T5" fmla="*/ 0 h 176"/>
                  <a:gd name="T6" fmla="*/ 0 w 606"/>
                  <a:gd name="T7" fmla="*/ 0 h 176"/>
                  <a:gd name="T8" fmla="*/ 0 w 606"/>
                  <a:gd name="T9" fmla="*/ 0 h 176"/>
                  <a:gd name="T10" fmla="*/ 0 w 606"/>
                  <a:gd name="T11" fmla="*/ 0 h 176"/>
                  <a:gd name="T12" fmla="*/ 0 w 606"/>
                  <a:gd name="T13" fmla="*/ 0 h 176"/>
                  <a:gd name="T14" fmla="*/ 0 w 606"/>
                  <a:gd name="T15" fmla="*/ 0 h 1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6"/>
                  <a:gd name="T25" fmla="*/ 0 h 176"/>
                  <a:gd name="T26" fmla="*/ 606 w 606"/>
                  <a:gd name="T27" fmla="*/ 176 h 1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6" h="176">
                    <a:moveTo>
                      <a:pt x="0" y="176"/>
                    </a:moveTo>
                    <a:lnTo>
                      <a:pt x="436" y="0"/>
                    </a:lnTo>
                    <a:lnTo>
                      <a:pt x="489" y="25"/>
                    </a:lnTo>
                    <a:lnTo>
                      <a:pt x="531" y="63"/>
                    </a:lnTo>
                    <a:lnTo>
                      <a:pt x="567" y="103"/>
                    </a:lnTo>
                    <a:lnTo>
                      <a:pt x="595" y="152"/>
                    </a:lnTo>
                    <a:lnTo>
                      <a:pt x="606" y="176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6" name="Freeform 87"/>
              <p:cNvSpPr>
                <a:spLocks/>
              </p:cNvSpPr>
              <p:nvPr/>
            </p:nvSpPr>
            <p:spPr bwMode="auto">
              <a:xfrm>
                <a:off x="5328" y="2434"/>
                <a:ext cx="19" cy="14"/>
              </a:xfrm>
              <a:custGeom>
                <a:avLst/>
                <a:gdLst>
                  <a:gd name="T0" fmla="*/ 0 w 213"/>
                  <a:gd name="T1" fmla="*/ 0 h 159"/>
                  <a:gd name="T2" fmla="*/ 0 w 213"/>
                  <a:gd name="T3" fmla="*/ 0 h 159"/>
                  <a:gd name="T4" fmla="*/ 0 w 213"/>
                  <a:gd name="T5" fmla="*/ 0 h 159"/>
                  <a:gd name="T6" fmla="*/ 0 w 213"/>
                  <a:gd name="T7" fmla="*/ 0 h 159"/>
                  <a:gd name="T8" fmla="*/ 0 w 213"/>
                  <a:gd name="T9" fmla="*/ 0 h 159"/>
                  <a:gd name="T10" fmla="*/ 0 w 213"/>
                  <a:gd name="T11" fmla="*/ 0 h 159"/>
                  <a:gd name="T12" fmla="*/ 0 w 213"/>
                  <a:gd name="T13" fmla="*/ 0 h 159"/>
                  <a:gd name="T14" fmla="*/ 0 w 213"/>
                  <a:gd name="T15" fmla="*/ 0 h 159"/>
                  <a:gd name="T16" fmla="*/ 0 w 213"/>
                  <a:gd name="T17" fmla="*/ 0 h 159"/>
                  <a:gd name="T18" fmla="*/ 0 w 213"/>
                  <a:gd name="T19" fmla="*/ 0 h 159"/>
                  <a:gd name="T20" fmla="*/ 0 w 213"/>
                  <a:gd name="T21" fmla="*/ 0 h 159"/>
                  <a:gd name="T22" fmla="*/ 0 w 213"/>
                  <a:gd name="T23" fmla="*/ 0 h 159"/>
                  <a:gd name="T24" fmla="*/ 0 w 213"/>
                  <a:gd name="T25" fmla="*/ 0 h 159"/>
                  <a:gd name="T26" fmla="*/ 0 w 213"/>
                  <a:gd name="T27" fmla="*/ 0 h 159"/>
                  <a:gd name="T28" fmla="*/ 0 w 213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3"/>
                  <a:gd name="T46" fmla="*/ 0 h 159"/>
                  <a:gd name="T47" fmla="*/ 213 w 213"/>
                  <a:gd name="T48" fmla="*/ 159 h 1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3" h="159">
                    <a:moveTo>
                      <a:pt x="10" y="159"/>
                    </a:moveTo>
                    <a:lnTo>
                      <a:pt x="0" y="135"/>
                    </a:lnTo>
                    <a:lnTo>
                      <a:pt x="31" y="125"/>
                    </a:lnTo>
                    <a:lnTo>
                      <a:pt x="67" y="111"/>
                    </a:lnTo>
                    <a:lnTo>
                      <a:pt x="102" y="99"/>
                    </a:lnTo>
                    <a:lnTo>
                      <a:pt x="135" y="84"/>
                    </a:lnTo>
                    <a:lnTo>
                      <a:pt x="162" y="66"/>
                    </a:lnTo>
                    <a:lnTo>
                      <a:pt x="188" y="46"/>
                    </a:lnTo>
                    <a:lnTo>
                      <a:pt x="201" y="26"/>
                    </a:lnTo>
                    <a:lnTo>
                      <a:pt x="206" y="0"/>
                    </a:lnTo>
                    <a:lnTo>
                      <a:pt x="213" y="46"/>
                    </a:lnTo>
                    <a:lnTo>
                      <a:pt x="213" y="91"/>
                    </a:lnTo>
                    <a:lnTo>
                      <a:pt x="203" y="135"/>
                    </a:lnTo>
                    <a:lnTo>
                      <a:pt x="193" y="159"/>
                    </a:lnTo>
                    <a:lnTo>
                      <a:pt x="10" y="1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7" name="Freeform 88"/>
              <p:cNvSpPr>
                <a:spLocks/>
              </p:cNvSpPr>
              <p:nvPr/>
            </p:nvSpPr>
            <p:spPr bwMode="auto">
              <a:xfrm>
                <a:off x="5266" y="2448"/>
                <a:ext cx="63" cy="14"/>
              </a:xfrm>
              <a:custGeom>
                <a:avLst/>
                <a:gdLst>
                  <a:gd name="T0" fmla="*/ 0 w 717"/>
                  <a:gd name="T1" fmla="*/ 0 h 158"/>
                  <a:gd name="T2" fmla="*/ 0 w 717"/>
                  <a:gd name="T3" fmla="*/ 0 h 158"/>
                  <a:gd name="T4" fmla="*/ 0 w 717"/>
                  <a:gd name="T5" fmla="*/ 0 h 158"/>
                  <a:gd name="T6" fmla="*/ 0 w 717"/>
                  <a:gd name="T7" fmla="*/ 0 h 158"/>
                  <a:gd name="T8" fmla="*/ 0 w 717"/>
                  <a:gd name="T9" fmla="*/ 0 h 158"/>
                  <a:gd name="T10" fmla="*/ 0 w 717"/>
                  <a:gd name="T11" fmla="*/ 0 h 158"/>
                  <a:gd name="T12" fmla="*/ 0 w 717"/>
                  <a:gd name="T13" fmla="*/ 0 h 158"/>
                  <a:gd name="T14" fmla="*/ 0 w 717"/>
                  <a:gd name="T15" fmla="*/ 0 h 1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7"/>
                  <a:gd name="T25" fmla="*/ 0 h 158"/>
                  <a:gd name="T26" fmla="*/ 717 w 717"/>
                  <a:gd name="T27" fmla="*/ 158 h 1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7" h="158">
                    <a:moveTo>
                      <a:pt x="99" y="0"/>
                    </a:moveTo>
                    <a:lnTo>
                      <a:pt x="0" y="41"/>
                    </a:lnTo>
                    <a:lnTo>
                      <a:pt x="699" y="158"/>
                    </a:lnTo>
                    <a:lnTo>
                      <a:pt x="715" y="117"/>
                    </a:lnTo>
                    <a:lnTo>
                      <a:pt x="717" y="71"/>
                    </a:lnTo>
                    <a:lnTo>
                      <a:pt x="711" y="23"/>
                    </a:lnTo>
                    <a:lnTo>
                      <a:pt x="705" y="0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8" name="Freeform 89"/>
              <p:cNvSpPr>
                <a:spLocks/>
              </p:cNvSpPr>
              <p:nvPr/>
            </p:nvSpPr>
            <p:spPr bwMode="auto">
              <a:xfrm>
                <a:off x="5328" y="2448"/>
                <a:ext cx="17" cy="14"/>
              </a:xfrm>
              <a:custGeom>
                <a:avLst/>
                <a:gdLst>
                  <a:gd name="T0" fmla="*/ 0 w 189"/>
                  <a:gd name="T1" fmla="*/ 0 h 168"/>
                  <a:gd name="T2" fmla="*/ 0 w 189"/>
                  <a:gd name="T3" fmla="*/ 0 h 168"/>
                  <a:gd name="T4" fmla="*/ 0 w 189"/>
                  <a:gd name="T5" fmla="*/ 0 h 168"/>
                  <a:gd name="T6" fmla="*/ 0 w 189"/>
                  <a:gd name="T7" fmla="*/ 0 h 168"/>
                  <a:gd name="T8" fmla="*/ 0 w 189"/>
                  <a:gd name="T9" fmla="*/ 0 h 168"/>
                  <a:gd name="T10" fmla="*/ 0 w 189"/>
                  <a:gd name="T11" fmla="*/ 0 h 168"/>
                  <a:gd name="T12" fmla="*/ 0 w 189"/>
                  <a:gd name="T13" fmla="*/ 0 h 168"/>
                  <a:gd name="T14" fmla="*/ 0 w 189"/>
                  <a:gd name="T15" fmla="*/ 0 h 168"/>
                  <a:gd name="T16" fmla="*/ 0 w 189"/>
                  <a:gd name="T17" fmla="*/ 0 h 168"/>
                  <a:gd name="T18" fmla="*/ 0 w 189"/>
                  <a:gd name="T19" fmla="*/ 0 h 168"/>
                  <a:gd name="T20" fmla="*/ 0 w 189"/>
                  <a:gd name="T21" fmla="*/ 0 h 168"/>
                  <a:gd name="T22" fmla="*/ 0 w 189"/>
                  <a:gd name="T23" fmla="*/ 0 h 1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9"/>
                  <a:gd name="T37" fmla="*/ 0 h 168"/>
                  <a:gd name="T38" fmla="*/ 189 w 189"/>
                  <a:gd name="T39" fmla="*/ 168 h 1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9" h="168">
                    <a:moveTo>
                      <a:pt x="6" y="0"/>
                    </a:moveTo>
                    <a:lnTo>
                      <a:pt x="17" y="26"/>
                    </a:lnTo>
                    <a:lnTo>
                      <a:pt x="22" y="74"/>
                    </a:lnTo>
                    <a:lnTo>
                      <a:pt x="17" y="120"/>
                    </a:lnTo>
                    <a:lnTo>
                      <a:pt x="0" y="160"/>
                    </a:lnTo>
                    <a:lnTo>
                      <a:pt x="37" y="168"/>
                    </a:lnTo>
                    <a:lnTo>
                      <a:pt x="83" y="132"/>
                    </a:lnTo>
                    <a:lnTo>
                      <a:pt x="121" y="97"/>
                    </a:lnTo>
                    <a:lnTo>
                      <a:pt x="154" y="57"/>
                    </a:lnTo>
                    <a:lnTo>
                      <a:pt x="182" y="16"/>
                    </a:lnTo>
                    <a:lnTo>
                      <a:pt x="18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49" name="Freeform 90"/>
              <p:cNvSpPr>
                <a:spLocks/>
              </p:cNvSpPr>
              <p:nvPr/>
            </p:nvSpPr>
            <p:spPr bwMode="auto">
              <a:xfrm>
                <a:off x="5328" y="2434"/>
                <a:ext cx="19" cy="28"/>
              </a:xfrm>
              <a:custGeom>
                <a:avLst/>
                <a:gdLst>
                  <a:gd name="T0" fmla="*/ 0 w 213"/>
                  <a:gd name="T1" fmla="*/ 0 h 327"/>
                  <a:gd name="T2" fmla="*/ 0 w 213"/>
                  <a:gd name="T3" fmla="*/ 0 h 327"/>
                  <a:gd name="T4" fmla="*/ 0 w 213"/>
                  <a:gd name="T5" fmla="*/ 0 h 327"/>
                  <a:gd name="T6" fmla="*/ 0 w 213"/>
                  <a:gd name="T7" fmla="*/ 0 h 327"/>
                  <a:gd name="T8" fmla="*/ 0 w 213"/>
                  <a:gd name="T9" fmla="*/ 0 h 327"/>
                  <a:gd name="T10" fmla="*/ 0 w 213"/>
                  <a:gd name="T11" fmla="*/ 0 h 327"/>
                  <a:gd name="T12" fmla="*/ 0 w 213"/>
                  <a:gd name="T13" fmla="*/ 0 h 327"/>
                  <a:gd name="T14" fmla="*/ 0 w 213"/>
                  <a:gd name="T15" fmla="*/ 0 h 327"/>
                  <a:gd name="T16" fmla="*/ 0 w 213"/>
                  <a:gd name="T17" fmla="*/ 0 h 327"/>
                  <a:gd name="T18" fmla="*/ 0 w 213"/>
                  <a:gd name="T19" fmla="*/ 0 h 327"/>
                  <a:gd name="T20" fmla="*/ 0 w 213"/>
                  <a:gd name="T21" fmla="*/ 0 h 327"/>
                  <a:gd name="T22" fmla="*/ 0 w 213"/>
                  <a:gd name="T23" fmla="*/ 0 h 327"/>
                  <a:gd name="T24" fmla="*/ 0 w 213"/>
                  <a:gd name="T25" fmla="*/ 0 h 327"/>
                  <a:gd name="T26" fmla="*/ 0 w 213"/>
                  <a:gd name="T27" fmla="*/ 0 h 327"/>
                  <a:gd name="T28" fmla="*/ 0 w 213"/>
                  <a:gd name="T29" fmla="*/ 0 h 327"/>
                  <a:gd name="T30" fmla="*/ 0 w 213"/>
                  <a:gd name="T31" fmla="*/ 0 h 327"/>
                  <a:gd name="T32" fmla="*/ 0 w 213"/>
                  <a:gd name="T33" fmla="*/ 0 h 327"/>
                  <a:gd name="T34" fmla="*/ 0 w 213"/>
                  <a:gd name="T35" fmla="*/ 0 h 327"/>
                  <a:gd name="T36" fmla="*/ 0 w 213"/>
                  <a:gd name="T37" fmla="*/ 0 h 327"/>
                  <a:gd name="T38" fmla="*/ 0 w 213"/>
                  <a:gd name="T39" fmla="*/ 0 h 327"/>
                  <a:gd name="T40" fmla="*/ 0 w 213"/>
                  <a:gd name="T41" fmla="*/ 0 h 327"/>
                  <a:gd name="T42" fmla="*/ 0 w 213"/>
                  <a:gd name="T43" fmla="*/ 0 h 3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3"/>
                  <a:gd name="T67" fmla="*/ 0 h 327"/>
                  <a:gd name="T68" fmla="*/ 213 w 213"/>
                  <a:gd name="T69" fmla="*/ 327 h 32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3" h="327">
                    <a:moveTo>
                      <a:pt x="4" y="319"/>
                    </a:moveTo>
                    <a:lnTo>
                      <a:pt x="21" y="279"/>
                    </a:lnTo>
                    <a:lnTo>
                      <a:pt x="26" y="233"/>
                    </a:lnTo>
                    <a:lnTo>
                      <a:pt x="21" y="185"/>
                    </a:lnTo>
                    <a:lnTo>
                      <a:pt x="0" y="135"/>
                    </a:lnTo>
                    <a:lnTo>
                      <a:pt x="31" y="125"/>
                    </a:lnTo>
                    <a:lnTo>
                      <a:pt x="67" y="111"/>
                    </a:lnTo>
                    <a:lnTo>
                      <a:pt x="102" y="99"/>
                    </a:lnTo>
                    <a:lnTo>
                      <a:pt x="135" y="84"/>
                    </a:lnTo>
                    <a:lnTo>
                      <a:pt x="162" y="66"/>
                    </a:lnTo>
                    <a:lnTo>
                      <a:pt x="188" y="46"/>
                    </a:lnTo>
                    <a:lnTo>
                      <a:pt x="201" y="26"/>
                    </a:lnTo>
                    <a:lnTo>
                      <a:pt x="206" y="0"/>
                    </a:lnTo>
                    <a:lnTo>
                      <a:pt x="213" y="46"/>
                    </a:lnTo>
                    <a:lnTo>
                      <a:pt x="213" y="91"/>
                    </a:lnTo>
                    <a:lnTo>
                      <a:pt x="203" y="135"/>
                    </a:lnTo>
                    <a:lnTo>
                      <a:pt x="186" y="175"/>
                    </a:lnTo>
                    <a:lnTo>
                      <a:pt x="158" y="216"/>
                    </a:lnTo>
                    <a:lnTo>
                      <a:pt x="125" y="256"/>
                    </a:lnTo>
                    <a:lnTo>
                      <a:pt x="87" y="291"/>
                    </a:lnTo>
                    <a:lnTo>
                      <a:pt x="41" y="327"/>
                    </a:lnTo>
                    <a:lnTo>
                      <a:pt x="4" y="3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0" name="Freeform 91"/>
              <p:cNvSpPr>
                <a:spLocks/>
              </p:cNvSpPr>
              <p:nvPr/>
            </p:nvSpPr>
            <p:spPr bwMode="auto">
              <a:xfrm>
                <a:off x="5328" y="2434"/>
                <a:ext cx="19" cy="28"/>
              </a:xfrm>
              <a:custGeom>
                <a:avLst/>
                <a:gdLst>
                  <a:gd name="T0" fmla="*/ 0 w 213"/>
                  <a:gd name="T1" fmla="*/ 0 h 327"/>
                  <a:gd name="T2" fmla="*/ 0 w 213"/>
                  <a:gd name="T3" fmla="*/ 0 h 327"/>
                  <a:gd name="T4" fmla="*/ 0 w 213"/>
                  <a:gd name="T5" fmla="*/ 0 h 327"/>
                  <a:gd name="T6" fmla="*/ 0 w 213"/>
                  <a:gd name="T7" fmla="*/ 0 h 327"/>
                  <a:gd name="T8" fmla="*/ 0 w 213"/>
                  <a:gd name="T9" fmla="*/ 0 h 327"/>
                  <a:gd name="T10" fmla="*/ 0 w 213"/>
                  <a:gd name="T11" fmla="*/ 0 h 327"/>
                  <a:gd name="T12" fmla="*/ 0 w 213"/>
                  <a:gd name="T13" fmla="*/ 0 h 327"/>
                  <a:gd name="T14" fmla="*/ 0 w 213"/>
                  <a:gd name="T15" fmla="*/ 0 h 327"/>
                  <a:gd name="T16" fmla="*/ 0 w 213"/>
                  <a:gd name="T17" fmla="*/ 0 h 327"/>
                  <a:gd name="T18" fmla="*/ 0 w 213"/>
                  <a:gd name="T19" fmla="*/ 0 h 327"/>
                  <a:gd name="T20" fmla="*/ 0 w 213"/>
                  <a:gd name="T21" fmla="*/ 0 h 327"/>
                  <a:gd name="T22" fmla="*/ 0 w 213"/>
                  <a:gd name="T23" fmla="*/ 0 h 327"/>
                  <a:gd name="T24" fmla="*/ 0 w 213"/>
                  <a:gd name="T25" fmla="*/ 0 h 327"/>
                  <a:gd name="T26" fmla="*/ 0 w 213"/>
                  <a:gd name="T27" fmla="*/ 0 h 327"/>
                  <a:gd name="T28" fmla="*/ 0 w 213"/>
                  <a:gd name="T29" fmla="*/ 0 h 327"/>
                  <a:gd name="T30" fmla="*/ 0 w 213"/>
                  <a:gd name="T31" fmla="*/ 0 h 327"/>
                  <a:gd name="T32" fmla="*/ 0 w 213"/>
                  <a:gd name="T33" fmla="*/ 0 h 327"/>
                  <a:gd name="T34" fmla="*/ 0 w 213"/>
                  <a:gd name="T35" fmla="*/ 0 h 327"/>
                  <a:gd name="T36" fmla="*/ 0 w 213"/>
                  <a:gd name="T37" fmla="*/ 0 h 327"/>
                  <a:gd name="T38" fmla="*/ 0 w 213"/>
                  <a:gd name="T39" fmla="*/ 0 h 327"/>
                  <a:gd name="T40" fmla="*/ 0 w 213"/>
                  <a:gd name="T41" fmla="*/ 0 h 327"/>
                  <a:gd name="T42" fmla="*/ 0 w 213"/>
                  <a:gd name="T43" fmla="*/ 0 h 3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13"/>
                  <a:gd name="T67" fmla="*/ 0 h 327"/>
                  <a:gd name="T68" fmla="*/ 213 w 213"/>
                  <a:gd name="T69" fmla="*/ 327 h 32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13" h="327">
                    <a:moveTo>
                      <a:pt x="4" y="319"/>
                    </a:moveTo>
                    <a:lnTo>
                      <a:pt x="21" y="279"/>
                    </a:lnTo>
                    <a:lnTo>
                      <a:pt x="26" y="233"/>
                    </a:lnTo>
                    <a:lnTo>
                      <a:pt x="21" y="185"/>
                    </a:lnTo>
                    <a:lnTo>
                      <a:pt x="0" y="135"/>
                    </a:lnTo>
                    <a:lnTo>
                      <a:pt x="31" y="125"/>
                    </a:lnTo>
                    <a:lnTo>
                      <a:pt x="67" y="111"/>
                    </a:lnTo>
                    <a:lnTo>
                      <a:pt x="102" y="99"/>
                    </a:lnTo>
                    <a:lnTo>
                      <a:pt x="135" y="84"/>
                    </a:lnTo>
                    <a:lnTo>
                      <a:pt x="162" y="66"/>
                    </a:lnTo>
                    <a:lnTo>
                      <a:pt x="188" y="46"/>
                    </a:lnTo>
                    <a:lnTo>
                      <a:pt x="201" y="26"/>
                    </a:lnTo>
                    <a:lnTo>
                      <a:pt x="206" y="0"/>
                    </a:lnTo>
                    <a:lnTo>
                      <a:pt x="213" y="46"/>
                    </a:lnTo>
                    <a:lnTo>
                      <a:pt x="213" y="91"/>
                    </a:lnTo>
                    <a:lnTo>
                      <a:pt x="203" y="135"/>
                    </a:lnTo>
                    <a:lnTo>
                      <a:pt x="186" y="175"/>
                    </a:lnTo>
                    <a:lnTo>
                      <a:pt x="158" y="216"/>
                    </a:lnTo>
                    <a:lnTo>
                      <a:pt x="125" y="256"/>
                    </a:lnTo>
                    <a:lnTo>
                      <a:pt x="87" y="291"/>
                    </a:lnTo>
                    <a:lnTo>
                      <a:pt x="41" y="327"/>
                    </a:lnTo>
                    <a:lnTo>
                      <a:pt x="4" y="319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1" name="Freeform 92"/>
              <p:cNvSpPr>
                <a:spLocks/>
              </p:cNvSpPr>
              <p:nvPr/>
            </p:nvSpPr>
            <p:spPr bwMode="auto">
              <a:xfrm>
                <a:off x="5266" y="2433"/>
                <a:ext cx="63" cy="29"/>
              </a:xfrm>
              <a:custGeom>
                <a:avLst/>
                <a:gdLst>
                  <a:gd name="T0" fmla="*/ 0 w 717"/>
                  <a:gd name="T1" fmla="*/ 0 h 334"/>
                  <a:gd name="T2" fmla="*/ 0 w 717"/>
                  <a:gd name="T3" fmla="*/ 0 h 334"/>
                  <a:gd name="T4" fmla="*/ 0 w 717"/>
                  <a:gd name="T5" fmla="*/ 0 h 334"/>
                  <a:gd name="T6" fmla="*/ 0 w 717"/>
                  <a:gd name="T7" fmla="*/ 0 h 334"/>
                  <a:gd name="T8" fmla="*/ 0 w 717"/>
                  <a:gd name="T9" fmla="*/ 0 h 334"/>
                  <a:gd name="T10" fmla="*/ 0 w 717"/>
                  <a:gd name="T11" fmla="*/ 0 h 334"/>
                  <a:gd name="T12" fmla="*/ 0 w 717"/>
                  <a:gd name="T13" fmla="*/ 0 h 334"/>
                  <a:gd name="T14" fmla="*/ 0 w 717"/>
                  <a:gd name="T15" fmla="*/ 0 h 334"/>
                  <a:gd name="T16" fmla="*/ 0 w 717"/>
                  <a:gd name="T17" fmla="*/ 0 h 334"/>
                  <a:gd name="T18" fmla="*/ 0 w 717"/>
                  <a:gd name="T19" fmla="*/ 0 h 334"/>
                  <a:gd name="T20" fmla="*/ 0 w 717"/>
                  <a:gd name="T21" fmla="*/ 0 h 3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17"/>
                  <a:gd name="T34" fmla="*/ 0 h 334"/>
                  <a:gd name="T35" fmla="*/ 717 w 717"/>
                  <a:gd name="T36" fmla="*/ 334 h 3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17" h="334">
                    <a:moveTo>
                      <a:pt x="0" y="217"/>
                    </a:moveTo>
                    <a:lnTo>
                      <a:pt x="535" y="0"/>
                    </a:lnTo>
                    <a:lnTo>
                      <a:pt x="588" y="25"/>
                    </a:lnTo>
                    <a:lnTo>
                      <a:pt x="630" y="63"/>
                    </a:lnTo>
                    <a:lnTo>
                      <a:pt x="666" y="103"/>
                    </a:lnTo>
                    <a:lnTo>
                      <a:pt x="694" y="152"/>
                    </a:lnTo>
                    <a:lnTo>
                      <a:pt x="711" y="199"/>
                    </a:lnTo>
                    <a:lnTo>
                      <a:pt x="717" y="247"/>
                    </a:lnTo>
                    <a:lnTo>
                      <a:pt x="715" y="293"/>
                    </a:lnTo>
                    <a:lnTo>
                      <a:pt x="699" y="334"/>
                    </a:lnTo>
                    <a:lnTo>
                      <a:pt x="0" y="217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2" name="Freeform 93"/>
              <p:cNvSpPr>
                <a:spLocks/>
              </p:cNvSpPr>
              <p:nvPr/>
            </p:nvSpPr>
            <p:spPr bwMode="auto">
              <a:xfrm>
                <a:off x="5266" y="2433"/>
                <a:ext cx="63" cy="29"/>
              </a:xfrm>
              <a:custGeom>
                <a:avLst/>
                <a:gdLst>
                  <a:gd name="T0" fmla="*/ 0 w 717"/>
                  <a:gd name="T1" fmla="*/ 0 h 334"/>
                  <a:gd name="T2" fmla="*/ 0 w 717"/>
                  <a:gd name="T3" fmla="*/ 0 h 334"/>
                  <a:gd name="T4" fmla="*/ 0 w 717"/>
                  <a:gd name="T5" fmla="*/ 0 h 334"/>
                  <a:gd name="T6" fmla="*/ 0 w 717"/>
                  <a:gd name="T7" fmla="*/ 0 h 334"/>
                  <a:gd name="T8" fmla="*/ 0 w 717"/>
                  <a:gd name="T9" fmla="*/ 0 h 334"/>
                  <a:gd name="T10" fmla="*/ 0 w 717"/>
                  <a:gd name="T11" fmla="*/ 0 h 334"/>
                  <a:gd name="T12" fmla="*/ 0 w 717"/>
                  <a:gd name="T13" fmla="*/ 0 h 334"/>
                  <a:gd name="T14" fmla="*/ 0 w 717"/>
                  <a:gd name="T15" fmla="*/ 0 h 334"/>
                  <a:gd name="T16" fmla="*/ 0 w 717"/>
                  <a:gd name="T17" fmla="*/ 0 h 334"/>
                  <a:gd name="T18" fmla="*/ 0 w 717"/>
                  <a:gd name="T19" fmla="*/ 0 h 334"/>
                  <a:gd name="T20" fmla="*/ 0 w 717"/>
                  <a:gd name="T21" fmla="*/ 0 h 3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17"/>
                  <a:gd name="T34" fmla="*/ 0 h 334"/>
                  <a:gd name="T35" fmla="*/ 717 w 717"/>
                  <a:gd name="T36" fmla="*/ 334 h 3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17" h="334">
                    <a:moveTo>
                      <a:pt x="0" y="217"/>
                    </a:moveTo>
                    <a:lnTo>
                      <a:pt x="535" y="0"/>
                    </a:lnTo>
                    <a:lnTo>
                      <a:pt x="588" y="25"/>
                    </a:lnTo>
                    <a:lnTo>
                      <a:pt x="630" y="63"/>
                    </a:lnTo>
                    <a:lnTo>
                      <a:pt x="666" y="103"/>
                    </a:lnTo>
                    <a:lnTo>
                      <a:pt x="694" y="152"/>
                    </a:lnTo>
                    <a:lnTo>
                      <a:pt x="711" y="199"/>
                    </a:lnTo>
                    <a:lnTo>
                      <a:pt x="717" y="247"/>
                    </a:lnTo>
                    <a:lnTo>
                      <a:pt x="715" y="293"/>
                    </a:lnTo>
                    <a:lnTo>
                      <a:pt x="699" y="334"/>
                    </a:lnTo>
                    <a:lnTo>
                      <a:pt x="0" y="217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3" name="Freeform 94"/>
              <p:cNvSpPr>
                <a:spLocks/>
              </p:cNvSpPr>
              <p:nvPr/>
            </p:nvSpPr>
            <p:spPr bwMode="auto">
              <a:xfrm>
                <a:off x="4033" y="3011"/>
                <a:ext cx="21" cy="36"/>
              </a:xfrm>
              <a:custGeom>
                <a:avLst/>
                <a:gdLst>
                  <a:gd name="T0" fmla="*/ 0 w 243"/>
                  <a:gd name="T1" fmla="*/ 0 h 409"/>
                  <a:gd name="T2" fmla="*/ 0 w 243"/>
                  <a:gd name="T3" fmla="*/ 0 h 409"/>
                  <a:gd name="T4" fmla="*/ 0 w 243"/>
                  <a:gd name="T5" fmla="*/ 0 h 409"/>
                  <a:gd name="T6" fmla="*/ 0 w 243"/>
                  <a:gd name="T7" fmla="*/ 0 h 409"/>
                  <a:gd name="T8" fmla="*/ 0 w 243"/>
                  <a:gd name="T9" fmla="*/ 0 h 409"/>
                  <a:gd name="T10" fmla="*/ 0 w 243"/>
                  <a:gd name="T11" fmla="*/ 0 h 409"/>
                  <a:gd name="T12" fmla="*/ 0 w 243"/>
                  <a:gd name="T13" fmla="*/ 0 h 409"/>
                  <a:gd name="T14" fmla="*/ 0 w 243"/>
                  <a:gd name="T15" fmla="*/ 0 h 409"/>
                  <a:gd name="T16" fmla="*/ 0 w 243"/>
                  <a:gd name="T17" fmla="*/ 0 h 409"/>
                  <a:gd name="T18" fmla="*/ 0 w 243"/>
                  <a:gd name="T19" fmla="*/ 0 h 409"/>
                  <a:gd name="T20" fmla="*/ 0 w 243"/>
                  <a:gd name="T21" fmla="*/ 0 h 409"/>
                  <a:gd name="T22" fmla="*/ 0 w 243"/>
                  <a:gd name="T23" fmla="*/ 0 h 409"/>
                  <a:gd name="T24" fmla="*/ 0 w 243"/>
                  <a:gd name="T25" fmla="*/ 0 h 4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409"/>
                  <a:gd name="T41" fmla="*/ 243 w 243"/>
                  <a:gd name="T42" fmla="*/ 409 h 4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409">
                    <a:moveTo>
                      <a:pt x="0" y="409"/>
                    </a:moveTo>
                    <a:lnTo>
                      <a:pt x="6" y="354"/>
                    </a:lnTo>
                    <a:lnTo>
                      <a:pt x="41" y="187"/>
                    </a:lnTo>
                    <a:lnTo>
                      <a:pt x="95" y="0"/>
                    </a:lnTo>
                    <a:lnTo>
                      <a:pt x="99" y="71"/>
                    </a:lnTo>
                    <a:lnTo>
                      <a:pt x="109" y="134"/>
                    </a:lnTo>
                    <a:lnTo>
                      <a:pt x="127" y="194"/>
                    </a:lnTo>
                    <a:lnTo>
                      <a:pt x="148" y="250"/>
                    </a:lnTo>
                    <a:lnTo>
                      <a:pt x="172" y="303"/>
                    </a:lnTo>
                    <a:lnTo>
                      <a:pt x="203" y="354"/>
                    </a:lnTo>
                    <a:lnTo>
                      <a:pt x="239" y="405"/>
                    </a:lnTo>
                    <a:lnTo>
                      <a:pt x="243" y="409"/>
                    </a:lnTo>
                    <a:lnTo>
                      <a:pt x="0" y="409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4" name="Freeform 95"/>
              <p:cNvSpPr>
                <a:spLocks/>
              </p:cNvSpPr>
              <p:nvPr/>
            </p:nvSpPr>
            <p:spPr bwMode="auto">
              <a:xfrm>
                <a:off x="4553" y="2972"/>
                <a:ext cx="156" cy="75"/>
              </a:xfrm>
              <a:custGeom>
                <a:avLst/>
                <a:gdLst>
                  <a:gd name="T0" fmla="*/ 0 w 1801"/>
                  <a:gd name="T1" fmla="*/ 0 h 865"/>
                  <a:gd name="T2" fmla="*/ 0 w 1801"/>
                  <a:gd name="T3" fmla="*/ 0 h 865"/>
                  <a:gd name="T4" fmla="*/ 0 w 1801"/>
                  <a:gd name="T5" fmla="*/ 0 h 865"/>
                  <a:gd name="T6" fmla="*/ 0 w 1801"/>
                  <a:gd name="T7" fmla="*/ 0 h 865"/>
                  <a:gd name="T8" fmla="*/ 0 w 1801"/>
                  <a:gd name="T9" fmla="*/ 0 h 865"/>
                  <a:gd name="T10" fmla="*/ 0 w 1801"/>
                  <a:gd name="T11" fmla="*/ 0 h 865"/>
                  <a:gd name="T12" fmla="*/ 0 w 1801"/>
                  <a:gd name="T13" fmla="*/ 0 h 865"/>
                  <a:gd name="T14" fmla="*/ 0 w 1801"/>
                  <a:gd name="T15" fmla="*/ 0 h 865"/>
                  <a:gd name="T16" fmla="*/ 0 w 1801"/>
                  <a:gd name="T17" fmla="*/ 0 h 865"/>
                  <a:gd name="T18" fmla="*/ 0 w 1801"/>
                  <a:gd name="T19" fmla="*/ 0 h 865"/>
                  <a:gd name="T20" fmla="*/ 0 w 1801"/>
                  <a:gd name="T21" fmla="*/ 0 h 865"/>
                  <a:gd name="T22" fmla="*/ 0 w 1801"/>
                  <a:gd name="T23" fmla="*/ 0 h 865"/>
                  <a:gd name="T24" fmla="*/ 0 w 1801"/>
                  <a:gd name="T25" fmla="*/ 0 h 865"/>
                  <a:gd name="T26" fmla="*/ 0 w 1801"/>
                  <a:gd name="T27" fmla="*/ 0 h 865"/>
                  <a:gd name="T28" fmla="*/ 0 w 1801"/>
                  <a:gd name="T29" fmla="*/ 0 h 865"/>
                  <a:gd name="T30" fmla="*/ 0 w 1801"/>
                  <a:gd name="T31" fmla="*/ 0 h 865"/>
                  <a:gd name="T32" fmla="*/ 0 w 1801"/>
                  <a:gd name="T33" fmla="*/ 0 h 865"/>
                  <a:gd name="T34" fmla="*/ 0 w 1801"/>
                  <a:gd name="T35" fmla="*/ 0 h 865"/>
                  <a:gd name="T36" fmla="*/ 0 w 1801"/>
                  <a:gd name="T37" fmla="*/ 0 h 865"/>
                  <a:gd name="T38" fmla="*/ 0 w 1801"/>
                  <a:gd name="T39" fmla="*/ 0 h 865"/>
                  <a:gd name="T40" fmla="*/ 0 w 1801"/>
                  <a:gd name="T41" fmla="*/ 0 h 865"/>
                  <a:gd name="T42" fmla="*/ 0 w 1801"/>
                  <a:gd name="T43" fmla="*/ 0 h 865"/>
                  <a:gd name="T44" fmla="*/ 0 w 1801"/>
                  <a:gd name="T45" fmla="*/ 0 h 865"/>
                  <a:gd name="T46" fmla="*/ 0 w 1801"/>
                  <a:gd name="T47" fmla="*/ 0 h 865"/>
                  <a:gd name="T48" fmla="*/ 0 w 1801"/>
                  <a:gd name="T49" fmla="*/ 0 h 865"/>
                  <a:gd name="T50" fmla="*/ 0 w 1801"/>
                  <a:gd name="T51" fmla="*/ 0 h 865"/>
                  <a:gd name="T52" fmla="*/ 0 w 1801"/>
                  <a:gd name="T53" fmla="*/ 0 h 865"/>
                  <a:gd name="T54" fmla="*/ 0 w 1801"/>
                  <a:gd name="T55" fmla="*/ 0 h 865"/>
                  <a:gd name="T56" fmla="*/ 0 w 1801"/>
                  <a:gd name="T57" fmla="*/ 0 h 865"/>
                  <a:gd name="T58" fmla="*/ 0 w 1801"/>
                  <a:gd name="T59" fmla="*/ 0 h 865"/>
                  <a:gd name="T60" fmla="*/ 0 w 1801"/>
                  <a:gd name="T61" fmla="*/ 0 h 865"/>
                  <a:gd name="T62" fmla="*/ 0 w 1801"/>
                  <a:gd name="T63" fmla="*/ 0 h 865"/>
                  <a:gd name="T64" fmla="*/ 0 w 1801"/>
                  <a:gd name="T65" fmla="*/ 0 h 865"/>
                  <a:gd name="T66" fmla="*/ 0 w 1801"/>
                  <a:gd name="T67" fmla="*/ 0 h 865"/>
                  <a:gd name="T68" fmla="*/ 0 w 1801"/>
                  <a:gd name="T69" fmla="*/ 0 h 865"/>
                  <a:gd name="T70" fmla="*/ 0 w 1801"/>
                  <a:gd name="T71" fmla="*/ 0 h 86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801"/>
                  <a:gd name="T109" fmla="*/ 0 h 865"/>
                  <a:gd name="T110" fmla="*/ 1801 w 1801"/>
                  <a:gd name="T111" fmla="*/ 865 h 86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801" h="865">
                    <a:moveTo>
                      <a:pt x="0" y="865"/>
                    </a:moveTo>
                    <a:lnTo>
                      <a:pt x="65" y="837"/>
                    </a:lnTo>
                    <a:lnTo>
                      <a:pt x="203" y="776"/>
                    </a:lnTo>
                    <a:lnTo>
                      <a:pt x="334" y="716"/>
                    </a:lnTo>
                    <a:lnTo>
                      <a:pt x="468" y="655"/>
                    </a:lnTo>
                    <a:lnTo>
                      <a:pt x="600" y="594"/>
                    </a:lnTo>
                    <a:lnTo>
                      <a:pt x="729" y="535"/>
                    </a:lnTo>
                    <a:lnTo>
                      <a:pt x="855" y="474"/>
                    </a:lnTo>
                    <a:lnTo>
                      <a:pt x="982" y="413"/>
                    </a:lnTo>
                    <a:lnTo>
                      <a:pt x="1104" y="352"/>
                    </a:lnTo>
                    <a:lnTo>
                      <a:pt x="1225" y="292"/>
                    </a:lnTo>
                    <a:lnTo>
                      <a:pt x="1343" y="233"/>
                    </a:lnTo>
                    <a:lnTo>
                      <a:pt x="1460" y="172"/>
                    </a:lnTo>
                    <a:lnTo>
                      <a:pt x="1574" y="114"/>
                    </a:lnTo>
                    <a:lnTo>
                      <a:pt x="1685" y="56"/>
                    </a:lnTo>
                    <a:lnTo>
                      <a:pt x="1791" y="0"/>
                    </a:lnTo>
                    <a:lnTo>
                      <a:pt x="1801" y="74"/>
                    </a:lnTo>
                    <a:lnTo>
                      <a:pt x="1801" y="147"/>
                    </a:lnTo>
                    <a:lnTo>
                      <a:pt x="1795" y="217"/>
                    </a:lnTo>
                    <a:lnTo>
                      <a:pt x="1779" y="284"/>
                    </a:lnTo>
                    <a:lnTo>
                      <a:pt x="1756" y="349"/>
                    </a:lnTo>
                    <a:lnTo>
                      <a:pt x="1731" y="408"/>
                    </a:lnTo>
                    <a:lnTo>
                      <a:pt x="1698" y="464"/>
                    </a:lnTo>
                    <a:lnTo>
                      <a:pt x="1660" y="509"/>
                    </a:lnTo>
                    <a:lnTo>
                      <a:pt x="1594" y="545"/>
                    </a:lnTo>
                    <a:lnTo>
                      <a:pt x="1526" y="580"/>
                    </a:lnTo>
                    <a:lnTo>
                      <a:pt x="1457" y="614"/>
                    </a:lnTo>
                    <a:lnTo>
                      <a:pt x="1392" y="648"/>
                    </a:lnTo>
                    <a:lnTo>
                      <a:pt x="1321" y="683"/>
                    </a:lnTo>
                    <a:lnTo>
                      <a:pt x="1252" y="716"/>
                    </a:lnTo>
                    <a:lnTo>
                      <a:pt x="1181" y="752"/>
                    </a:lnTo>
                    <a:lnTo>
                      <a:pt x="1114" y="784"/>
                    </a:lnTo>
                    <a:lnTo>
                      <a:pt x="1043" y="817"/>
                    </a:lnTo>
                    <a:lnTo>
                      <a:pt x="972" y="851"/>
                    </a:lnTo>
                    <a:lnTo>
                      <a:pt x="938" y="865"/>
                    </a:lnTo>
                    <a:lnTo>
                      <a:pt x="0" y="865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5" name="Freeform 96"/>
              <p:cNvSpPr>
                <a:spLocks/>
              </p:cNvSpPr>
              <p:nvPr/>
            </p:nvSpPr>
            <p:spPr bwMode="auto">
              <a:xfrm>
                <a:off x="4032" y="3047"/>
                <a:ext cx="25" cy="59"/>
              </a:xfrm>
              <a:custGeom>
                <a:avLst/>
                <a:gdLst>
                  <a:gd name="T0" fmla="*/ 0 w 289"/>
                  <a:gd name="T1" fmla="*/ 0 h 676"/>
                  <a:gd name="T2" fmla="*/ 0 w 289"/>
                  <a:gd name="T3" fmla="*/ 0 h 676"/>
                  <a:gd name="T4" fmla="*/ 0 w 289"/>
                  <a:gd name="T5" fmla="*/ 0 h 676"/>
                  <a:gd name="T6" fmla="*/ 0 w 289"/>
                  <a:gd name="T7" fmla="*/ 0 h 676"/>
                  <a:gd name="T8" fmla="*/ 0 w 289"/>
                  <a:gd name="T9" fmla="*/ 0 h 676"/>
                  <a:gd name="T10" fmla="*/ 0 w 289"/>
                  <a:gd name="T11" fmla="*/ 0 h 676"/>
                  <a:gd name="T12" fmla="*/ 0 w 289"/>
                  <a:gd name="T13" fmla="*/ 0 h 676"/>
                  <a:gd name="T14" fmla="*/ 0 w 289"/>
                  <a:gd name="T15" fmla="*/ 0 h 676"/>
                  <a:gd name="T16" fmla="*/ 0 w 289"/>
                  <a:gd name="T17" fmla="*/ 0 h 676"/>
                  <a:gd name="T18" fmla="*/ 0 w 289"/>
                  <a:gd name="T19" fmla="*/ 0 h 676"/>
                  <a:gd name="T20" fmla="*/ 0 w 289"/>
                  <a:gd name="T21" fmla="*/ 0 h 676"/>
                  <a:gd name="T22" fmla="*/ 0 w 289"/>
                  <a:gd name="T23" fmla="*/ 0 h 676"/>
                  <a:gd name="T24" fmla="*/ 0 w 289"/>
                  <a:gd name="T25" fmla="*/ 0 h 676"/>
                  <a:gd name="T26" fmla="*/ 0 w 289"/>
                  <a:gd name="T27" fmla="*/ 0 h 676"/>
                  <a:gd name="T28" fmla="*/ 0 w 289"/>
                  <a:gd name="T29" fmla="*/ 0 h 676"/>
                  <a:gd name="T30" fmla="*/ 0 w 289"/>
                  <a:gd name="T31" fmla="*/ 0 h 676"/>
                  <a:gd name="T32" fmla="*/ 0 w 289"/>
                  <a:gd name="T33" fmla="*/ 0 h 6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9"/>
                  <a:gd name="T52" fmla="*/ 0 h 676"/>
                  <a:gd name="T53" fmla="*/ 289 w 289"/>
                  <a:gd name="T54" fmla="*/ 676 h 6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9" h="676">
                    <a:moveTo>
                      <a:pt x="10" y="0"/>
                    </a:moveTo>
                    <a:lnTo>
                      <a:pt x="0" y="94"/>
                    </a:lnTo>
                    <a:lnTo>
                      <a:pt x="3" y="228"/>
                    </a:lnTo>
                    <a:lnTo>
                      <a:pt x="30" y="352"/>
                    </a:lnTo>
                    <a:lnTo>
                      <a:pt x="87" y="466"/>
                    </a:lnTo>
                    <a:lnTo>
                      <a:pt x="168" y="573"/>
                    </a:lnTo>
                    <a:lnTo>
                      <a:pt x="281" y="676"/>
                    </a:lnTo>
                    <a:lnTo>
                      <a:pt x="246" y="605"/>
                    </a:lnTo>
                    <a:lnTo>
                      <a:pt x="223" y="524"/>
                    </a:lnTo>
                    <a:lnTo>
                      <a:pt x="210" y="435"/>
                    </a:lnTo>
                    <a:lnTo>
                      <a:pt x="208" y="347"/>
                    </a:lnTo>
                    <a:lnTo>
                      <a:pt x="216" y="261"/>
                    </a:lnTo>
                    <a:lnTo>
                      <a:pt x="231" y="180"/>
                    </a:lnTo>
                    <a:lnTo>
                      <a:pt x="257" y="107"/>
                    </a:lnTo>
                    <a:lnTo>
                      <a:pt x="289" y="43"/>
                    </a:lnTo>
                    <a:lnTo>
                      <a:pt x="253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6" name="Freeform 97"/>
              <p:cNvSpPr>
                <a:spLocks/>
              </p:cNvSpPr>
              <p:nvPr/>
            </p:nvSpPr>
            <p:spPr bwMode="auto">
              <a:xfrm>
                <a:off x="4346" y="3047"/>
                <a:ext cx="289" cy="81"/>
              </a:xfrm>
              <a:custGeom>
                <a:avLst/>
                <a:gdLst>
                  <a:gd name="T0" fmla="*/ 0 w 3328"/>
                  <a:gd name="T1" fmla="*/ 0 h 929"/>
                  <a:gd name="T2" fmla="*/ 0 w 3328"/>
                  <a:gd name="T3" fmla="*/ 0 h 929"/>
                  <a:gd name="T4" fmla="*/ 0 w 3328"/>
                  <a:gd name="T5" fmla="*/ 0 h 929"/>
                  <a:gd name="T6" fmla="*/ 0 w 3328"/>
                  <a:gd name="T7" fmla="*/ 0 h 929"/>
                  <a:gd name="T8" fmla="*/ 0 w 3328"/>
                  <a:gd name="T9" fmla="*/ 0 h 929"/>
                  <a:gd name="T10" fmla="*/ 0 w 3328"/>
                  <a:gd name="T11" fmla="*/ 0 h 929"/>
                  <a:gd name="T12" fmla="*/ 0 w 3328"/>
                  <a:gd name="T13" fmla="*/ 0 h 929"/>
                  <a:gd name="T14" fmla="*/ 0 w 3328"/>
                  <a:gd name="T15" fmla="*/ 0 h 929"/>
                  <a:gd name="T16" fmla="*/ 0 w 3328"/>
                  <a:gd name="T17" fmla="*/ 0 h 929"/>
                  <a:gd name="T18" fmla="*/ 0 w 3328"/>
                  <a:gd name="T19" fmla="*/ 0 h 929"/>
                  <a:gd name="T20" fmla="*/ 0 w 3328"/>
                  <a:gd name="T21" fmla="*/ 0 h 929"/>
                  <a:gd name="T22" fmla="*/ 0 w 3328"/>
                  <a:gd name="T23" fmla="*/ 0 h 929"/>
                  <a:gd name="T24" fmla="*/ 0 w 3328"/>
                  <a:gd name="T25" fmla="*/ 0 h 929"/>
                  <a:gd name="T26" fmla="*/ 0 w 3328"/>
                  <a:gd name="T27" fmla="*/ 0 h 929"/>
                  <a:gd name="T28" fmla="*/ 0 w 3328"/>
                  <a:gd name="T29" fmla="*/ 0 h 929"/>
                  <a:gd name="T30" fmla="*/ 0 w 3328"/>
                  <a:gd name="T31" fmla="*/ 0 h 929"/>
                  <a:gd name="T32" fmla="*/ 0 w 3328"/>
                  <a:gd name="T33" fmla="*/ 0 h 929"/>
                  <a:gd name="T34" fmla="*/ 0 w 3328"/>
                  <a:gd name="T35" fmla="*/ 0 h 929"/>
                  <a:gd name="T36" fmla="*/ 0 w 3328"/>
                  <a:gd name="T37" fmla="*/ 0 h 929"/>
                  <a:gd name="T38" fmla="*/ 0 w 3328"/>
                  <a:gd name="T39" fmla="*/ 0 h 929"/>
                  <a:gd name="T40" fmla="*/ 0 w 3328"/>
                  <a:gd name="T41" fmla="*/ 0 h 929"/>
                  <a:gd name="T42" fmla="*/ 0 w 3328"/>
                  <a:gd name="T43" fmla="*/ 0 h 929"/>
                  <a:gd name="T44" fmla="*/ 0 w 3328"/>
                  <a:gd name="T45" fmla="*/ 0 h 929"/>
                  <a:gd name="T46" fmla="*/ 0 w 3328"/>
                  <a:gd name="T47" fmla="*/ 0 h 929"/>
                  <a:gd name="T48" fmla="*/ 0 w 3328"/>
                  <a:gd name="T49" fmla="*/ 0 h 929"/>
                  <a:gd name="T50" fmla="*/ 0 w 3328"/>
                  <a:gd name="T51" fmla="*/ 0 h 929"/>
                  <a:gd name="T52" fmla="*/ 0 w 3328"/>
                  <a:gd name="T53" fmla="*/ 0 h 929"/>
                  <a:gd name="T54" fmla="*/ 0 w 3328"/>
                  <a:gd name="T55" fmla="*/ 0 h 929"/>
                  <a:gd name="T56" fmla="*/ 0 w 3328"/>
                  <a:gd name="T57" fmla="*/ 0 h 929"/>
                  <a:gd name="T58" fmla="*/ 0 w 3328"/>
                  <a:gd name="T59" fmla="*/ 0 h 929"/>
                  <a:gd name="T60" fmla="*/ 0 w 3328"/>
                  <a:gd name="T61" fmla="*/ 0 h 929"/>
                  <a:gd name="T62" fmla="*/ 0 w 3328"/>
                  <a:gd name="T63" fmla="*/ 0 h 929"/>
                  <a:gd name="T64" fmla="*/ 0 w 3328"/>
                  <a:gd name="T65" fmla="*/ 0 h 929"/>
                  <a:gd name="T66" fmla="*/ 0 w 3328"/>
                  <a:gd name="T67" fmla="*/ 0 h 929"/>
                  <a:gd name="T68" fmla="*/ 0 w 3328"/>
                  <a:gd name="T69" fmla="*/ 0 h 929"/>
                  <a:gd name="T70" fmla="*/ 0 w 3328"/>
                  <a:gd name="T71" fmla="*/ 0 h 929"/>
                  <a:gd name="T72" fmla="*/ 0 w 3328"/>
                  <a:gd name="T73" fmla="*/ 0 h 9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28"/>
                  <a:gd name="T112" fmla="*/ 0 h 929"/>
                  <a:gd name="T113" fmla="*/ 3328 w 3328"/>
                  <a:gd name="T114" fmla="*/ 929 h 9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28" h="929">
                    <a:moveTo>
                      <a:pt x="2390" y="0"/>
                    </a:moveTo>
                    <a:lnTo>
                      <a:pt x="2319" y="31"/>
                    </a:lnTo>
                    <a:lnTo>
                      <a:pt x="2182" y="91"/>
                    </a:lnTo>
                    <a:lnTo>
                      <a:pt x="2046" y="150"/>
                    </a:lnTo>
                    <a:lnTo>
                      <a:pt x="1906" y="208"/>
                    </a:lnTo>
                    <a:lnTo>
                      <a:pt x="1770" y="266"/>
                    </a:lnTo>
                    <a:lnTo>
                      <a:pt x="1631" y="322"/>
                    </a:lnTo>
                    <a:lnTo>
                      <a:pt x="1491" y="377"/>
                    </a:lnTo>
                    <a:lnTo>
                      <a:pt x="1352" y="433"/>
                    </a:lnTo>
                    <a:lnTo>
                      <a:pt x="1213" y="486"/>
                    </a:lnTo>
                    <a:lnTo>
                      <a:pt x="1074" y="539"/>
                    </a:lnTo>
                    <a:lnTo>
                      <a:pt x="938" y="589"/>
                    </a:lnTo>
                    <a:lnTo>
                      <a:pt x="800" y="640"/>
                    </a:lnTo>
                    <a:lnTo>
                      <a:pt x="664" y="688"/>
                    </a:lnTo>
                    <a:lnTo>
                      <a:pt x="529" y="737"/>
                    </a:lnTo>
                    <a:lnTo>
                      <a:pt x="395" y="782"/>
                    </a:lnTo>
                    <a:lnTo>
                      <a:pt x="262" y="826"/>
                    </a:lnTo>
                    <a:lnTo>
                      <a:pt x="130" y="866"/>
                    </a:lnTo>
                    <a:lnTo>
                      <a:pt x="0" y="907"/>
                    </a:lnTo>
                    <a:lnTo>
                      <a:pt x="37" y="913"/>
                    </a:lnTo>
                    <a:lnTo>
                      <a:pt x="77" y="919"/>
                    </a:lnTo>
                    <a:lnTo>
                      <a:pt x="118" y="923"/>
                    </a:lnTo>
                    <a:lnTo>
                      <a:pt x="163" y="926"/>
                    </a:lnTo>
                    <a:lnTo>
                      <a:pt x="211" y="929"/>
                    </a:lnTo>
                    <a:lnTo>
                      <a:pt x="262" y="929"/>
                    </a:lnTo>
                    <a:lnTo>
                      <a:pt x="314" y="929"/>
                    </a:lnTo>
                    <a:lnTo>
                      <a:pt x="371" y="926"/>
                    </a:lnTo>
                    <a:lnTo>
                      <a:pt x="428" y="921"/>
                    </a:lnTo>
                    <a:lnTo>
                      <a:pt x="487" y="919"/>
                    </a:lnTo>
                    <a:lnTo>
                      <a:pt x="547" y="911"/>
                    </a:lnTo>
                    <a:lnTo>
                      <a:pt x="608" y="907"/>
                    </a:lnTo>
                    <a:lnTo>
                      <a:pt x="671" y="896"/>
                    </a:lnTo>
                    <a:lnTo>
                      <a:pt x="732" y="889"/>
                    </a:lnTo>
                    <a:lnTo>
                      <a:pt x="798" y="878"/>
                    </a:lnTo>
                    <a:lnTo>
                      <a:pt x="861" y="868"/>
                    </a:lnTo>
                    <a:lnTo>
                      <a:pt x="924" y="858"/>
                    </a:lnTo>
                    <a:lnTo>
                      <a:pt x="991" y="846"/>
                    </a:lnTo>
                    <a:lnTo>
                      <a:pt x="1054" y="832"/>
                    </a:lnTo>
                    <a:lnTo>
                      <a:pt x="1117" y="820"/>
                    </a:lnTo>
                    <a:lnTo>
                      <a:pt x="1181" y="808"/>
                    </a:lnTo>
                    <a:lnTo>
                      <a:pt x="1240" y="792"/>
                    </a:lnTo>
                    <a:lnTo>
                      <a:pt x="1301" y="779"/>
                    </a:lnTo>
                    <a:lnTo>
                      <a:pt x="1360" y="765"/>
                    </a:lnTo>
                    <a:lnTo>
                      <a:pt x="1416" y="749"/>
                    </a:lnTo>
                    <a:lnTo>
                      <a:pt x="1471" y="734"/>
                    </a:lnTo>
                    <a:lnTo>
                      <a:pt x="1524" y="719"/>
                    </a:lnTo>
                    <a:lnTo>
                      <a:pt x="1574" y="704"/>
                    </a:lnTo>
                    <a:lnTo>
                      <a:pt x="1625" y="688"/>
                    </a:lnTo>
                    <a:lnTo>
                      <a:pt x="1671" y="674"/>
                    </a:lnTo>
                    <a:lnTo>
                      <a:pt x="1712" y="658"/>
                    </a:lnTo>
                    <a:lnTo>
                      <a:pt x="1752" y="643"/>
                    </a:lnTo>
                    <a:lnTo>
                      <a:pt x="1825" y="618"/>
                    </a:lnTo>
                    <a:lnTo>
                      <a:pt x="1898" y="589"/>
                    </a:lnTo>
                    <a:lnTo>
                      <a:pt x="1973" y="562"/>
                    </a:lnTo>
                    <a:lnTo>
                      <a:pt x="2046" y="534"/>
                    </a:lnTo>
                    <a:lnTo>
                      <a:pt x="2119" y="506"/>
                    </a:lnTo>
                    <a:lnTo>
                      <a:pt x="2192" y="478"/>
                    </a:lnTo>
                    <a:lnTo>
                      <a:pt x="2266" y="451"/>
                    </a:lnTo>
                    <a:lnTo>
                      <a:pt x="2342" y="421"/>
                    </a:lnTo>
                    <a:lnTo>
                      <a:pt x="2415" y="393"/>
                    </a:lnTo>
                    <a:lnTo>
                      <a:pt x="2488" y="362"/>
                    </a:lnTo>
                    <a:lnTo>
                      <a:pt x="2562" y="332"/>
                    </a:lnTo>
                    <a:lnTo>
                      <a:pt x="2635" y="304"/>
                    </a:lnTo>
                    <a:lnTo>
                      <a:pt x="2709" y="273"/>
                    </a:lnTo>
                    <a:lnTo>
                      <a:pt x="2782" y="241"/>
                    </a:lnTo>
                    <a:lnTo>
                      <a:pt x="2856" y="210"/>
                    </a:lnTo>
                    <a:lnTo>
                      <a:pt x="2929" y="180"/>
                    </a:lnTo>
                    <a:lnTo>
                      <a:pt x="3002" y="148"/>
                    </a:lnTo>
                    <a:lnTo>
                      <a:pt x="3073" y="117"/>
                    </a:lnTo>
                    <a:lnTo>
                      <a:pt x="3146" y="83"/>
                    </a:lnTo>
                    <a:lnTo>
                      <a:pt x="3217" y="51"/>
                    </a:lnTo>
                    <a:lnTo>
                      <a:pt x="3291" y="18"/>
                    </a:lnTo>
                    <a:lnTo>
                      <a:pt x="3328" y="0"/>
                    </a:lnTo>
                    <a:lnTo>
                      <a:pt x="2390" y="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7" name="Freeform 98"/>
              <p:cNvSpPr>
                <a:spLocks/>
              </p:cNvSpPr>
              <p:nvPr/>
            </p:nvSpPr>
            <p:spPr bwMode="auto">
              <a:xfrm>
                <a:off x="4080" y="3060"/>
                <a:ext cx="203" cy="88"/>
              </a:xfrm>
              <a:custGeom>
                <a:avLst/>
                <a:gdLst>
                  <a:gd name="T0" fmla="*/ 0 w 2338"/>
                  <a:gd name="T1" fmla="*/ 0 h 1010"/>
                  <a:gd name="T2" fmla="*/ 0 w 2338"/>
                  <a:gd name="T3" fmla="*/ 0 h 1010"/>
                  <a:gd name="T4" fmla="*/ 0 w 2338"/>
                  <a:gd name="T5" fmla="*/ 0 h 1010"/>
                  <a:gd name="T6" fmla="*/ 0 w 2338"/>
                  <a:gd name="T7" fmla="*/ 0 h 1010"/>
                  <a:gd name="T8" fmla="*/ 0 w 2338"/>
                  <a:gd name="T9" fmla="*/ 0 h 1010"/>
                  <a:gd name="T10" fmla="*/ 0 w 2338"/>
                  <a:gd name="T11" fmla="*/ 0 h 1010"/>
                  <a:gd name="T12" fmla="*/ 0 w 2338"/>
                  <a:gd name="T13" fmla="*/ 0 h 1010"/>
                  <a:gd name="T14" fmla="*/ 0 w 2338"/>
                  <a:gd name="T15" fmla="*/ 0 h 1010"/>
                  <a:gd name="T16" fmla="*/ 0 w 2338"/>
                  <a:gd name="T17" fmla="*/ 0 h 1010"/>
                  <a:gd name="T18" fmla="*/ 0 w 2338"/>
                  <a:gd name="T19" fmla="*/ 0 h 1010"/>
                  <a:gd name="T20" fmla="*/ 0 w 2338"/>
                  <a:gd name="T21" fmla="*/ 0 h 1010"/>
                  <a:gd name="T22" fmla="*/ 0 w 2338"/>
                  <a:gd name="T23" fmla="*/ 0 h 1010"/>
                  <a:gd name="T24" fmla="*/ 0 w 2338"/>
                  <a:gd name="T25" fmla="*/ 0 h 1010"/>
                  <a:gd name="T26" fmla="*/ 0 w 2338"/>
                  <a:gd name="T27" fmla="*/ 0 h 1010"/>
                  <a:gd name="T28" fmla="*/ 0 w 2338"/>
                  <a:gd name="T29" fmla="*/ 0 h 1010"/>
                  <a:gd name="T30" fmla="*/ 0 w 2338"/>
                  <a:gd name="T31" fmla="*/ 0 h 1010"/>
                  <a:gd name="T32" fmla="*/ 0 w 2338"/>
                  <a:gd name="T33" fmla="*/ 0 h 1010"/>
                  <a:gd name="T34" fmla="*/ 0 w 2338"/>
                  <a:gd name="T35" fmla="*/ 0 h 1010"/>
                  <a:gd name="T36" fmla="*/ 0 w 2338"/>
                  <a:gd name="T37" fmla="*/ 0 h 1010"/>
                  <a:gd name="T38" fmla="*/ 0 w 2338"/>
                  <a:gd name="T39" fmla="*/ 0 h 1010"/>
                  <a:gd name="T40" fmla="*/ 0 w 2338"/>
                  <a:gd name="T41" fmla="*/ 0 h 1010"/>
                  <a:gd name="T42" fmla="*/ 0 w 2338"/>
                  <a:gd name="T43" fmla="*/ 0 h 1010"/>
                  <a:gd name="T44" fmla="*/ 0 w 2338"/>
                  <a:gd name="T45" fmla="*/ 0 h 1010"/>
                  <a:gd name="T46" fmla="*/ 0 w 2338"/>
                  <a:gd name="T47" fmla="*/ 0 h 1010"/>
                  <a:gd name="T48" fmla="*/ 0 w 2338"/>
                  <a:gd name="T49" fmla="*/ 0 h 1010"/>
                  <a:gd name="T50" fmla="*/ 0 w 2338"/>
                  <a:gd name="T51" fmla="*/ 0 h 1010"/>
                  <a:gd name="T52" fmla="*/ 0 w 2338"/>
                  <a:gd name="T53" fmla="*/ 0 h 1010"/>
                  <a:gd name="T54" fmla="*/ 0 w 2338"/>
                  <a:gd name="T55" fmla="*/ 0 h 1010"/>
                  <a:gd name="T56" fmla="*/ 0 w 2338"/>
                  <a:gd name="T57" fmla="*/ 0 h 1010"/>
                  <a:gd name="T58" fmla="*/ 0 w 2338"/>
                  <a:gd name="T59" fmla="*/ 0 h 1010"/>
                  <a:gd name="T60" fmla="*/ 0 w 2338"/>
                  <a:gd name="T61" fmla="*/ 0 h 1010"/>
                  <a:gd name="T62" fmla="*/ 0 w 2338"/>
                  <a:gd name="T63" fmla="*/ 0 h 1010"/>
                  <a:gd name="T64" fmla="*/ 0 w 2338"/>
                  <a:gd name="T65" fmla="*/ 0 h 1010"/>
                  <a:gd name="T66" fmla="*/ 0 w 2338"/>
                  <a:gd name="T67" fmla="*/ 0 h 1010"/>
                  <a:gd name="T68" fmla="*/ 0 w 2338"/>
                  <a:gd name="T69" fmla="*/ 0 h 1010"/>
                  <a:gd name="T70" fmla="*/ 0 w 2338"/>
                  <a:gd name="T71" fmla="*/ 0 h 1010"/>
                  <a:gd name="T72" fmla="*/ 0 w 2338"/>
                  <a:gd name="T73" fmla="*/ 0 h 1010"/>
                  <a:gd name="T74" fmla="*/ 0 w 2338"/>
                  <a:gd name="T75" fmla="*/ 0 h 1010"/>
                  <a:gd name="T76" fmla="*/ 0 w 2338"/>
                  <a:gd name="T77" fmla="*/ 0 h 1010"/>
                  <a:gd name="T78" fmla="*/ 0 w 2338"/>
                  <a:gd name="T79" fmla="*/ 0 h 10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338"/>
                  <a:gd name="T121" fmla="*/ 0 h 1010"/>
                  <a:gd name="T122" fmla="*/ 2338 w 2338"/>
                  <a:gd name="T123" fmla="*/ 1010 h 10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338" h="1010">
                    <a:moveTo>
                      <a:pt x="132" y="787"/>
                    </a:moveTo>
                    <a:lnTo>
                      <a:pt x="88" y="696"/>
                    </a:lnTo>
                    <a:lnTo>
                      <a:pt x="53" y="599"/>
                    </a:lnTo>
                    <a:lnTo>
                      <a:pt x="25" y="504"/>
                    </a:lnTo>
                    <a:lnTo>
                      <a:pt x="7" y="403"/>
                    </a:lnTo>
                    <a:lnTo>
                      <a:pt x="0" y="301"/>
                    </a:lnTo>
                    <a:lnTo>
                      <a:pt x="5" y="202"/>
                    </a:lnTo>
                    <a:lnTo>
                      <a:pt x="27" y="101"/>
                    </a:lnTo>
                    <a:lnTo>
                      <a:pt x="65" y="0"/>
                    </a:lnTo>
                    <a:lnTo>
                      <a:pt x="122" y="22"/>
                    </a:lnTo>
                    <a:lnTo>
                      <a:pt x="182" y="43"/>
                    </a:lnTo>
                    <a:lnTo>
                      <a:pt x="240" y="63"/>
                    </a:lnTo>
                    <a:lnTo>
                      <a:pt x="304" y="81"/>
                    </a:lnTo>
                    <a:lnTo>
                      <a:pt x="367" y="99"/>
                    </a:lnTo>
                    <a:lnTo>
                      <a:pt x="432" y="114"/>
                    </a:lnTo>
                    <a:lnTo>
                      <a:pt x="501" y="127"/>
                    </a:lnTo>
                    <a:lnTo>
                      <a:pt x="569" y="139"/>
                    </a:lnTo>
                    <a:lnTo>
                      <a:pt x="637" y="152"/>
                    </a:lnTo>
                    <a:lnTo>
                      <a:pt x="708" y="162"/>
                    </a:lnTo>
                    <a:lnTo>
                      <a:pt x="779" y="170"/>
                    </a:lnTo>
                    <a:lnTo>
                      <a:pt x="853" y="178"/>
                    </a:lnTo>
                    <a:lnTo>
                      <a:pt x="924" y="184"/>
                    </a:lnTo>
                    <a:lnTo>
                      <a:pt x="997" y="190"/>
                    </a:lnTo>
                    <a:lnTo>
                      <a:pt x="1070" y="192"/>
                    </a:lnTo>
                    <a:lnTo>
                      <a:pt x="1143" y="195"/>
                    </a:lnTo>
                    <a:lnTo>
                      <a:pt x="1218" y="198"/>
                    </a:lnTo>
                    <a:lnTo>
                      <a:pt x="1293" y="200"/>
                    </a:lnTo>
                    <a:lnTo>
                      <a:pt x="1366" y="200"/>
                    </a:lnTo>
                    <a:lnTo>
                      <a:pt x="1440" y="200"/>
                    </a:lnTo>
                    <a:lnTo>
                      <a:pt x="1511" y="198"/>
                    </a:lnTo>
                    <a:lnTo>
                      <a:pt x="1584" y="195"/>
                    </a:lnTo>
                    <a:lnTo>
                      <a:pt x="1655" y="192"/>
                    </a:lnTo>
                    <a:lnTo>
                      <a:pt x="1726" y="188"/>
                    </a:lnTo>
                    <a:lnTo>
                      <a:pt x="1797" y="182"/>
                    </a:lnTo>
                    <a:lnTo>
                      <a:pt x="1864" y="178"/>
                    </a:lnTo>
                    <a:lnTo>
                      <a:pt x="1933" y="172"/>
                    </a:lnTo>
                    <a:lnTo>
                      <a:pt x="1999" y="164"/>
                    </a:lnTo>
                    <a:lnTo>
                      <a:pt x="2065" y="160"/>
                    </a:lnTo>
                    <a:lnTo>
                      <a:pt x="2128" y="152"/>
                    </a:lnTo>
                    <a:lnTo>
                      <a:pt x="2188" y="142"/>
                    </a:lnTo>
                    <a:lnTo>
                      <a:pt x="2249" y="134"/>
                    </a:lnTo>
                    <a:lnTo>
                      <a:pt x="2293" y="243"/>
                    </a:lnTo>
                    <a:lnTo>
                      <a:pt x="2323" y="360"/>
                    </a:lnTo>
                    <a:lnTo>
                      <a:pt x="2338" y="478"/>
                    </a:lnTo>
                    <a:lnTo>
                      <a:pt x="2338" y="597"/>
                    </a:lnTo>
                    <a:lnTo>
                      <a:pt x="2318" y="711"/>
                    </a:lnTo>
                    <a:lnTo>
                      <a:pt x="2280" y="818"/>
                    </a:lnTo>
                    <a:lnTo>
                      <a:pt x="2219" y="911"/>
                    </a:lnTo>
                    <a:lnTo>
                      <a:pt x="2136" y="990"/>
                    </a:lnTo>
                    <a:lnTo>
                      <a:pt x="2070" y="994"/>
                    </a:lnTo>
                    <a:lnTo>
                      <a:pt x="2002" y="1000"/>
                    </a:lnTo>
                    <a:lnTo>
                      <a:pt x="1935" y="1002"/>
                    </a:lnTo>
                    <a:lnTo>
                      <a:pt x="1870" y="1006"/>
                    </a:lnTo>
                    <a:lnTo>
                      <a:pt x="1805" y="1006"/>
                    </a:lnTo>
                    <a:lnTo>
                      <a:pt x="1738" y="1010"/>
                    </a:lnTo>
                    <a:lnTo>
                      <a:pt x="1673" y="1010"/>
                    </a:lnTo>
                    <a:lnTo>
                      <a:pt x="1607" y="1010"/>
                    </a:lnTo>
                    <a:lnTo>
                      <a:pt x="1542" y="1010"/>
                    </a:lnTo>
                    <a:lnTo>
                      <a:pt x="1475" y="1006"/>
                    </a:lnTo>
                    <a:lnTo>
                      <a:pt x="1410" y="1004"/>
                    </a:lnTo>
                    <a:lnTo>
                      <a:pt x="1346" y="1002"/>
                    </a:lnTo>
                    <a:lnTo>
                      <a:pt x="1281" y="1000"/>
                    </a:lnTo>
                    <a:lnTo>
                      <a:pt x="1218" y="994"/>
                    </a:lnTo>
                    <a:lnTo>
                      <a:pt x="1151" y="990"/>
                    </a:lnTo>
                    <a:lnTo>
                      <a:pt x="1088" y="982"/>
                    </a:lnTo>
                    <a:lnTo>
                      <a:pt x="1025" y="976"/>
                    </a:lnTo>
                    <a:lnTo>
                      <a:pt x="964" y="969"/>
                    </a:lnTo>
                    <a:lnTo>
                      <a:pt x="900" y="961"/>
                    </a:lnTo>
                    <a:lnTo>
                      <a:pt x="837" y="951"/>
                    </a:lnTo>
                    <a:lnTo>
                      <a:pt x="776" y="941"/>
                    </a:lnTo>
                    <a:lnTo>
                      <a:pt x="716" y="931"/>
                    </a:lnTo>
                    <a:lnTo>
                      <a:pt x="655" y="921"/>
                    </a:lnTo>
                    <a:lnTo>
                      <a:pt x="594" y="909"/>
                    </a:lnTo>
                    <a:lnTo>
                      <a:pt x="533" y="895"/>
                    </a:lnTo>
                    <a:lnTo>
                      <a:pt x="476" y="883"/>
                    </a:lnTo>
                    <a:lnTo>
                      <a:pt x="418" y="868"/>
                    </a:lnTo>
                    <a:lnTo>
                      <a:pt x="359" y="852"/>
                    </a:lnTo>
                    <a:lnTo>
                      <a:pt x="301" y="838"/>
                    </a:lnTo>
                    <a:lnTo>
                      <a:pt x="243" y="822"/>
                    </a:lnTo>
                    <a:lnTo>
                      <a:pt x="187" y="804"/>
                    </a:lnTo>
                    <a:lnTo>
                      <a:pt x="132" y="787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8" name="Freeform 99"/>
              <p:cNvSpPr>
                <a:spLocks/>
              </p:cNvSpPr>
              <p:nvPr/>
            </p:nvSpPr>
            <p:spPr bwMode="auto">
              <a:xfrm>
                <a:off x="4346" y="3102"/>
                <a:ext cx="153" cy="27"/>
              </a:xfrm>
              <a:custGeom>
                <a:avLst/>
                <a:gdLst>
                  <a:gd name="T0" fmla="*/ 0 w 1767"/>
                  <a:gd name="T1" fmla="*/ 0 h 311"/>
                  <a:gd name="T2" fmla="*/ 0 w 1767"/>
                  <a:gd name="T3" fmla="*/ 0 h 311"/>
                  <a:gd name="T4" fmla="*/ 0 w 1767"/>
                  <a:gd name="T5" fmla="*/ 0 h 311"/>
                  <a:gd name="T6" fmla="*/ 0 w 1767"/>
                  <a:gd name="T7" fmla="*/ 0 h 311"/>
                  <a:gd name="T8" fmla="*/ 0 w 1767"/>
                  <a:gd name="T9" fmla="*/ 0 h 311"/>
                  <a:gd name="T10" fmla="*/ 0 w 1767"/>
                  <a:gd name="T11" fmla="*/ 0 h 311"/>
                  <a:gd name="T12" fmla="*/ 0 w 1767"/>
                  <a:gd name="T13" fmla="*/ 0 h 311"/>
                  <a:gd name="T14" fmla="*/ 0 w 1767"/>
                  <a:gd name="T15" fmla="*/ 0 h 311"/>
                  <a:gd name="T16" fmla="*/ 0 w 1767"/>
                  <a:gd name="T17" fmla="*/ 0 h 311"/>
                  <a:gd name="T18" fmla="*/ 0 w 1767"/>
                  <a:gd name="T19" fmla="*/ 0 h 311"/>
                  <a:gd name="T20" fmla="*/ 0 w 1767"/>
                  <a:gd name="T21" fmla="*/ 0 h 311"/>
                  <a:gd name="T22" fmla="*/ 0 w 1767"/>
                  <a:gd name="T23" fmla="*/ 0 h 311"/>
                  <a:gd name="T24" fmla="*/ 0 w 1767"/>
                  <a:gd name="T25" fmla="*/ 0 h 311"/>
                  <a:gd name="T26" fmla="*/ 0 w 1767"/>
                  <a:gd name="T27" fmla="*/ 0 h 311"/>
                  <a:gd name="T28" fmla="*/ 0 w 1767"/>
                  <a:gd name="T29" fmla="*/ 0 h 311"/>
                  <a:gd name="T30" fmla="*/ 0 w 1767"/>
                  <a:gd name="T31" fmla="*/ 0 h 311"/>
                  <a:gd name="T32" fmla="*/ 0 w 1767"/>
                  <a:gd name="T33" fmla="*/ 0 h 311"/>
                  <a:gd name="T34" fmla="*/ 0 w 1767"/>
                  <a:gd name="T35" fmla="*/ 0 h 311"/>
                  <a:gd name="T36" fmla="*/ 0 w 1767"/>
                  <a:gd name="T37" fmla="*/ 0 h 311"/>
                  <a:gd name="T38" fmla="*/ 0 w 1767"/>
                  <a:gd name="T39" fmla="*/ 0 h 311"/>
                  <a:gd name="T40" fmla="*/ 0 w 1767"/>
                  <a:gd name="T41" fmla="*/ 0 h 311"/>
                  <a:gd name="T42" fmla="*/ 0 w 1767"/>
                  <a:gd name="T43" fmla="*/ 0 h 311"/>
                  <a:gd name="T44" fmla="*/ 0 w 1767"/>
                  <a:gd name="T45" fmla="*/ 0 h 311"/>
                  <a:gd name="T46" fmla="*/ 0 w 1767"/>
                  <a:gd name="T47" fmla="*/ 0 h 311"/>
                  <a:gd name="T48" fmla="*/ 0 w 1767"/>
                  <a:gd name="T49" fmla="*/ 0 h 311"/>
                  <a:gd name="T50" fmla="*/ 0 w 1767"/>
                  <a:gd name="T51" fmla="*/ 0 h 311"/>
                  <a:gd name="T52" fmla="*/ 0 w 1767"/>
                  <a:gd name="T53" fmla="*/ 0 h 311"/>
                  <a:gd name="T54" fmla="*/ 0 w 1767"/>
                  <a:gd name="T55" fmla="*/ 0 h 311"/>
                  <a:gd name="T56" fmla="*/ 0 w 1767"/>
                  <a:gd name="T57" fmla="*/ 0 h 311"/>
                  <a:gd name="T58" fmla="*/ 0 w 1767"/>
                  <a:gd name="T59" fmla="*/ 0 h 311"/>
                  <a:gd name="T60" fmla="*/ 0 w 1767"/>
                  <a:gd name="T61" fmla="*/ 0 h 311"/>
                  <a:gd name="T62" fmla="*/ 0 w 1767"/>
                  <a:gd name="T63" fmla="*/ 0 h 311"/>
                  <a:gd name="T64" fmla="*/ 0 w 1767"/>
                  <a:gd name="T65" fmla="*/ 0 h 311"/>
                  <a:gd name="T66" fmla="*/ 0 w 1767"/>
                  <a:gd name="T67" fmla="*/ 0 h 311"/>
                  <a:gd name="T68" fmla="*/ 0 w 1767"/>
                  <a:gd name="T69" fmla="*/ 0 h 311"/>
                  <a:gd name="T70" fmla="*/ 0 w 1767"/>
                  <a:gd name="T71" fmla="*/ 0 h 3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67"/>
                  <a:gd name="T109" fmla="*/ 0 h 311"/>
                  <a:gd name="T110" fmla="*/ 1767 w 1767"/>
                  <a:gd name="T111" fmla="*/ 311 h 31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67" h="311">
                    <a:moveTo>
                      <a:pt x="1749" y="0"/>
                    </a:moveTo>
                    <a:lnTo>
                      <a:pt x="1749" y="0"/>
                    </a:lnTo>
                    <a:lnTo>
                      <a:pt x="1708" y="16"/>
                    </a:lnTo>
                    <a:lnTo>
                      <a:pt x="1668" y="30"/>
                    </a:lnTo>
                    <a:lnTo>
                      <a:pt x="1623" y="46"/>
                    </a:lnTo>
                    <a:lnTo>
                      <a:pt x="1572" y="61"/>
                    </a:lnTo>
                    <a:lnTo>
                      <a:pt x="1521" y="76"/>
                    </a:lnTo>
                    <a:lnTo>
                      <a:pt x="1471" y="91"/>
                    </a:lnTo>
                    <a:lnTo>
                      <a:pt x="1414" y="107"/>
                    </a:lnTo>
                    <a:lnTo>
                      <a:pt x="1359" y="121"/>
                    </a:lnTo>
                    <a:lnTo>
                      <a:pt x="1301" y="137"/>
                    </a:lnTo>
                    <a:lnTo>
                      <a:pt x="1240" y="149"/>
                    </a:lnTo>
                    <a:lnTo>
                      <a:pt x="1179" y="165"/>
                    </a:lnTo>
                    <a:lnTo>
                      <a:pt x="1116" y="178"/>
                    </a:lnTo>
                    <a:lnTo>
                      <a:pt x="1053" y="190"/>
                    </a:lnTo>
                    <a:lnTo>
                      <a:pt x="990" y="202"/>
                    </a:lnTo>
                    <a:lnTo>
                      <a:pt x="924" y="216"/>
                    </a:lnTo>
                    <a:lnTo>
                      <a:pt x="861" y="226"/>
                    </a:lnTo>
                    <a:lnTo>
                      <a:pt x="798" y="236"/>
                    </a:lnTo>
                    <a:lnTo>
                      <a:pt x="732" y="246"/>
                    </a:lnTo>
                    <a:lnTo>
                      <a:pt x="671" y="253"/>
                    </a:lnTo>
                    <a:lnTo>
                      <a:pt x="608" y="263"/>
                    </a:lnTo>
                    <a:lnTo>
                      <a:pt x="547" y="269"/>
                    </a:lnTo>
                    <a:lnTo>
                      <a:pt x="489" y="277"/>
                    </a:lnTo>
                    <a:lnTo>
                      <a:pt x="430" y="279"/>
                    </a:lnTo>
                    <a:lnTo>
                      <a:pt x="373" y="283"/>
                    </a:lnTo>
                    <a:lnTo>
                      <a:pt x="316" y="287"/>
                    </a:lnTo>
                    <a:lnTo>
                      <a:pt x="264" y="287"/>
                    </a:lnTo>
                    <a:lnTo>
                      <a:pt x="213" y="287"/>
                    </a:lnTo>
                    <a:lnTo>
                      <a:pt x="165" y="283"/>
                    </a:lnTo>
                    <a:lnTo>
                      <a:pt x="120" y="281"/>
                    </a:lnTo>
                    <a:lnTo>
                      <a:pt x="81" y="277"/>
                    </a:lnTo>
                    <a:lnTo>
                      <a:pt x="41" y="271"/>
                    </a:lnTo>
                    <a:lnTo>
                      <a:pt x="6" y="263"/>
                    </a:lnTo>
                    <a:lnTo>
                      <a:pt x="0" y="289"/>
                    </a:lnTo>
                    <a:lnTo>
                      <a:pt x="35" y="296"/>
                    </a:lnTo>
                    <a:lnTo>
                      <a:pt x="76" y="301"/>
                    </a:lnTo>
                    <a:lnTo>
                      <a:pt x="120" y="306"/>
                    </a:lnTo>
                    <a:lnTo>
                      <a:pt x="165" y="309"/>
                    </a:lnTo>
                    <a:lnTo>
                      <a:pt x="213" y="311"/>
                    </a:lnTo>
                    <a:lnTo>
                      <a:pt x="264" y="311"/>
                    </a:lnTo>
                    <a:lnTo>
                      <a:pt x="316" y="311"/>
                    </a:lnTo>
                    <a:lnTo>
                      <a:pt x="373" y="309"/>
                    </a:lnTo>
                    <a:lnTo>
                      <a:pt x="430" y="304"/>
                    </a:lnTo>
                    <a:lnTo>
                      <a:pt x="489" y="301"/>
                    </a:lnTo>
                    <a:lnTo>
                      <a:pt x="552" y="293"/>
                    </a:lnTo>
                    <a:lnTo>
                      <a:pt x="612" y="289"/>
                    </a:lnTo>
                    <a:lnTo>
                      <a:pt x="676" y="279"/>
                    </a:lnTo>
                    <a:lnTo>
                      <a:pt x="737" y="271"/>
                    </a:lnTo>
                    <a:lnTo>
                      <a:pt x="802" y="261"/>
                    </a:lnTo>
                    <a:lnTo>
                      <a:pt x="865" y="251"/>
                    </a:lnTo>
                    <a:lnTo>
                      <a:pt x="930" y="241"/>
                    </a:lnTo>
                    <a:lnTo>
                      <a:pt x="995" y="228"/>
                    </a:lnTo>
                    <a:lnTo>
                      <a:pt x="1058" y="216"/>
                    </a:lnTo>
                    <a:lnTo>
                      <a:pt x="1122" y="202"/>
                    </a:lnTo>
                    <a:lnTo>
                      <a:pt x="1185" y="190"/>
                    </a:lnTo>
                    <a:lnTo>
                      <a:pt x="1246" y="175"/>
                    </a:lnTo>
                    <a:lnTo>
                      <a:pt x="1306" y="162"/>
                    </a:lnTo>
                    <a:lnTo>
                      <a:pt x="1364" y="147"/>
                    </a:lnTo>
                    <a:lnTo>
                      <a:pt x="1420" y="131"/>
                    </a:lnTo>
                    <a:lnTo>
                      <a:pt x="1475" y="117"/>
                    </a:lnTo>
                    <a:lnTo>
                      <a:pt x="1531" y="101"/>
                    </a:lnTo>
                    <a:lnTo>
                      <a:pt x="1582" y="87"/>
                    </a:lnTo>
                    <a:lnTo>
                      <a:pt x="1633" y="71"/>
                    </a:lnTo>
                    <a:lnTo>
                      <a:pt x="1678" y="56"/>
                    </a:lnTo>
                    <a:lnTo>
                      <a:pt x="1718" y="40"/>
                    </a:lnTo>
                    <a:lnTo>
                      <a:pt x="1759" y="26"/>
                    </a:lnTo>
                    <a:lnTo>
                      <a:pt x="1767" y="18"/>
                    </a:lnTo>
                    <a:lnTo>
                      <a:pt x="1767" y="8"/>
                    </a:lnTo>
                    <a:lnTo>
                      <a:pt x="1759" y="0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9" name="Freeform 100"/>
              <p:cNvSpPr>
                <a:spLocks/>
              </p:cNvSpPr>
              <p:nvPr/>
            </p:nvSpPr>
            <p:spPr bwMode="auto">
              <a:xfrm>
                <a:off x="4498" y="3015"/>
                <a:ext cx="200" cy="89"/>
              </a:xfrm>
              <a:custGeom>
                <a:avLst/>
                <a:gdLst>
                  <a:gd name="T0" fmla="*/ 0 w 2316"/>
                  <a:gd name="T1" fmla="*/ 0 h 1027"/>
                  <a:gd name="T2" fmla="*/ 0 w 2316"/>
                  <a:gd name="T3" fmla="*/ 0 h 1027"/>
                  <a:gd name="T4" fmla="*/ 0 w 2316"/>
                  <a:gd name="T5" fmla="*/ 0 h 1027"/>
                  <a:gd name="T6" fmla="*/ 0 w 2316"/>
                  <a:gd name="T7" fmla="*/ 0 h 1027"/>
                  <a:gd name="T8" fmla="*/ 0 w 2316"/>
                  <a:gd name="T9" fmla="*/ 0 h 1027"/>
                  <a:gd name="T10" fmla="*/ 0 w 2316"/>
                  <a:gd name="T11" fmla="*/ 0 h 1027"/>
                  <a:gd name="T12" fmla="*/ 0 w 2316"/>
                  <a:gd name="T13" fmla="*/ 0 h 1027"/>
                  <a:gd name="T14" fmla="*/ 0 w 2316"/>
                  <a:gd name="T15" fmla="*/ 0 h 1027"/>
                  <a:gd name="T16" fmla="*/ 0 w 2316"/>
                  <a:gd name="T17" fmla="*/ 0 h 1027"/>
                  <a:gd name="T18" fmla="*/ 0 w 2316"/>
                  <a:gd name="T19" fmla="*/ 0 h 1027"/>
                  <a:gd name="T20" fmla="*/ 0 w 2316"/>
                  <a:gd name="T21" fmla="*/ 0 h 1027"/>
                  <a:gd name="T22" fmla="*/ 0 w 2316"/>
                  <a:gd name="T23" fmla="*/ 0 h 1027"/>
                  <a:gd name="T24" fmla="*/ 0 w 2316"/>
                  <a:gd name="T25" fmla="*/ 0 h 1027"/>
                  <a:gd name="T26" fmla="*/ 0 w 2316"/>
                  <a:gd name="T27" fmla="*/ 0 h 1027"/>
                  <a:gd name="T28" fmla="*/ 0 w 2316"/>
                  <a:gd name="T29" fmla="*/ 0 h 1027"/>
                  <a:gd name="T30" fmla="*/ 0 w 2316"/>
                  <a:gd name="T31" fmla="*/ 0 h 1027"/>
                  <a:gd name="T32" fmla="*/ 0 w 2316"/>
                  <a:gd name="T33" fmla="*/ 0 h 1027"/>
                  <a:gd name="T34" fmla="*/ 0 w 2316"/>
                  <a:gd name="T35" fmla="*/ 0 h 1027"/>
                  <a:gd name="T36" fmla="*/ 0 w 2316"/>
                  <a:gd name="T37" fmla="*/ 0 h 1027"/>
                  <a:gd name="T38" fmla="*/ 0 w 2316"/>
                  <a:gd name="T39" fmla="*/ 0 h 1027"/>
                  <a:gd name="T40" fmla="*/ 0 w 2316"/>
                  <a:gd name="T41" fmla="*/ 0 h 1027"/>
                  <a:gd name="T42" fmla="*/ 0 w 2316"/>
                  <a:gd name="T43" fmla="*/ 0 h 1027"/>
                  <a:gd name="T44" fmla="*/ 0 w 2316"/>
                  <a:gd name="T45" fmla="*/ 0 h 1027"/>
                  <a:gd name="T46" fmla="*/ 0 w 2316"/>
                  <a:gd name="T47" fmla="*/ 0 h 1027"/>
                  <a:gd name="T48" fmla="*/ 0 w 2316"/>
                  <a:gd name="T49" fmla="*/ 0 h 1027"/>
                  <a:gd name="T50" fmla="*/ 0 w 2316"/>
                  <a:gd name="T51" fmla="*/ 0 h 1027"/>
                  <a:gd name="T52" fmla="*/ 0 w 2316"/>
                  <a:gd name="T53" fmla="*/ 0 h 1027"/>
                  <a:gd name="T54" fmla="*/ 0 w 2316"/>
                  <a:gd name="T55" fmla="*/ 0 h 1027"/>
                  <a:gd name="T56" fmla="*/ 0 w 2316"/>
                  <a:gd name="T57" fmla="*/ 0 h 1027"/>
                  <a:gd name="T58" fmla="*/ 0 w 2316"/>
                  <a:gd name="T59" fmla="*/ 0 h 1027"/>
                  <a:gd name="T60" fmla="*/ 0 w 2316"/>
                  <a:gd name="T61" fmla="*/ 0 h 1027"/>
                  <a:gd name="T62" fmla="*/ 0 w 2316"/>
                  <a:gd name="T63" fmla="*/ 0 h 1027"/>
                  <a:gd name="T64" fmla="*/ 0 w 2316"/>
                  <a:gd name="T65" fmla="*/ 0 h 1027"/>
                  <a:gd name="T66" fmla="*/ 0 w 2316"/>
                  <a:gd name="T67" fmla="*/ 0 h 1027"/>
                  <a:gd name="T68" fmla="*/ 0 w 2316"/>
                  <a:gd name="T69" fmla="*/ 0 h 1027"/>
                  <a:gd name="T70" fmla="*/ 0 w 2316"/>
                  <a:gd name="T71" fmla="*/ 0 h 1027"/>
                  <a:gd name="T72" fmla="*/ 0 w 2316"/>
                  <a:gd name="T73" fmla="*/ 0 h 10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16"/>
                  <a:gd name="T112" fmla="*/ 0 h 1027"/>
                  <a:gd name="T113" fmla="*/ 2316 w 2316"/>
                  <a:gd name="T114" fmla="*/ 1027 h 10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16" h="1027">
                    <a:moveTo>
                      <a:pt x="2292" y="5"/>
                    </a:moveTo>
                    <a:lnTo>
                      <a:pt x="2296" y="2"/>
                    </a:lnTo>
                    <a:lnTo>
                      <a:pt x="2229" y="37"/>
                    </a:lnTo>
                    <a:lnTo>
                      <a:pt x="2161" y="73"/>
                    </a:lnTo>
                    <a:lnTo>
                      <a:pt x="2096" y="108"/>
                    </a:lnTo>
                    <a:lnTo>
                      <a:pt x="2029" y="141"/>
                    </a:lnTo>
                    <a:lnTo>
                      <a:pt x="1958" y="177"/>
                    </a:lnTo>
                    <a:lnTo>
                      <a:pt x="1891" y="209"/>
                    </a:lnTo>
                    <a:lnTo>
                      <a:pt x="1820" y="245"/>
                    </a:lnTo>
                    <a:lnTo>
                      <a:pt x="1751" y="278"/>
                    </a:lnTo>
                    <a:lnTo>
                      <a:pt x="1680" y="310"/>
                    </a:lnTo>
                    <a:lnTo>
                      <a:pt x="1610" y="343"/>
                    </a:lnTo>
                    <a:lnTo>
                      <a:pt x="1539" y="377"/>
                    </a:lnTo>
                    <a:lnTo>
                      <a:pt x="1466" y="409"/>
                    </a:lnTo>
                    <a:lnTo>
                      <a:pt x="1395" y="442"/>
                    </a:lnTo>
                    <a:lnTo>
                      <a:pt x="1322" y="475"/>
                    </a:lnTo>
                    <a:lnTo>
                      <a:pt x="1251" y="505"/>
                    </a:lnTo>
                    <a:lnTo>
                      <a:pt x="1176" y="539"/>
                    </a:lnTo>
                    <a:lnTo>
                      <a:pt x="1103" y="569"/>
                    </a:lnTo>
                    <a:lnTo>
                      <a:pt x="1030" y="599"/>
                    </a:lnTo>
                    <a:lnTo>
                      <a:pt x="957" y="632"/>
                    </a:lnTo>
                    <a:lnTo>
                      <a:pt x="883" y="662"/>
                    </a:lnTo>
                    <a:lnTo>
                      <a:pt x="810" y="691"/>
                    </a:lnTo>
                    <a:lnTo>
                      <a:pt x="737" y="721"/>
                    </a:lnTo>
                    <a:lnTo>
                      <a:pt x="663" y="751"/>
                    </a:lnTo>
                    <a:lnTo>
                      <a:pt x="590" y="778"/>
                    </a:lnTo>
                    <a:lnTo>
                      <a:pt x="514" y="809"/>
                    </a:lnTo>
                    <a:lnTo>
                      <a:pt x="441" y="837"/>
                    </a:lnTo>
                    <a:lnTo>
                      <a:pt x="368" y="865"/>
                    </a:lnTo>
                    <a:lnTo>
                      <a:pt x="293" y="893"/>
                    </a:lnTo>
                    <a:lnTo>
                      <a:pt x="220" y="920"/>
                    </a:lnTo>
                    <a:lnTo>
                      <a:pt x="147" y="948"/>
                    </a:lnTo>
                    <a:lnTo>
                      <a:pt x="74" y="976"/>
                    </a:lnTo>
                    <a:lnTo>
                      <a:pt x="0" y="1001"/>
                    </a:lnTo>
                    <a:lnTo>
                      <a:pt x="10" y="1027"/>
                    </a:lnTo>
                    <a:lnTo>
                      <a:pt x="84" y="1001"/>
                    </a:lnTo>
                    <a:lnTo>
                      <a:pt x="157" y="974"/>
                    </a:lnTo>
                    <a:lnTo>
                      <a:pt x="230" y="946"/>
                    </a:lnTo>
                    <a:lnTo>
                      <a:pt x="303" y="918"/>
                    </a:lnTo>
                    <a:lnTo>
                      <a:pt x="378" y="890"/>
                    </a:lnTo>
                    <a:lnTo>
                      <a:pt x="451" y="863"/>
                    </a:lnTo>
                    <a:lnTo>
                      <a:pt x="524" y="834"/>
                    </a:lnTo>
                    <a:lnTo>
                      <a:pt x="600" y="804"/>
                    </a:lnTo>
                    <a:lnTo>
                      <a:pt x="674" y="776"/>
                    </a:lnTo>
                    <a:lnTo>
                      <a:pt x="747" y="746"/>
                    </a:lnTo>
                    <a:lnTo>
                      <a:pt x="820" y="715"/>
                    </a:lnTo>
                    <a:lnTo>
                      <a:pt x="893" y="687"/>
                    </a:lnTo>
                    <a:lnTo>
                      <a:pt x="967" y="657"/>
                    </a:lnTo>
                    <a:lnTo>
                      <a:pt x="1040" y="624"/>
                    </a:lnTo>
                    <a:lnTo>
                      <a:pt x="1113" y="594"/>
                    </a:lnTo>
                    <a:lnTo>
                      <a:pt x="1187" y="563"/>
                    </a:lnTo>
                    <a:lnTo>
                      <a:pt x="1261" y="531"/>
                    </a:lnTo>
                    <a:lnTo>
                      <a:pt x="1332" y="501"/>
                    </a:lnTo>
                    <a:lnTo>
                      <a:pt x="1405" y="468"/>
                    </a:lnTo>
                    <a:lnTo>
                      <a:pt x="1476" y="434"/>
                    </a:lnTo>
                    <a:lnTo>
                      <a:pt x="1549" y="402"/>
                    </a:lnTo>
                    <a:lnTo>
                      <a:pt x="1620" y="369"/>
                    </a:lnTo>
                    <a:lnTo>
                      <a:pt x="1691" y="336"/>
                    </a:lnTo>
                    <a:lnTo>
                      <a:pt x="1761" y="303"/>
                    </a:lnTo>
                    <a:lnTo>
                      <a:pt x="1830" y="270"/>
                    </a:lnTo>
                    <a:lnTo>
                      <a:pt x="1901" y="235"/>
                    </a:lnTo>
                    <a:lnTo>
                      <a:pt x="1968" y="201"/>
                    </a:lnTo>
                    <a:lnTo>
                      <a:pt x="2039" y="167"/>
                    </a:lnTo>
                    <a:lnTo>
                      <a:pt x="2106" y="134"/>
                    </a:lnTo>
                    <a:lnTo>
                      <a:pt x="2177" y="98"/>
                    </a:lnTo>
                    <a:lnTo>
                      <a:pt x="2245" y="63"/>
                    </a:lnTo>
                    <a:lnTo>
                      <a:pt x="2310" y="27"/>
                    </a:lnTo>
                    <a:lnTo>
                      <a:pt x="2313" y="25"/>
                    </a:lnTo>
                    <a:lnTo>
                      <a:pt x="2310" y="27"/>
                    </a:lnTo>
                    <a:lnTo>
                      <a:pt x="2316" y="17"/>
                    </a:lnTo>
                    <a:lnTo>
                      <a:pt x="2316" y="7"/>
                    </a:lnTo>
                    <a:lnTo>
                      <a:pt x="2306" y="0"/>
                    </a:lnTo>
                    <a:lnTo>
                      <a:pt x="2296" y="2"/>
                    </a:lnTo>
                    <a:lnTo>
                      <a:pt x="2292" y="5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0" name="Freeform 101"/>
              <p:cNvSpPr>
                <a:spLocks/>
              </p:cNvSpPr>
              <p:nvPr/>
            </p:nvSpPr>
            <p:spPr bwMode="auto">
              <a:xfrm>
                <a:off x="4696" y="2971"/>
                <a:ext cx="15" cy="46"/>
              </a:xfrm>
              <a:custGeom>
                <a:avLst/>
                <a:gdLst>
                  <a:gd name="T0" fmla="*/ 0 w 168"/>
                  <a:gd name="T1" fmla="*/ 0 h 531"/>
                  <a:gd name="T2" fmla="*/ 0 w 168"/>
                  <a:gd name="T3" fmla="*/ 0 h 531"/>
                  <a:gd name="T4" fmla="*/ 0 w 168"/>
                  <a:gd name="T5" fmla="*/ 0 h 531"/>
                  <a:gd name="T6" fmla="*/ 0 w 168"/>
                  <a:gd name="T7" fmla="*/ 0 h 531"/>
                  <a:gd name="T8" fmla="*/ 0 w 168"/>
                  <a:gd name="T9" fmla="*/ 0 h 531"/>
                  <a:gd name="T10" fmla="*/ 0 w 168"/>
                  <a:gd name="T11" fmla="*/ 0 h 531"/>
                  <a:gd name="T12" fmla="*/ 0 w 168"/>
                  <a:gd name="T13" fmla="*/ 0 h 531"/>
                  <a:gd name="T14" fmla="*/ 0 w 168"/>
                  <a:gd name="T15" fmla="*/ 0 h 531"/>
                  <a:gd name="T16" fmla="*/ 0 w 168"/>
                  <a:gd name="T17" fmla="*/ 0 h 531"/>
                  <a:gd name="T18" fmla="*/ 0 w 168"/>
                  <a:gd name="T19" fmla="*/ 0 h 531"/>
                  <a:gd name="T20" fmla="*/ 0 w 168"/>
                  <a:gd name="T21" fmla="*/ 0 h 531"/>
                  <a:gd name="T22" fmla="*/ 0 w 168"/>
                  <a:gd name="T23" fmla="*/ 0 h 531"/>
                  <a:gd name="T24" fmla="*/ 0 w 168"/>
                  <a:gd name="T25" fmla="*/ 0 h 531"/>
                  <a:gd name="T26" fmla="*/ 0 w 168"/>
                  <a:gd name="T27" fmla="*/ 0 h 531"/>
                  <a:gd name="T28" fmla="*/ 0 w 168"/>
                  <a:gd name="T29" fmla="*/ 0 h 531"/>
                  <a:gd name="T30" fmla="*/ 0 w 168"/>
                  <a:gd name="T31" fmla="*/ 0 h 531"/>
                  <a:gd name="T32" fmla="*/ 0 w 168"/>
                  <a:gd name="T33" fmla="*/ 0 h 531"/>
                  <a:gd name="T34" fmla="*/ 0 w 168"/>
                  <a:gd name="T35" fmla="*/ 0 h 531"/>
                  <a:gd name="T36" fmla="*/ 0 w 168"/>
                  <a:gd name="T37" fmla="*/ 0 h 531"/>
                  <a:gd name="T38" fmla="*/ 0 w 168"/>
                  <a:gd name="T39" fmla="*/ 0 h 531"/>
                  <a:gd name="T40" fmla="*/ 0 w 168"/>
                  <a:gd name="T41" fmla="*/ 0 h 531"/>
                  <a:gd name="T42" fmla="*/ 0 w 168"/>
                  <a:gd name="T43" fmla="*/ 0 h 531"/>
                  <a:gd name="T44" fmla="*/ 0 w 168"/>
                  <a:gd name="T45" fmla="*/ 0 h 531"/>
                  <a:gd name="T46" fmla="*/ 0 w 168"/>
                  <a:gd name="T47" fmla="*/ 0 h 531"/>
                  <a:gd name="T48" fmla="*/ 0 w 168"/>
                  <a:gd name="T49" fmla="*/ 0 h 531"/>
                  <a:gd name="T50" fmla="*/ 0 w 168"/>
                  <a:gd name="T51" fmla="*/ 0 h 531"/>
                  <a:gd name="T52" fmla="*/ 0 w 168"/>
                  <a:gd name="T53" fmla="*/ 0 h 531"/>
                  <a:gd name="T54" fmla="*/ 0 w 168"/>
                  <a:gd name="T55" fmla="*/ 0 h 531"/>
                  <a:gd name="T56" fmla="*/ 0 w 168"/>
                  <a:gd name="T57" fmla="*/ 0 h 531"/>
                  <a:gd name="T58" fmla="*/ 0 w 168"/>
                  <a:gd name="T59" fmla="*/ 0 h 531"/>
                  <a:gd name="T60" fmla="*/ 0 w 168"/>
                  <a:gd name="T61" fmla="*/ 0 h 531"/>
                  <a:gd name="T62" fmla="*/ 0 w 168"/>
                  <a:gd name="T63" fmla="*/ 0 h 531"/>
                  <a:gd name="T64" fmla="*/ 0 w 168"/>
                  <a:gd name="T65" fmla="*/ 0 h 531"/>
                  <a:gd name="T66" fmla="*/ 0 w 168"/>
                  <a:gd name="T67" fmla="*/ 0 h 531"/>
                  <a:gd name="T68" fmla="*/ 0 w 168"/>
                  <a:gd name="T69" fmla="*/ 0 h 531"/>
                  <a:gd name="T70" fmla="*/ 0 w 168"/>
                  <a:gd name="T71" fmla="*/ 0 h 531"/>
                  <a:gd name="T72" fmla="*/ 0 w 168"/>
                  <a:gd name="T73" fmla="*/ 0 h 531"/>
                  <a:gd name="T74" fmla="*/ 0 w 168"/>
                  <a:gd name="T75" fmla="*/ 0 h 531"/>
                  <a:gd name="T76" fmla="*/ 0 w 168"/>
                  <a:gd name="T77" fmla="*/ 0 h 531"/>
                  <a:gd name="T78" fmla="*/ 0 w 168"/>
                  <a:gd name="T79" fmla="*/ 0 h 531"/>
                  <a:gd name="T80" fmla="*/ 0 w 168"/>
                  <a:gd name="T81" fmla="*/ 0 h 531"/>
                  <a:gd name="T82" fmla="*/ 0 w 168"/>
                  <a:gd name="T83" fmla="*/ 0 h 53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68"/>
                  <a:gd name="T127" fmla="*/ 0 h 531"/>
                  <a:gd name="T128" fmla="*/ 168 w 168"/>
                  <a:gd name="T129" fmla="*/ 531 h 53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68" h="531">
                    <a:moveTo>
                      <a:pt x="150" y="25"/>
                    </a:moveTo>
                    <a:lnTo>
                      <a:pt x="130" y="15"/>
                    </a:lnTo>
                    <a:lnTo>
                      <a:pt x="136" y="51"/>
                    </a:lnTo>
                    <a:lnTo>
                      <a:pt x="140" y="86"/>
                    </a:lnTo>
                    <a:lnTo>
                      <a:pt x="138" y="122"/>
                    </a:lnTo>
                    <a:lnTo>
                      <a:pt x="138" y="159"/>
                    </a:lnTo>
                    <a:lnTo>
                      <a:pt x="138" y="192"/>
                    </a:lnTo>
                    <a:lnTo>
                      <a:pt x="132" y="227"/>
                    </a:lnTo>
                    <a:lnTo>
                      <a:pt x="125" y="260"/>
                    </a:lnTo>
                    <a:lnTo>
                      <a:pt x="118" y="294"/>
                    </a:lnTo>
                    <a:lnTo>
                      <a:pt x="107" y="324"/>
                    </a:lnTo>
                    <a:lnTo>
                      <a:pt x="95" y="357"/>
                    </a:lnTo>
                    <a:lnTo>
                      <a:pt x="82" y="387"/>
                    </a:lnTo>
                    <a:lnTo>
                      <a:pt x="69" y="412"/>
                    </a:lnTo>
                    <a:lnTo>
                      <a:pt x="51" y="440"/>
                    </a:lnTo>
                    <a:lnTo>
                      <a:pt x="36" y="468"/>
                    </a:lnTo>
                    <a:lnTo>
                      <a:pt x="21" y="488"/>
                    </a:lnTo>
                    <a:lnTo>
                      <a:pt x="0" y="511"/>
                    </a:lnTo>
                    <a:lnTo>
                      <a:pt x="21" y="531"/>
                    </a:lnTo>
                    <a:lnTo>
                      <a:pt x="41" y="508"/>
                    </a:lnTo>
                    <a:lnTo>
                      <a:pt x="61" y="482"/>
                    </a:lnTo>
                    <a:lnTo>
                      <a:pt x="77" y="455"/>
                    </a:lnTo>
                    <a:lnTo>
                      <a:pt x="95" y="427"/>
                    </a:lnTo>
                    <a:lnTo>
                      <a:pt x="107" y="397"/>
                    </a:lnTo>
                    <a:lnTo>
                      <a:pt x="120" y="367"/>
                    </a:lnTo>
                    <a:lnTo>
                      <a:pt x="132" y="334"/>
                    </a:lnTo>
                    <a:lnTo>
                      <a:pt x="142" y="298"/>
                    </a:lnTo>
                    <a:lnTo>
                      <a:pt x="150" y="265"/>
                    </a:lnTo>
                    <a:lnTo>
                      <a:pt x="158" y="233"/>
                    </a:lnTo>
                    <a:lnTo>
                      <a:pt x="163" y="197"/>
                    </a:lnTo>
                    <a:lnTo>
                      <a:pt x="168" y="159"/>
                    </a:lnTo>
                    <a:lnTo>
                      <a:pt x="168" y="122"/>
                    </a:lnTo>
                    <a:lnTo>
                      <a:pt x="166" y="86"/>
                    </a:lnTo>
                    <a:lnTo>
                      <a:pt x="160" y="45"/>
                    </a:lnTo>
                    <a:lnTo>
                      <a:pt x="156" y="10"/>
                    </a:lnTo>
                    <a:lnTo>
                      <a:pt x="136" y="0"/>
                    </a:lnTo>
                    <a:lnTo>
                      <a:pt x="156" y="10"/>
                    </a:lnTo>
                    <a:lnTo>
                      <a:pt x="150" y="2"/>
                    </a:lnTo>
                    <a:lnTo>
                      <a:pt x="140" y="0"/>
                    </a:lnTo>
                    <a:lnTo>
                      <a:pt x="132" y="5"/>
                    </a:lnTo>
                    <a:lnTo>
                      <a:pt x="130" y="15"/>
                    </a:lnTo>
                    <a:lnTo>
                      <a:pt x="150" y="25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1" name="Freeform 102"/>
              <p:cNvSpPr>
                <a:spLocks/>
              </p:cNvSpPr>
              <p:nvPr/>
            </p:nvSpPr>
            <p:spPr bwMode="auto">
              <a:xfrm>
                <a:off x="4346" y="2971"/>
                <a:ext cx="363" cy="155"/>
              </a:xfrm>
              <a:custGeom>
                <a:avLst/>
                <a:gdLst>
                  <a:gd name="T0" fmla="*/ 0 w 4201"/>
                  <a:gd name="T1" fmla="*/ 0 h 1796"/>
                  <a:gd name="T2" fmla="*/ 0 w 4201"/>
                  <a:gd name="T3" fmla="*/ 0 h 1796"/>
                  <a:gd name="T4" fmla="*/ 0 w 4201"/>
                  <a:gd name="T5" fmla="*/ 0 h 1796"/>
                  <a:gd name="T6" fmla="*/ 0 w 4201"/>
                  <a:gd name="T7" fmla="*/ 0 h 1796"/>
                  <a:gd name="T8" fmla="*/ 0 w 4201"/>
                  <a:gd name="T9" fmla="*/ 0 h 1796"/>
                  <a:gd name="T10" fmla="*/ 0 w 4201"/>
                  <a:gd name="T11" fmla="*/ 0 h 1796"/>
                  <a:gd name="T12" fmla="*/ 0 w 4201"/>
                  <a:gd name="T13" fmla="*/ 0 h 1796"/>
                  <a:gd name="T14" fmla="*/ 0 w 4201"/>
                  <a:gd name="T15" fmla="*/ 0 h 1796"/>
                  <a:gd name="T16" fmla="*/ 0 w 4201"/>
                  <a:gd name="T17" fmla="*/ 0 h 1796"/>
                  <a:gd name="T18" fmla="*/ 0 w 4201"/>
                  <a:gd name="T19" fmla="*/ 0 h 1796"/>
                  <a:gd name="T20" fmla="*/ 0 w 4201"/>
                  <a:gd name="T21" fmla="*/ 0 h 1796"/>
                  <a:gd name="T22" fmla="*/ 0 w 4201"/>
                  <a:gd name="T23" fmla="*/ 0 h 1796"/>
                  <a:gd name="T24" fmla="*/ 0 w 4201"/>
                  <a:gd name="T25" fmla="*/ 0 h 1796"/>
                  <a:gd name="T26" fmla="*/ 0 w 4201"/>
                  <a:gd name="T27" fmla="*/ 0 h 1796"/>
                  <a:gd name="T28" fmla="*/ 0 w 4201"/>
                  <a:gd name="T29" fmla="*/ 0 h 1796"/>
                  <a:gd name="T30" fmla="*/ 0 w 4201"/>
                  <a:gd name="T31" fmla="*/ 0 h 1796"/>
                  <a:gd name="T32" fmla="*/ 0 w 4201"/>
                  <a:gd name="T33" fmla="*/ 0 h 1796"/>
                  <a:gd name="T34" fmla="*/ 0 w 4201"/>
                  <a:gd name="T35" fmla="*/ 0 h 1796"/>
                  <a:gd name="T36" fmla="*/ 0 w 4201"/>
                  <a:gd name="T37" fmla="*/ 0 h 1796"/>
                  <a:gd name="T38" fmla="*/ 0 w 4201"/>
                  <a:gd name="T39" fmla="*/ 0 h 1796"/>
                  <a:gd name="T40" fmla="*/ 0 w 4201"/>
                  <a:gd name="T41" fmla="*/ 0 h 1796"/>
                  <a:gd name="T42" fmla="*/ 0 w 4201"/>
                  <a:gd name="T43" fmla="*/ 0 h 1796"/>
                  <a:gd name="T44" fmla="*/ 0 w 4201"/>
                  <a:gd name="T45" fmla="*/ 0 h 1796"/>
                  <a:gd name="T46" fmla="*/ 0 w 4201"/>
                  <a:gd name="T47" fmla="*/ 0 h 1796"/>
                  <a:gd name="T48" fmla="*/ 0 w 4201"/>
                  <a:gd name="T49" fmla="*/ 0 h 1796"/>
                  <a:gd name="T50" fmla="*/ 0 w 4201"/>
                  <a:gd name="T51" fmla="*/ 0 h 1796"/>
                  <a:gd name="T52" fmla="*/ 0 w 4201"/>
                  <a:gd name="T53" fmla="*/ 0 h 1796"/>
                  <a:gd name="T54" fmla="*/ 0 w 4201"/>
                  <a:gd name="T55" fmla="*/ 0 h 1796"/>
                  <a:gd name="T56" fmla="*/ 0 w 4201"/>
                  <a:gd name="T57" fmla="*/ 0 h 1796"/>
                  <a:gd name="T58" fmla="*/ 0 w 4201"/>
                  <a:gd name="T59" fmla="*/ 0 h 1796"/>
                  <a:gd name="T60" fmla="*/ 0 w 4201"/>
                  <a:gd name="T61" fmla="*/ 0 h 1796"/>
                  <a:gd name="T62" fmla="*/ 0 w 4201"/>
                  <a:gd name="T63" fmla="*/ 0 h 1796"/>
                  <a:gd name="T64" fmla="*/ 0 w 4201"/>
                  <a:gd name="T65" fmla="*/ 0 h 1796"/>
                  <a:gd name="T66" fmla="*/ 0 w 4201"/>
                  <a:gd name="T67" fmla="*/ 0 h 1796"/>
                  <a:gd name="T68" fmla="*/ 0 w 4201"/>
                  <a:gd name="T69" fmla="*/ 0 h 1796"/>
                  <a:gd name="T70" fmla="*/ 0 w 4201"/>
                  <a:gd name="T71" fmla="*/ 0 h 1796"/>
                  <a:gd name="T72" fmla="*/ 0 w 4201"/>
                  <a:gd name="T73" fmla="*/ 0 h 17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201"/>
                  <a:gd name="T112" fmla="*/ 0 h 1796"/>
                  <a:gd name="T113" fmla="*/ 4201 w 4201"/>
                  <a:gd name="T114" fmla="*/ 1796 h 17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201" h="1796">
                    <a:moveTo>
                      <a:pt x="16" y="1770"/>
                    </a:moveTo>
                    <a:lnTo>
                      <a:pt x="18" y="1796"/>
                    </a:lnTo>
                    <a:lnTo>
                      <a:pt x="146" y="1755"/>
                    </a:lnTo>
                    <a:lnTo>
                      <a:pt x="278" y="1715"/>
                    </a:lnTo>
                    <a:lnTo>
                      <a:pt x="413" y="1672"/>
                    </a:lnTo>
                    <a:lnTo>
                      <a:pt x="547" y="1626"/>
                    </a:lnTo>
                    <a:lnTo>
                      <a:pt x="681" y="1578"/>
                    </a:lnTo>
                    <a:lnTo>
                      <a:pt x="818" y="1531"/>
                    </a:lnTo>
                    <a:lnTo>
                      <a:pt x="954" y="1480"/>
                    </a:lnTo>
                    <a:lnTo>
                      <a:pt x="1091" y="1429"/>
                    </a:lnTo>
                    <a:lnTo>
                      <a:pt x="1230" y="1375"/>
                    </a:lnTo>
                    <a:lnTo>
                      <a:pt x="1369" y="1322"/>
                    </a:lnTo>
                    <a:lnTo>
                      <a:pt x="1509" y="1267"/>
                    </a:lnTo>
                    <a:lnTo>
                      <a:pt x="1647" y="1211"/>
                    </a:lnTo>
                    <a:lnTo>
                      <a:pt x="1787" y="1156"/>
                    </a:lnTo>
                    <a:lnTo>
                      <a:pt x="1924" y="1098"/>
                    </a:lnTo>
                    <a:lnTo>
                      <a:pt x="2062" y="1039"/>
                    </a:lnTo>
                    <a:lnTo>
                      <a:pt x="2200" y="981"/>
                    </a:lnTo>
                    <a:lnTo>
                      <a:pt x="2336" y="920"/>
                    </a:lnTo>
                    <a:lnTo>
                      <a:pt x="2473" y="863"/>
                    </a:lnTo>
                    <a:lnTo>
                      <a:pt x="2609" y="802"/>
                    </a:lnTo>
                    <a:lnTo>
                      <a:pt x="2741" y="741"/>
                    </a:lnTo>
                    <a:lnTo>
                      <a:pt x="2875" y="680"/>
                    </a:lnTo>
                    <a:lnTo>
                      <a:pt x="3006" y="620"/>
                    </a:lnTo>
                    <a:lnTo>
                      <a:pt x="3136" y="559"/>
                    </a:lnTo>
                    <a:lnTo>
                      <a:pt x="3263" y="498"/>
                    </a:lnTo>
                    <a:lnTo>
                      <a:pt x="3389" y="438"/>
                    </a:lnTo>
                    <a:lnTo>
                      <a:pt x="3510" y="377"/>
                    </a:lnTo>
                    <a:lnTo>
                      <a:pt x="3632" y="316"/>
                    </a:lnTo>
                    <a:lnTo>
                      <a:pt x="3751" y="258"/>
                    </a:lnTo>
                    <a:lnTo>
                      <a:pt x="3869" y="197"/>
                    </a:lnTo>
                    <a:lnTo>
                      <a:pt x="3984" y="138"/>
                    </a:lnTo>
                    <a:lnTo>
                      <a:pt x="4095" y="81"/>
                    </a:lnTo>
                    <a:lnTo>
                      <a:pt x="4201" y="25"/>
                    </a:lnTo>
                    <a:lnTo>
                      <a:pt x="4187" y="0"/>
                    </a:lnTo>
                    <a:lnTo>
                      <a:pt x="4080" y="55"/>
                    </a:lnTo>
                    <a:lnTo>
                      <a:pt x="3968" y="114"/>
                    </a:lnTo>
                    <a:lnTo>
                      <a:pt x="3855" y="172"/>
                    </a:lnTo>
                    <a:lnTo>
                      <a:pt x="3741" y="233"/>
                    </a:lnTo>
                    <a:lnTo>
                      <a:pt x="3622" y="290"/>
                    </a:lnTo>
                    <a:lnTo>
                      <a:pt x="3500" y="351"/>
                    </a:lnTo>
                    <a:lnTo>
                      <a:pt x="3379" y="412"/>
                    </a:lnTo>
                    <a:lnTo>
                      <a:pt x="3253" y="472"/>
                    </a:lnTo>
                    <a:lnTo>
                      <a:pt x="3126" y="533"/>
                    </a:lnTo>
                    <a:lnTo>
                      <a:pt x="2996" y="594"/>
                    </a:lnTo>
                    <a:lnTo>
                      <a:pt x="2865" y="655"/>
                    </a:lnTo>
                    <a:lnTo>
                      <a:pt x="2731" y="715"/>
                    </a:lnTo>
                    <a:lnTo>
                      <a:pt x="2599" y="776"/>
                    </a:lnTo>
                    <a:lnTo>
                      <a:pt x="2463" y="837"/>
                    </a:lnTo>
                    <a:lnTo>
                      <a:pt x="2326" y="895"/>
                    </a:lnTo>
                    <a:lnTo>
                      <a:pt x="2190" y="956"/>
                    </a:lnTo>
                    <a:lnTo>
                      <a:pt x="2052" y="1014"/>
                    </a:lnTo>
                    <a:lnTo>
                      <a:pt x="1914" y="1072"/>
                    </a:lnTo>
                    <a:lnTo>
                      <a:pt x="1777" y="1130"/>
                    </a:lnTo>
                    <a:lnTo>
                      <a:pt x="1637" y="1186"/>
                    </a:lnTo>
                    <a:lnTo>
                      <a:pt x="1499" y="1242"/>
                    </a:lnTo>
                    <a:lnTo>
                      <a:pt x="1359" y="1298"/>
                    </a:lnTo>
                    <a:lnTo>
                      <a:pt x="1220" y="1351"/>
                    </a:lnTo>
                    <a:lnTo>
                      <a:pt x="1081" y="1403"/>
                    </a:lnTo>
                    <a:lnTo>
                      <a:pt x="944" y="1454"/>
                    </a:lnTo>
                    <a:lnTo>
                      <a:pt x="808" y="1505"/>
                    </a:lnTo>
                    <a:lnTo>
                      <a:pt x="671" y="1553"/>
                    </a:lnTo>
                    <a:lnTo>
                      <a:pt x="537" y="1601"/>
                    </a:lnTo>
                    <a:lnTo>
                      <a:pt x="403" y="1646"/>
                    </a:lnTo>
                    <a:lnTo>
                      <a:pt x="268" y="1689"/>
                    </a:lnTo>
                    <a:lnTo>
                      <a:pt x="136" y="1730"/>
                    </a:lnTo>
                    <a:lnTo>
                      <a:pt x="8" y="1770"/>
                    </a:lnTo>
                    <a:lnTo>
                      <a:pt x="10" y="1796"/>
                    </a:lnTo>
                    <a:lnTo>
                      <a:pt x="8" y="1770"/>
                    </a:lnTo>
                    <a:lnTo>
                      <a:pt x="0" y="1778"/>
                    </a:lnTo>
                    <a:lnTo>
                      <a:pt x="2" y="1786"/>
                    </a:lnTo>
                    <a:lnTo>
                      <a:pt x="8" y="1796"/>
                    </a:lnTo>
                    <a:lnTo>
                      <a:pt x="18" y="1796"/>
                    </a:lnTo>
                    <a:lnTo>
                      <a:pt x="16" y="177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2" name="Freeform 103"/>
              <p:cNvSpPr>
                <a:spLocks/>
              </p:cNvSpPr>
              <p:nvPr/>
            </p:nvSpPr>
            <p:spPr bwMode="auto">
              <a:xfrm>
                <a:off x="4079" y="3059"/>
                <a:ext cx="14" cy="70"/>
              </a:xfrm>
              <a:custGeom>
                <a:avLst/>
                <a:gdLst>
                  <a:gd name="T0" fmla="*/ 0 w 160"/>
                  <a:gd name="T1" fmla="*/ 0 h 804"/>
                  <a:gd name="T2" fmla="*/ 0 w 160"/>
                  <a:gd name="T3" fmla="*/ 0 h 804"/>
                  <a:gd name="T4" fmla="*/ 0 w 160"/>
                  <a:gd name="T5" fmla="*/ 0 h 804"/>
                  <a:gd name="T6" fmla="*/ 0 w 160"/>
                  <a:gd name="T7" fmla="*/ 0 h 804"/>
                  <a:gd name="T8" fmla="*/ 0 w 160"/>
                  <a:gd name="T9" fmla="*/ 0 h 804"/>
                  <a:gd name="T10" fmla="*/ 0 w 160"/>
                  <a:gd name="T11" fmla="*/ 0 h 804"/>
                  <a:gd name="T12" fmla="*/ 0 w 160"/>
                  <a:gd name="T13" fmla="*/ 0 h 804"/>
                  <a:gd name="T14" fmla="*/ 0 w 160"/>
                  <a:gd name="T15" fmla="*/ 0 h 804"/>
                  <a:gd name="T16" fmla="*/ 0 w 160"/>
                  <a:gd name="T17" fmla="*/ 0 h 804"/>
                  <a:gd name="T18" fmla="*/ 0 w 160"/>
                  <a:gd name="T19" fmla="*/ 0 h 804"/>
                  <a:gd name="T20" fmla="*/ 0 w 160"/>
                  <a:gd name="T21" fmla="*/ 0 h 804"/>
                  <a:gd name="T22" fmla="*/ 0 w 160"/>
                  <a:gd name="T23" fmla="*/ 0 h 804"/>
                  <a:gd name="T24" fmla="*/ 0 w 160"/>
                  <a:gd name="T25" fmla="*/ 0 h 804"/>
                  <a:gd name="T26" fmla="*/ 0 w 160"/>
                  <a:gd name="T27" fmla="*/ 0 h 804"/>
                  <a:gd name="T28" fmla="*/ 0 w 160"/>
                  <a:gd name="T29" fmla="*/ 0 h 804"/>
                  <a:gd name="T30" fmla="*/ 0 w 160"/>
                  <a:gd name="T31" fmla="*/ 0 h 804"/>
                  <a:gd name="T32" fmla="*/ 0 w 160"/>
                  <a:gd name="T33" fmla="*/ 0 h 804"/>
                  <a:gd name="T34" fmla="*/ 0 w 160"/>
                  <a:gd name="T35" fmla="*/ 0 h 804"/>
                  <a:gd name="T36" fmla="*/ 0 w 160"/>
                  <a:gd name="T37" fmla="*/ 0 h 804"/>
                  <a:gd name="T38" fmla="*/ 0 w 160"/>
                  <a:gd name="T39" fmla="*/ 0 h 804"/>
                  <a:gd name="T40" fmla="*/ 0 w 160"/>
                  <a:gd name="T41" fmla="*/ 0 h 804"/>
                  <a:gd name="T42" fmla="*/ 0 w 160"/>
                  <a:gd name="T43" fmla="*/ 0 h 804"/>
                  <a:gd name="T44" fmla="*/ 0 w 160"/>
                  <a:gd name="T45" fmla="*/ 0 h 804"/>
                  <a:gd name="T46" fmla="*/ 0 w 160"/>
                  <a:gd name="T47" fmla="*/ 0 h 804"/>
                  <a:gd name="T48" fmla="*/ 0 w 160"/>
                  <a:gd name="T49" fmla="*/ 0 h 804"/>
                  <a:gd name="T50" fmla="*/ 0 w 160"/>
                  <a:gd name="T51" fmla="*/ 0 h 804"/>
                  <a:gd name="T52" fmla="*/ 0 w 160"/>
                  <a:gd name="T53" fmla="*/ 0 h 804"/>
                  <a:gd name="T54" fmla="*/ 0 w 160"/>
                  <a:gd name="T55" fmla="*/ 0 h 804"/>
                  <a:gd name="T56" fmla="*/ 0 w 160"/>
                  <a:gd name="T57" fmla="*/ 0 h 804"/>
                  <a:gd name="T58" fmla="*/ 0 w 160"/>
                  <a:gd name="T59" fmla="*/ 0 h 804"/>
                  <a:gd name="T60" fmla="*/ 0 w 160"/>
                  <a:gd name="T61" fmla="*/ 0 h 804"/>
                  <a:gd name="T62" fmla="*/ 0 w 160"/>
                  <a:gd name="T63" fmla="*/ 0 h 804"/>
                  <a:gd name="T64" fmla="*/ 0 w 160"/>
                  <a:gd name="T65" fmla="*/ 0 h 804"/>
                  <a:gd name="T66" fmla="*/ 0 w 160"/>
                  <a:gd name="T67" fmla="*/ 0 h 804"/>
                  <a:gd name="T68" fmla="*/ 0 w 160"/>
                  <a:gd name="T69" fmla="*/ 0 h 804"/>
                  <a:gd name="T70" fmla="*/ 0 w 160"/>
                  <a:gd name="T71" fmla="*/ 0 h 804"/>
                  <a:gd name="T72" fmla="*/ 0 w 160"/>
                  <a:gd name="T73" fmla="*/ 0 h 804"/>
                  <a:gd name="T74" fmla="*/ 0 w 160"/>
                  <a:gd name="T75" fmla="*/ 0 h 804"/>
                  <a:gd name="T76" fmla="*/ 0 w 160"/>
                  <a:gd name="T77" fmla="*/ 0 h 804"/>
                  <a:gd name="T78" fmla="*/ 0 w 160"/>
                  <a:gd name="T79" fmla="*/ 0 h 804"/>
                  <a:gd name="T80" fmla="*/ 0 w 160"/>
                  <a:gd name="T81" fmla="*/ 0 h 804"/>
                  <a:gd name="T82" fmla="*/ 0 w 160"/>
                  <a:gd name="T83" fmla="*/ 0 h 8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60"/>
                  <a:gd name="T127" fmla="*/ 0 h 804"/>
                  <a:gd name="T128" fmla="*/ 160 w 160"/>
                  <a:gd name="T129" fmla="*/ 804 h 8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60" h="804">
                    <a:moveTo>
                      <a:pt x="87" y="0"/>
                    </a:moveTo>
                    <a:lnTo>
                      <a:pt x="69" y="8"/>
                    </a:lnTo>
                    <a:lnTo>
                      <a:pt x="49" y="58"/>
                    </a:lnTo>
                    <a:lnTo>
                      <a:pt x="31" y="109"/>
                    </a:lnTo>
                    <a:lnTo>
                      <a:pt x="18" y="162"/>
                    </a:lnTo>
                    <a:lnTo>
                      <a:pt x="8" y="212"/>
                    </a:lnTo>
                    <a:lnTo>
                      <a:pt x="3" y="265"/>
                    </a:lnTo>
                    <a:lnTo>
                      <a:pt x="0" y="313"/>
                    </a:lnTo>
                    <a:lnTo>
                      <a:pt x="6" y="364"/>
                    </a:lnTo>
                    <a:lnTo>
                      <a:pt x="11" y="417"/>
                    </a:lnTo>
                    <a:lnTo>
                      <a:pt x="18" y="467"/>
                    </a:lnTo>
                    <a:lnTo>
                      <a:pt x="29" y="518"/>
                    </a:lnTo>
                    <a:lnTo>
                      <a:pt x="41" y="569"/>
                    </a:lnTo>
                    <a:lnTo>
                      <a:pt x="57" y="617"/>
                    </a:lnTo>
                    <a:lnTo>
                      <a:pt x="74" y="665"/>
                    </a:lnTo>
                    <a:lnTo>
                      <a:pt x="92" y="713"/>
                    </a:lnTo>
                    <a:lnTo>
                      <a:pt x="112" y="759"/>
                    </a:lnTo>
                    <a:lnTo>
                      <a:pt x="134" y="804"/>
                    </a:lnTo>
                    <a:lnTo>
                      <a:pt x="160" y="794"/>
                    </a:lnTo>
                    <a:lnTo>
                      <a:pt x="138" y="749"/>
                    </a:lnTo>
                    <a:lnTo>
                      <a:pt x="117" y="702"/>
                    </a:lnTo>
                    <a:lnTo>
                      <a:pt x="99" y="655"/>
                    </a:lnTo>
                    <a:lnTo>
                      <a:pt x="81" y="607"/>
                    </a:lnTo>
                    <a:lnTo>
                      <a:pt x="67" y="559"/>
                    </a:lnTo>
                    <a:lnTo>
                      <a:pt x="53" y="514"/>
                    </a:lnTo>
                    <a:lnTo>
                      <a:pt x="43" y="463"/>
                    </a:lnTo>
                    <a:lnTo>
                      <a:pt x="36" y="412"/>
                    </a:lnTo>
                    <a:lnTo>
                      <a:pt x="31" y="364"/>
                    </a:lnTo>
                    <a:lnTo>
                      <a:pt x="31" y="313"/>
                    </a:lnTo>
                    <a:lnTo>
                      <a:pt x="29" y="265"/>
                    </a:lnTo>
                    <a:lnTo>
                      <a:pt x="33" y="217"/>
                    </a:lnTo>
                    <a:lnTo>
                      <a:pt x="43" y="166"/>
                    </a:lnTo>
                    <a:lnTo>
                      <a:pt x="57" y="119"/>
                    </a:lnTo>
                    <a:lnTo>
                      <a:pt x="74" y="68"/>
                    </a:lnTo>
                    <a:lnTo>
                      <a:pt x="94" y="18"/>
                    </a:lnTo>
                    <a:lnTo>
                      <a:pt x="77" y="24"/>
                    </a:lnTo>
                    <a:lnTo>
                      <a:pt x="94" y="18"/>
                    </a:lnTo>
                    <a:lnTo>
                      <a:pt x="94" y="8"/>
                    </a:lnTo>
                    <a:lnTo>
                      <a:pt x="87" y="0"/>
                    </a:lnTo>
                    <a:lnTo>
                      <a:pt x="77" y="0"/>
                    </a:lnTo>
                    <a:lnTo>
                      <a:pt x="69" y="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3" name="Freeform 104"/>
              <p:cNvSpPr>
                <a:spLocks/>
              </p:cNvSpPr>
              <p:nvPr/>
            </p:nvSpPr>
            <p:spPr bwMode="auto">
              <a:xfrm>
                <a:off x="4085" y="3059"/>
                <a:ext cx="191" cy="20"/>
              </a:xfrm>
              <a:custGeom>
                <a:avLst/>
                <a:gdLst>
                  <a:gd name="T0" fmla="*/ 0 w 2202"/>
                  <a:gd name="T1" fmla="*/ 0 h 225"/>
                  <a:gd name="T2" fmla="*/ 0 w 2202"/>
                  <a:gd name="T3" fmla="*/ 0 h 225"/>
                  <a:gd name="T4" fmla="*/ 0 w 2202"/>
                  <a:gd name="T5" fmla="*/ 0 h 225"/>
                  <a:gd name="T6" fmla="*/ 0 w 2202"/>
                  <a:gd name="T7" fmla="*/ 0 h 225"/>
                  <a:gd name="T8" fmla="*/ 0 w 2202"/>
                  <a:gd name="T9" fmla="*/ 0 h 225"/>
                  <a:gd name="T10" fmla="*/ 0 w 2202"/>
                  <a:gd name="T11" fmla="*/ 0 h 225"/>
                  <a:gd name="T12" fmla="*/ 0 w 2202"/>
                  <a:gd name="T13" fmla="*/ 0 h 225"/>
                  <a:gd name="T14" fmla="*/ 0 w 2202"/>
                  <a:gd name="T15" fmla="*/ 0 h 225"/>
                  <a:gd name="T16" fmla="*/ 0 w 2202"/>
                  <a:gd name="T17" fmla="*/ 0 h 225"/>
                  <a:gd name="T18" fmla="*/ 0 w 2202"/>
                  <a:gd name="T19" fmla="*/ 0 h 225"/>
                  <a:gd name="T20" fmla="*/ 0 w 2202"/>
                  <a:gd name="T21" fmla="*/ 0 h 225"/>
                  <a:gd name="T22" fmla="*/ 0 w 2202"/>
                  <a:gd name="T23" fmla="*/ 0 h 225"/>
                  <a:gd name="T24" fmla="*/ 0 w 2202"/>
                  <a:gd name="T25" fmla="*/ 0 h 225"/>
                  <a:gd name="T26" fmla="*/ 0 w 2202"/>
                  <a:gd name="T27" fmla="*/ 0 h 225"/>
                  <a:gd name="T28" fmla="*/ 0 w 2202"/>
                  <a:gd name="T29" fmla="*/ 0 h 225"/>
                  <a:gd name="T30" fmla="*/ 0 w 2202"/>
                  <a:gd name="T31" fmla="*/ 0 h 225"/>
                  <a:gd name="T32" fmla="*/ 0 w 2202"/>
                  <a:gd name="T33" fmla="*/ 0 h 225"/>
                  <a:gd name="T34" fmla="*/ 0 w 2202"/>
                  <a:gd name="T35" fmla="*/ 0 h 225"/>
                  <a:gd name="T36" fmla="*/ 0 w 2202"/>
                  <a:gd name="T37" fmla="*/ 0 h 225"/>
                  <a:gd name="T38" fmla="*/ 0 w 2202"/>
                  <a:gd name="T39" fmla="*/ 0 h 225"/>
                  <a:gd name="T40" fmla="*/ 0 w 2202"/>
                  <a:gd name="T41" fmla="*/ 0 h 225"/>
                  <a:gd name="T42" fmla="*/ 0 w 2202"/>
                  <a:gd name="T43" fmla="*/ 0 h 225"/>
                  <a:gd name="T44" fmla="*/ 0 w 2202"/>
                  <a:gd name="T45" fmla="*/ 0 h 225"/>
                  <a:gd name="T46" fmla="*/ 0 w 2202"/>
                  <a:gd name="T47" fmla="*/ 0 h 225"/>
                  <a:gd name="T48" fmla="*/ 0 w 2202"/>
                  <a:gd name="T49" fmla="*/ 0 h 225"/>
                  <a:gd name="T50" fmla="*/ 0 w 2202"/>
                  <a:gd name="T51" fmla="*/ 0 h 225"/>
                  <a:gd name="T52" fmla="*/ 0 w 2202"/>
                  <a:gd name="T53" fmla="*/ 0 h 225"/>
                  <a:gd name="T54" fmla="*/ 0 w 2202"/>
                  <a:gd name="T55" fmla="*/ 0 h 225"/>
                  <a:gd name="T56" fmla="*/ 0 w 2202"/>
                  <a:gd name="T57" fmla="*/ 0 h 225"/>
                  <a:gd name="T58" fmla="*/ 0 w 2202"/>
                  <a:gd name="T59" fmla="*/ 0 h 225"/>
                  <a:gd name="T60" fmla="*/ 0 w 2202"/>
                  <a:gd name="T61" fmla="*/ 0 h 225"/>
                  <a:gd name="T62" fmla="*/ 0 w 2202"/>
                  <a:gd name="T63" fmla="*/ 0 h 225"/>
                  <a:gd name="T64" fmla="*/ 0 w 2202"/>
                  <a:gd name="T65" fmla="*/ 0 h 225"/>
                  <a:gd name="T66" fmla="*/ 0 w 2202"/>
                  <a:gd name="T67" fmla="*/ 0 h 225"/>
                  <a:gd name="T68" fmla="*/ 0 w 2202"/>
                  <a:gd name="T69" fmla="*/ 0 h 225"/>
                  <a:gd name="T70" fmla="*/ 0 w 2202"/>
                  <a:gd name="T71" fmla="*/ 0 h 225"/>
                  <a:gd name="T72" fmla="*/ 0 w 2202"/>
                  <a:gd name="T73" fmla="*/ 0 h 2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02"/>
                  <a:gd name="T112" fmla="*/ 0 h 225"/>
                  <a:gd name="T113" fmla="*/ 2202 w 2202"/>
                  <a:gd name="T114" fmla="*/ 225 h 2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02" h="225">
                    <a:moveTo>
                      <a:pt x="2202" y="141"/>
                    </a:moveTo>
                    <a:lnTo>
                      <a:pt x="2186" y="133"/>
                    </a:lnTo>
                    <a:lnTo>
                      <a:pt x="2125" y="141"/>
                    </a:lnTo>
                    <a:lnTo>
                      <a:pt x="2064" y="151"/>
                    </a:lnTo>
                    <a:lnTo>
                      <a:pt x="2001" y="159"/>
                    </a:lnTo>
                    <a:lnTo>
                      <a:pt x="1935" y="164"/>
                    </a:lnTo>
                    <a:lnTo>
                      <a:pt x="1870" y="172"/>
                    </a:lnTo>
                    <a:lnTo>
                      <a:pt x="1803" y="176"/>
                    </a:lnTo>
                    <a:lnTo>
                      <a:pt x="1736" y="182"/>
                    </a:lnTo>
                    <a:lnTo>
                      <a:pt x="1665" y="186"/>
                    </a:lnTo>
                    <a:lnTo>
                      <a:pt x="1594" y="192"/>
                    </a:lnTo>
                    <a:lnTo>
                      <a:pt x="1523" y="194"/>
                    </a:lnTo>
                    <a:lnTo>
                      <a:pt x="1450" y="196"/>
                    </a:lnTo>
                    <a:lnTo>
                      <a:pt x="1379" y="200"/>
                    </a:lnTo>
                    <a:lnTo>
                      <a:pt x="1305" y="200"/>
                    </a:lnTo>
                    <a:lnTo>
                      <a:pt x="1232" y="200"/>
                    </a:lnTo>
                    <a:lnTo>
                      <a:pt x="1157" y="196"/>
                    </a:lnTo>
                    <a:lnTo>
                      <a:pt x="1082" y="194"/>
                    </a:lnTo>
                    <a:lnTo>
                      <a:pt x="1009" y="192"/>
                    </a:lnTo>
                    <a:lnTo>
                      <a:pt x="936" y="190"/>
                    </a:lnTo>
                    <a:lnTo>
                      <a:pt x="863" y="184"/>
                    </a:lnTo>
                    <a:lnTo>
                      <a:pt x="794" y="176"/>
                    </a:lnTo>
                    <a:lnTo>
                      <a:pt x="721" y="169"/>
                    </a:lnTo>
                    <a:lnTo>
                      <a:pt x="650" y="162"/>
                    </a:lnTo>
                    <a:lnTo>
                      <a:pt x="579" y="151"/>
                    </a:lnTo>
                    <a:lnTo>
                      <a:pt x="511" y="139"/>
                    </a:lnTo>
                    <a:lnTo>
                      <a:pt x="442" y="126"/>
                    </a:lnTo>
                    <a:lnTo>
                      <a:pt x="375" y="113"/>
                    </a:lnTo>
                    <a:lnTo>
                      <a:pt x="308" y="99"/>
                    </a:lnTo>
                    <a:lnTo>
                      <a:pt x="245" y="81"/>
                    </a:lnTo>
                    <a:lnTo>
                      <a:pt x="184" y="63"/>
                    </a:lnTo>
                    <a:lnTo>
                      <a:pt x="126" y="42"/>
                    </a:lnTo>
                    <a:lnTo>
                      <a:pt x="65" y="22"/>
                    </a:lnTo>
                    <a:lnTo>
                      <a:pt x="10" y="0"/>
                    </a:lnTo>
                    <a:lnTo>
                      <a:pt x="0" y="24"/>
                    </a:lnTo>
                    <a:lnTo>
                      <a:pt x="55" y="48"/>
                    </a:lnTo>
                    <a:lnTo>
                      <a:pt x="116" y="68"/>
                    </a:lnTo>
                    <a:lnTo>
                      <a:pt x="174" y="88"/>
                    </a:lnTo>
                    <a:lnTo>
                      <a:pt x="240" y="105"/>
                    </a:lnTo>
                    <a:lnTo>
                      <a:pt x="304" y="123"/>
                    </a:lnTo>
                    <a:lnTo>
                      <a:pt x="369" y="139"/>
                    </a:lnTo>
                    <a:lnTo>
                      <a:pt x="438" y="151"/>
                    </a:lnTo>
                    <a:lnTo>
                      <a:pt x="506" y="164"/>
                    </a:lnTo>
                    <a:lnTo>
                      <a:pt x="574" y="176"/>
                    </a:lnTo>
                    <a:lnTo>
                      <a:pt x="645" y="186"/>
                    </a:lnTo>
                    <a:lnTo>
                      <a:pt x="715" y="194"/>
                    </a:lnTo>
                    <a:lnTo>
                      <a:pt x="789" y="202"/>
                    </a:lnTo>
                    <a:lnTo>
                      <a:pt x="863" y="210"/>
                    </a:lnTo>
                    <a:lnTo>
                      <a:pt x="936" y="214"/>
                    </a:lnTo>
                    <a:lnTo>
                      <a:pt x="1009" y="217"/>
                    </a:lnTo>
                    <a:lnTo>
                      <a:pt x="1082" y="220"/>
                    </a:lnTo>
                    <a:lnTo>
                      <a:pt x="1157" y="222"/>
                    </a:lnTo>
                    <a:lnTo>
                      <a:pt x="1232" y="225"/>
                    </a:lnTo>
                    <a:lnTo>
                      <a:pt x="1305" y="225"/>
                    </a:lnTo>
                    <a:lnTo>
                      <a:pt x="1379" y="225"/>
                    </a:lnTo>
                    <a:lnTo>
                      <a:pt x="1450" y="222"/>
                    </a:lnTo>
                    <a:lnTo>
                      <a:pt x="1523" y="220"/>
                    </a:lnTo>
                    <a:lnTo>
                      <a:pt x="1594" y="217"/>
                    </a:lnTo>
                    <a:lnTo>
                      <a:pt x="1665" y="212"/>
                    </a:lnTo>
                    <a:lnTo>
                      <a:pt x="1736" y="207"/>
                    </a:lnTo>
                    <a:lnTo>
                      <a:pt x="1803" y="202"/>
                    </a:lnTo>
                    <a:lnTo>
                      <a:pt x="1874" y="196"/>
                    </a:lnTo>
                    <a:lnTo>
                      <a:pt x="1941" y="190"/>
                    </a:lnTo>
                    <a:lnTo>
                      <a:pt x="2006" y="184"/>
                    </a:lnTo>
                    <a:lnTo>
                      <a:pt x="2070" y="176"/>
                    </a:lnTo>
                    <a:lnTo>
                      <a:pt x="2131" y="166"/>
                    </a:lnTo>
                    <a:lnTo>
                      <a:pt x="2192" y="159"/>
                    </a:lnTo>
                    <a:lnTo>
                      <a:pt x="2176" y="151"/>
                    </a:lnTo>
                    <a:lnTo>
                      <a:pt x="2192" y="159"/>
                    </a:lnTo>
                    <a:lnTo>
                      <a:pt x="2198" y="154"/>
                    </a:lnTo>
                    <a:lnTo>
                      <a:pt x="2202" y="144"/>
                    </a:lnTo>
                    <a:lnTo>
                      <a:pt x="2196" y="136"/>
                    </a:lnTo>
                    <a:lnTo>
                      <a:pt x="2186" y="133"/>
                    </a:lnTo>
                    <a:lnTo>
                      <a:pt x="2202" y="141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4" name="Freeform 105"/>
              <p:cNvSpPr>
                <a:spLocks/>
              </p:cNvSpPr>
              <p:nvPr/>
            </p:nvSpPr>
            <p:spPr bwMode="auto">
              <a:xfrm>
                <a:off x="4264" y="3072"/>
                <a:ext cx="20" cy="75"/>
              </a:xfrm>
              <a:custGeom>
                <a:avLst/>
                <a:gdLst>
                  <a:gd name="T0" fmla="*/ 0 w 231"/>
                  <a:gd name="T1" fmla="*/ 0 h 873"/>
                  <a:gd name="T2" fmla="*/ 0 w 231"/>
                  <a:gd name="T3" fmla="*/ 0 h 873"/>
                  <a:gd name="T4" fmla="*/ 0 w 231"/>
                  <a:gd name="T5" fmla="*/ 0 h 873"/>
                  <a:gd name="T6" fmla="*/ 0 w 231"/>
                  <a:gd name="T7" fmla="*/ 0 h 873"/>
                  <a:gd name="T8" fmla="*/ 0 w 231"/>
                  <a:gd name="T9" fmla="*/ 0 h 873"/>
                  <a:gd name="T10" fmla="*/ 0 w 231"/>
                  <a:gd name="T11" fmla="*/ 0 h 873"/>
                  <a:gd name="T12" fmla="*/ 0 w 231"/>
                  <a:gd name="T13" fmla="*/ 0 h 873"/>
                  <a:gd name="T14" fmla="*/ 0 w 231"/>
                  <a:gd name="T15" fmla="*/ 0 h 873"/>
                  <a:gd name="T16" fmla="*/ 0 w 231"/>
                  <a:gd name="T17" fmla="*/ 0 h 873"/>
                  <a:gd name="T18" fmla="*/ 0 w 231"/>
                  <a:gd name="T19" fmla="*/ 0 h 873"/>
                  <a:gd name="T20" fmla="*/ 0 w 231"/>
                  <a:gd name="T21" fmla="*/ 0 h 873"/>
                  <a:gd name="T22" fmla="*/ 0 w 231"/>
                  <a:gd name="T23" fmla="*/ 0 h 873"/>
                  <a:gd name="T24" fmla="*/ 0 w 231"/>
                  <a:gd name="T25" fmla="*/ 0 h 873"/>
                  <a:gd name="T26" fmla="*/ 0 w 231"/>
                  <a:gd name="T27" fmla="*/ 0 h 873"/>
                  <a:gd name="T28" fmla="*/ 0 w 231"/>
                  <a:gd name="T29" fmla="*/ 0 h 873"/>
                  <a:gd name="T30" fmla="*/ 0 w 231"/>
                  <a:gd name="T31" fmla="*/ 0 h 873"/>
                  <a:gd name="T32" fmla="*/ 0 w 231"/>
                  <a:gd name="T33" fmla="*/ 0 h 873"/>
                  <a:gd name="T34" fmla="*/ 0 w 231"/>
                  <a:gd name="T35" fmla="*/ 0 h 873"/>
                  <a:gd name="T36" fmla="*/ 0 w 231"/>
                  <a:gd name="T37" fmla="*/ 0 h 873"/>
                  <a:gd name="T38" fmla="*/ 0 w 231"/>
                  <a:gd name="T39" fmla="*/ 0 h 873"/>
                  <a:gd name="T40" fmla="*/ 0 w 231"/>
                  <a:gd name="T41" fmla="*/ 0 h 873"/>
                  <a:gd name="T42" fmla="*/ 0 w 231"/>
                  <a:gd name="T43" fmla="*/ 0 h 873"/>
                  <a:gd name="T44" fmla="*/ 0 w 231"/>
                  <a:gd name="T45" fmla="*/ 0 h 873"/>
                  <a:gd name="T46" fmla="*/ 0 w 231"/>
                  <a:gd name="T47" fmla="*/ 0 h 873"/>
                  <a:gd name="T48" fmla="*/ 0 w 231"/>
                  <a:gd name="T49" fmla="*/ 0 h 873"/>
                  <a:gd name="T50" fmla="*/ 0 w 231"/>
                  <a:gd name="T51" fmla="*/ 0 h 873"/>
                  <a:gd name="T52" fmla="*/ 0 w 231"/>
                  <a:gd name="T53" fmla="*/ 0 h 873"/>
                  <a:gd name="T54" fmla="*/ 0 w 231"/>
                  <a:gd name="T55" fmla="*/ 0 h 873"/>
                  <a:gd name="T56" fmla="*/ 0 w 231"/>
                  <a:gd name="T57" fmla="*/ 0 h 873"/>
                  <a:gd name="T58" fmla="*/ 0 w 231"/>
                  <a:gd name="T59" fmla="*/ 0 h 873"/>
                  <a:gd name="T60" fmla="*/ 0 w 231"/>
                  <a:gd name="T61" fmla="*/ 0 h 873"/>
                  <a:gd name="T62" fmla="*/ 0 w 231"/>
                  <a:gd name="T63" fmla="*/ 0 h 873"/>
                  <a:gd name="T64" fmla="*/ 0 w 231"/>
                  <a:gd name="T65" fmla="*/ 0 h 873"/>
                  <a:gd name="T66" fmla="*/ 0 w 231"/>
                  <a:gd name="T67" fmla="*/ 0 h 873"/>
                  <a:gd name="T68" fmla="*/ 0 w 231"/>
                  <a:gd name="T69" fmla="*/ 0 h 873"/>
                  <a:gd name="T70" fmla="*/ 0 w 231"/>
                  <a:gd name="T71" fmla="*/ 0 h 873"/>
                  <a:gd name="T72" fmla="*/ 0 w 231"/>
                  <a:gd name="T73" fmla="*/ 0 h 873"/>
                  <a:gd name="T74" fmla="*/ 0 w 231"/>
                  <a:gd name="T75" fmla="*/ 0 h 873"/>
                  <a:gd name="T76" fmla="*/ 0 w 231"/>
                  <a:gd name="T77" fmla="*/ 0 h 873"/>
                  <a:gd name="T78" fmla="*/ 0 w 231"/>
                  <a:gd name="T79" fmla="*/ 0 h 873"/>
                  <a:gd name="T80" fmla="*/ 0 w 231"/>
                  <a:gd name="T81" fmla="*/ 0 h 873"/>
                  <a:gd name="T82" fmla="*/ 0 w 231"/>
                  <a:gd name="T83" fmla="*/ 0 h 8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1"/>
                  <a:gd name="T127" fmla="*/ 0 h 873"/>
                  <a:gd name="T128" fmla="*/ 231 w 231"/>
                  <a:gd name="T129" fmla="*/ 873 h 87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1" h="873">
                    <a:moveTo>
                      <a:pt x="13" y="873"/>
                    </a:moveTo>
                    <a:lnTo>
                      <a:pt x="20" y="871"/>
                    </a:lnTo>
                    <a:lnTo>
                      <a:pt x="69" y="832"/>
                    </a:lnTo>
                    <a:lnTo>
                      <a:pt x="106" y="790"/>
                    </a:lnTo>
                    <a:lnTo>
                      <a:pt x="142" y="744"/>
                    </a:lnTo>
                    <a:lnTo>
                      <a:pt x="170" y="693"/>
                    </a:lnTo>
                    <a:lnTo>
                      <a:pt x="190" y="640"/>
                    </a:lnTo>
                    <a:lnTo>
                      <a:pt x="207" y="585"/>
                    </a:lnTo>
                    <a:lnTo>
                      <a:pt x="221" y="529"/>
                    </a:lnTo>
                    <a:lnTo>
                      <a:pt x="227" y="468"/>
                    </a:lnTo>
                    <a:lnTo>
                      <a:pt x="231" y="410"/>
                    </a:lnTo>
                    <a:lnTo>
                      <a:pt x="227" y="349"/>
                    </a:lnTo>
                    <a:lnTo>
                      <a:pt x="223" y="288"/>
                    </a:lnTo>
                    <a:lnTo>
                      <a:pt x="213" y="227"/>
                    </a:lnTo>
                    <a:lnTo>
                      <a:pt x="200" y="170"/>
                    </a:lnTo>
                    <a:lnTo>
                      <a:pt x="182" y="109"/>
                    </a:lnTo>
                    <a:lnTo>
                      <a:pt x="162" y="53"/>
                    </a:lnTo>
                    <a:lnTo>
                      <a:pt x="140" y="0"/>
                    </a:lnTo>
                    <a:lnTo>
                      <a:pt x="114" y="10"/>
                    </a:lnTo>
                    <a:lnTo>
                      <a:pt x="136" y="63"/>
                    </a:lnTo>
                    <a:lnTo>
                      <a:pt x="157" y="120"/>
                    </a:lnTo>
                    <a:lnTo>
                      <a:pt x="175" y="175"/>
                    </a:lnTo>
                    <a:lnTo>
                      <a:pt x="187" y="233"/>
                    </a:lnTo>
                    <a:lnTo>
                      <a:pt x="197" y="294"/>
                    </a:lnTo>
                    <a:lnTo>
                      <a:pt x="203" y="349"/>
                    </a:lnTo>
                    <a:lnTo>
                      <a:pt x="205" y="410"/>
                    </a:lnTo>
                    <a:lnTo>
                      <a:pt x="203" y="468"/>
                    </a:lnTo>
                    <a:lnTo>
                      <a:pt x="195" y="524"/>
                    </a:lnTo>
                    <a:lnTo>
                      <a:pt x="182" y="579"/>
                    </a:lnTo>
                    <a:lnTo>
                      <a:pt x="164" y="630"/>
                    </a:lnTo>
                    <a:lnTo>
                      <a:pt x="144" y="683"/>
                    </a:lnTo>
                    <a:lnTo>
                      <a:pt x="116" y="729"/>
                    </a:lnTo>
                    <a:lnTo>
                      <a:pt x="86" y="774"/>
                    </a:lnTo>
                    <a:lnTo>
                      <a:pt x="49" y="812"/>
                    </a:lnTo>
                    <a:lnTo>
                      <a:pt x="5" y="850"/>
                    </a:lnTo>
                    <a:lnTo>
                      <a:pt x="13" y="847"/>
                    </a:lnTo>
                    <a:lnTo>
                      <a:pt x="5" y="850"/>
                    </a:lnTo>
                    <a:lnTo>
                      <a:pt x="0" y="857"/>
                    </a:lnTo>
                    <a:lnTo>
                      <a:pt x="2" y="867"/>
                    </a:lnTo>
                    <a:lnTo>
                      <a:pt x="10" y="873"/>
                    </a:lnTo>
                    <a:lnTo>
                      <a:pt x="20" y="871"/>
                    </a:lnTo>
                    <a:lnTo>
                      <a:pt x="13" y="873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5" name="Freeform 106"/>
              <p:cNvSpPr>
                <a:spLocks/>
              </p:cNvSpPr>
              <p:nvPr/>
            </p:nvSpPr>
            <p:spPr bwMode="auto">
              <a:xfrm>
                <a:off x="4090" y="3127"/>
                <a:ext cx="175" cy="22"/>
              </a:xfrm>
              <a:custGeom>
                <a:avLst/>
                <a:gdLst>
                  <a:gd name="T0" fmla="*/ 0 w 2018"/>
                  <a:gd name="T1" fmla="*/ 0 h 250"/>
                  <a:gd name="T2" fmla="*/ 0 w 2018"/>
                  <a:gd name="T3" fmla="*/ 0 h 250"/>
                  <a:gd name="T4" fmla="*/ 0 w 2018"/>
                  <a:gd name="T5" fmla="*/ 0 h 250"/>
                  <a:gd name="T6" fmla="*/ 0 w 2018"/>
                  <a:gd name="T7" fmla="*/ 0 h 250"/>
                  <a:gd name="T8" fmla="*/ 0 w 2018"/>
                  <a:gd name="T9" fmla="*/ 0 h 250"/>
                  <a:gd name="T10" fmla="*/ 0 w 2018"/>
                  <a:gd name="T11" fmla="*/ 0 h 250"/>
                  <a:gd name="T12" fmla="*/ 0 w 2018"/>
                  <a:gd name="T13" fmla="*/ 0 h 250"/>
                  <a:gd name="T14" fmla="*/ 0 w 2018"/>
                  <a:gd name="T15" fmla="*/ 0 h 250"/>
                  <a:gd name="T16" fmla="*/ 0 w 2018"/>
                  <a:gd name="T17" fmla="*/ 0 h 250"/>
                  <a:gd name="T18" fmla="*/ 0 w 2018"/>
                  <a:gd name="T19" fmla="*/ 0 h 250"/>
                  <a:gd name="T20" fmla="*/ 0 w 2018"/>
                  <a:gd name="T21" fmla="*/ 0 h 250"/>
                  <a:gd name="T22" fmla="*/ 0 w 2018"/>
                  <a:gd name="T23" fmla="*/ 0 h 250"/>
                  <a:gd name="T24" fmla="*/ 0 w 2018"/>
                  <a:gd name="T25" fmla="*/ 0 h 250"/>
                  <a:gd name="T26" fmla="*/ 0 w 2018"/>
                  <a:gd name="T27" fmla="*/ 0 h 250"/>
                  <a:gd name="T28" fmla="*/ 0 w 2018"/>
                  <a:gd name="T29" fmla="*/ 0 h 250"/>
                  <a:gd name="T30" fmla="*/ 0 w 2018"/>
                  <a:gd name="T31" fmla="*/ 0 h 250"/>
                  <a:gd name="T32" fmla="*/ 0 w 2018"/>
                  <a:gd name="T33" fmla="*/ 0 h 250"/>
                  <a:gd name="T34" fmla="*/ 0 w 2018"/>
                  <a:gd name="T35" fmla="*/ 0 h 250"/>
                  <a:gd name="T36" fmla="*/ 0 w 2018"/>
                  <a:gd name="T37" fmla="*/ 0 h 250"/>
                  <a:gd name="T38" fmla="*/ 0 w 2018"/>
                  <a:gd name="T39" fmla="*/ 0 h 250"/>
                  <a:gd name="T40" fmla="*/ 0 w 2018"/>
                  <a:gd name="T41" fmla="*/ 0 h 250"/>
                  <a:gd name="T42" fmla="*/ 0 w 2018"/>
                  <a:gd name="T43" fmla="*/ 0 h 250"/>
                  <a:gd name="T44" fmla="*/ 0 w 2018"/>
                  <a:gd name="T45" fmla="*/ 0 h 250"/>
                  <a:gd name="T46" fmla="*/ 0 w 2018"/>
                  <a:gd name="T47" fmla="*/ 0 h 250"/>
                  <a:gd name="T48" fmla="*/ 0 w 2018"/>
                  <a:gd name="T49" fmla="*/ 0 h 250"/>
                  <a:gd name="T50" fmla="*/ 0 w 2018"/>
                  <a:gd name="T51" fmla="*/ 0 h 250"/>
                  <a:gd name="T52" fmla="*/ 0 w 2018"/>
                  <a:gd name="T53" fmla="*/ 0 h 250"/>
                  <a:gd name="T54" fmla="*/ 0 w 2018"/>
                  <a:gd name="T55" fmla="*/ 0 h 250"/>
                  <a:gd name="T56" fmla="*/ 0 w 2018"/>
                  <a:gd name="T57" fmla="*/ 0 h 250"/>
                  <a:gd name="T58" fmla="*/ 0 w 2018"/>
                  <a:gd name="T59" fmla="*/ 0 h 250"/>
                  <a:gd name="T60" fmla="*/ 0 w 2018"/>
                  <a:gd name="T61" fmla="*/ 0 h 250"/>
                  <a:gd name="T62" fmla="*/ 0 w 2018"/>
                  <a:gd name="T63" fmla="*/ 0 h 250"/>
                  <a:gd name="T64" fmla="*/ 0 w 2018"/>
                  <a:gd name="T65" fmla="*/ 0 h 250"/>
                  <a:gd name="T66" fmla="*/ 0 w 2018"/>
                  <a:gd name="T67" fmla="*/ 0 h 250"/>
                  <a:gd name="T68" fmla="*/ 0 w 2018"/>
                  <a:gd name="T69" fmla="*/ 0 h 250"/>
                  <a:gd name="T70" fmla="*/ 0 w 2018"/>
                  <a:gd name="T71" fmla="*/ 0 h 250"/>
                  <a:gd name="T72" fmla="*/ 0 w 2018"/>
                  <a:gd name="T73" fmla="*/ 0 h 2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18"/>
                  <a:gd name="T112" fmla="*/ 0 h 250"/>
                  <a:gd name="T113" fmla="*/ 2018 w 2018"/>
                  <a:gd name="T114" fmla="*/ 250 h 2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18" h="250">
                    <a:moveTo>
                      <a:pt x="0" y="18"/>
                    </a:moveTo>
                    <a:lnTo>
                      <a:pt x="8" y="26"/>
                    </a:lnTo>
                    <a:lnTo>
                      <a:pt x="64" y="44"/>
                    </a:lnTo>
                    <a:lnTo>
                      <a:pt x="120" y="60"/>
                    </a:lnTo>
                    <a:lnTo>
                      <a:pt x="180" y="76"/>
                    </a:lnTo>
                    <a:lnTo>
                      <a:pt x="239" y="91"/>
                    </a:lnTo>
                    <a:lnTo>
                      <a:pt x="297" y="106"/>
                    </a:lnTo>
                    <a:lnTo>
                      <a:pt x="355" y="121"/>
                    </a:lnTo>
                    <a:lnTo>
                      <a:pt x="413" y="135"/>
                    </a:lnTo>
                    <a:lnTo>
                      <a:pt x="474" y="147"/>
                    </a:lnTo>
                    <a:lnTo>
                      <a:pt x="535" y="159"/>
                    </a:lnTo>
                    <a:lnTo>
                      <a:pt x="595" y="169"/>
                    </a:lnTo>
                    <a:lnTo>
                      <a:pt x="656" y="180"/>
                    </a:lnTo>
                    <a:lnTo>
                      <a:pt x="717" y="190"/>
                    </a:lnTo>
                    <a:lnTo>
                      <a:pt x="780" y="200"/>
                    </a:lnTo>
                    <a:lnTo>
                      <a:pt x="843" y="208"/>
                    </a:lnTo>
                    <a:lnTo>
                      <a:pt x="904" y="216"/>
                    </a:lnTo>
                    <a:lnTo>
                      <a:pt x="968" y="220"/>
                    </a:lnTo>
                    <a:lnTo>
                      <a:pt x="1031" y="228"/>
                    </a:lnTo>
                    <a:lnTo>
                      <a:pt x="1100" y="232"/>
                    </a:lnTo>
                    <a:lnTo>
                      <a:pt x="1163" y="238"/>
                    </a:lnTo>
                    <a:lnTo>
                      <a:pt x="1228" y="240"/>
                    </a:lnTo>
                    <a:lnTo>
                      <a:pt x="1292" y="243"/>
                    </a:lnTo>
                    <a:lnTo>
                      <a:pt x="1357" y="246"/>
                    </a:lnTo>
                    <a:lnTo>
                      <a:pt x="1424" y="250"/>
                    </a:lnTo>
                    <a:lnTo>
                      <a:pt x="1489" y="250"/>
                    </a:lnTo>
                    <a:lnTo>
                      <a:pt x="1555" y="250"/>
                    </a:lnTo>
                    <a:lnTo>
                      <a:pt x="1620" y="250"/>
                    </a:lnTo>
                    <a:lnTo>
                      <a:pt x="1687" y="248"/>
                    </a:lnTo>
                    <a:lnTo>
                      <a:pt x="1752" y="246"/>
                    </a:lnTo>
                    <a:lnTo>
                      <a:pt x="1817" y="240"/>
                    </a:lnTo>
                    <a:lnTo>
                      <a:pt x="1884" y="238"/>
                    </a:lnTo>
                    <a:lnTo>
                      <a:pt x="1952" y="232"/>
                    </a:lnTo>
                    <a:lnTo>
                      <a:pt x="2018" y="228"/>
                    </a:lnTo>
                    <a:lnTo>
                      <a:pt x="2018" y="202"/>
                    </a:lnTo>
                    <a:lnTo>
                      <a:pt x="1952" y="208"/>
                    </a:lnTo>
                    <a:lnTo>
                      <a:pt x="1884" y="212"/>
                    </a:lnTo>
                    <a:lnTo>
                      <a:pt x="1817" y="216"/>
                    </a:lnTo>
                    <a:lnTo>
                      <a:pt x="1752" y="220"/>
                    </a:lnTo>
                    <a:lnTo>
                      <a:pt x="1687" y="218"/>
                    </a:lnTo>
                    <a:lnTo>
                      <a:pt x="1620" y="220"/>
                    </a:lnTo>
                    <a:lnTo>
                      <a:pt x="1555" y="220"/>
                    </a:lnTo>
                    <a:lnTo>
                      <a:pt x="1489" y="220"/>
                    </a:lnTo>
                    <a:lnTo>
                      <a:pt x="1424" y="220"/>
                    </a:lnTo>
                    <a:lnTo>
                      <a:pt x="1357" y="220"/>
                    </a:lnTo>
                    <a:lnTo>
                      <a:pt x="1292" y="218"/>
                    </a:lnTo>
                    <a:lnTo>
                      <a:pt x="1228" y="216"/>
                    </a:lnTo>
                    <a:lnTo>
                      <a:pt x="1163" y="212"/>
                    </a:lnTo>
                    <a:lnTo>
                      <a:pt x="1100" y="208"/>
                    </a:lnTo>
                    <a:lnTo>
                      <a:pt x="1035" y="202"/>
                    </a:lnTo>
                    <a:lnTo>
                      <a:pt x="972" y="195"/>
                    </a:lnTo>
                    <a:lnTo>
                      <a:pt x="909" y="190"/>
                    </a:lnTo>
                    <a:lnTo>
                      <a:pt x="849" y="182"/>
                    </a:lnTo>
                    <a:lnTo>
                      <a:pt x="786" y="175"/>
                    </a:lnTo>
                    <a:lnTo>
                      <a:pt x="721" y="165"/>
                    </a:lnTo>
                    <a:lnTo>
                      <a:pt x="661" y="155"/>
                    </a:lnTo>
                    <a:lnTo>
                      <a:pt x="600" y="145"/>
                    </a:lnTo>
                    <a:lnTo>
                      <a:pt x="539" y="135"/>
                    </a:lnTo>
                    <a:lnTo>
                      <a:pt x="480" y="121"/>
                    </a:lnTo>
                    <a:lnTo>
                      <a:pt x="419" y="109"/>
                    </a:lnTo>
                    <a:lnTo>
                      <a:pt x="360" y="96"/>
                    </a:lnTo>
                    <a:lnTo>
                      <a:pt x="302" y="81"/>
                    </a:lnTo>
                    <a:lnTo>
                      <a:pt x="243" y="66"/>
                    </a:lnTo>
                    <a:lnTo>
                      <a:pt x="186" y="50"/>
                    </a:lnTo>
                    <a:lnTo>
                      <a:pt x="130" y="36"/>
                    </a:lnTo>
                    <a:lnTo>
                      <a:pt x="75" y="18"/>
                    </a:lnTo>
                    <a:lnTo>
                      <a:pt x="18" y="0"/>
                    </a:lnTo>
                    <a:lnTo>
                      <a:pt x="26" y="8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4" y="8"/>
                    </a:lnTo>
                    <a:lnTo>
                      <a:pt x="0" y="18"/>
                    </a:lnTo>
                    <a:lnTo>
                      <a:pt x="8" y="2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6" name="Freeform 107"/>
              <p:cNvSpPr>
                <a:spLocks/>
              </p:cNvSpPr>
              <p:nvPr/>
            </p:nvSpPr>
            <p:spPr bwMode="auto">
              <a:xfrm>
                <a:off x="4049" y="3050"/>
                <a:ext cx="10" cy="56"/>
              </a:xfrm>
              <a:custGeom>
                <a:avLst/>
                <a:gdLst>
                  <a:gd name="T0" fmla="*/ 0 w 112"/>
                  <a:gd name="T1" fmla="*/ 0 h 653"/>
                  <a:gd name="T2" fmla="*/ 0 w 112"/>
                  <a:gd name="T3" fmla="*/ 0 h 653"/>
                  <a:gd name="T4" fmla="*/ 0 w 112"/>
                  <a:gd name="T5" fmla="*/ 0 h 653"/>
                  <a:gd name="T6" fmla="*/ 0 w 112"/>
                  <a:gd name="T7" fmla="*/ 0 h 653"/>
                  <a:gd name="T8" fmla="*/ 0 w 112"/>
                  <a:gd name="T9" fmla="*/ 0 h 653"/>
                  <a:gd name="T10" fmla="*/ 0 w 112"/>
                  <a:gd name="T11" fmla="*/ 0 h 653"/>
                  <a:gd name="T12" fmla="*/ 0 w 112"/>
                  <a:gd name="T13" fmla="*/ 0 h 653"/>
                  <a:gd name="T14" fmla="*/ 0 w 112"/>
                  <a:gd name="T15" fmla="*/ 0 h 653"/>
                  <a:gd name="T16" fmla="*/ 0 w 112"/>
                  <a:gd name="T17" fmla="*/ 0 h 653"/>
                  <a:gd name="T18" fmla="*/ 0 w 112"/>
                  <a:gd name="T19" fmla="*/ 0 h 653"/>
                  <a:gd name="T20" fmla="*/ 0 w 112"/>
                  <a:gd name="T21" fmla="*/ 0 h 653"/>
                  <a:gd name="T22" fmla="*/ 0 w 112"/>
                  <a:gd name="T23" fmla="*/ 0 h 653"/>
                  <a:gd name="T24" fmla="*/ 0 w 112"/>
                  <a:gd name="T25" fmla="*/ 0 h 653"/>
                  <a:gd name="T26" fmla="*/ 0 w 112"/>
                  <a:gd name="T27" fmla="*/ 0 h 653"/>
                  <a:gd name="T28" fmla="*/ 0 w 112"/>
                  <a:gd name="T29" fmla="*/ 0 h 653"/>
                  <a:gd name="T30" fmla="*/ 0 w 112"/>
                  <a:gd name="T31" fmla="*/ 0 h 653"/>
                  <a:gd name="T32" fmla="*/ 0 w 112"/>
                  <a:gd name="T33" fmla="*/ 0 h 653"/>
                  <a:gd name="T34" fmla="*/ 0 w 112"/>
                  <a:gd name="T35" fmla="*/ 0 h 653"/>
                  <a:gd name="T36" fmla="*/ 0 w 112"/>
                  <a:gd name="T37" fmla="*/ 0 h 653"/>
                  <a:gd name="T38" fmla="*/ 0 w 112"/>
                  <a:gd name="T39" fmla="*/ 0 h 653"/>
                  <a:gd name="T40" fmla="*/ 0 w 112"/>
                  <a:gd name="T41" fmla="*/ 0 h 653"/>
                  <a:gd name="T42" fmla="*/ 0 w 112"/>
                  <a:gd name="T43" fmla="*/ 0 h 653"/>
                  <a:gd name="T44" fmla="*/ 0 w 112"/>
                  <a:gd name="T45" fmla="*/ 0 h 653"/>
                  <a:gd name="T46" fmla="*/ 0 w 112"/>
                  <a:gd name="T47" fmla="*/ 0 h 653"/>
                  <a:gd name="T48" fmla="*/ 0 w 112"/>
                  <a:gd name="T49" fmla="*/ 0 h 653"/>
                  <a:gd name="T50" fmla="*/ 0 w 112"/>
                  <a:gd name="T51" fmla="*/ 0 h 653"/>
                  <a:gd name="T52" fmla="*/ 0 w 112"/>
                  <a:gd name="T53" fmla="*/ 0 h 653"/>
                  <a:gd name="T54" fmla="*/ 0 w 112"/>
                  <a:gd name="T55" fmla="*/ 0 h 653"/>
                  <a:gd name="T56" fmla="*/ 0 w 112"/>
                  <a:gd name="T57" fmla="*/ 0 h 653"/>
                  <a:gd name="T58" fmla="*/ 0 w 112"/>
                  <a:gd name="T59" fmla="*/ 0 h 653"/>
                  <a:gd name="T60" fmla="*/ 0 w 112"/>
                  <a:gd name="T61" fmla="*/ 0 h 653"/>
                  <a:gd name="T62" fmla="*/ 0 w 112"/>
                  <a:gd name="T63" fmla="*/ 0 h 653"/>
                  <a:gd name="T64" fmla="*/ 0 w 112"/>
                  <a:gd name="T65" fmla="*/ 0 h 653"/>
                  <a:gd name="T66" fmla="*/ 0 w 112"/>
                  <a:gd name="T67" fmla="*/ 0 h 653"/>
                  <a:gd name="T68" fmla="*/ 0 w 112"/>
                  <a:gd name="T69" fmla="*/ 0 h 653"/>
                  <a:gd name="T70" fmla="*/ 0 w 112"/>
                  <a:gd name="T71" fmla="*/ 0 h 653"/>
                  <a:gd name="T72" fmla="*/ 0 w 112"/>
                  <a:gd name="T73" fmla="*/ 0 h 653"/>
                  <a:gd name="T74" fmla="*/ 0 w 112"/>
                  <a:gd name="T75" fmla="*/ 0 h 653"/>
                  <a:gd name="T76" fmla="*/ 0 w 112"/>
                  <a:gd name="T77" fmla="*/ 0 h 653"/>
                  <a:gd name="T78" fmla="*/ 0 w 112"/>
                  <a:gd name="T79" fmla="*/ 0 h 653"/>
                  <a:gd name="T80" fmla="*/ 0 w 112"/>
                  <a:gd name="T81" fmla="*/ 0 h 653"/>
                  <a:gd name="T82" fmla="*/ 0 w 112"/>
                  <a:gd name="T83" fmla="*/ 0 h 65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2"/>
                  <a:gd name="T127" fmla="*/ 0 h 653"/>
                  <a:gd name="T128" fmla="*/ 112 w 112"/>
                  <a:gd name="T129" fmla="*/ 653 h 65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2" h="653">
                    <a:moveTo>
                      <a:pt x="87" y="22"/>
                    </a:moveTo>
                    <a:lnTo>
                      <a:pt x="85" y="5"/>
                    </a:lnTo>
                    <a:lnTo>
                      <a:pt x="67" y="36"/>
                    </a:lnTo>
                    <a:lnTo>
                      <a:pt x="51" y="70"/>
                    </a:lnTo>
                    <a:lnTo>
                      <a:pt x="39" y="106"/>
                    </a:lnTo>
                    <a:lnTo>
                      <a:pt x="26" y="147"/>
                    </a:lnTo>
                    <a:lnTo>
                      <a:pt x="18" y="187"/>
                    </a:lnTo>
                    <a:lnTo>
                      <a:pt x="11" y="228"/>
                    </a:lnTo>
                    <a:lnTo>
                      <a:pt x="6" y="273"/>
                    </a:lnTo>
                    <a:lnTo>
                      <a:pt x="0" y="316"/>
                    </a:lnTo>
                    <a:lnTo>
                      <a:pt x="0" y="362"/>
                    </a:lnTo>
                    <a:lnTo>
                      <a:pt x="6" y="404"/>
                    </a:lnTo>
                    <a:lnTo>
                      <a:pt x="11" y="453"/>
                    </a:lnTo>
                    <a:lnTo>
                      <a:pt x="18" y="495"/>
                    </a:lnTo>
                    <a:lnTo>
                      <a:pt x="29" y="536"/>
                    </a:lnTo>
                    <a:lnTo>
                      <a:pt x="41" y="579"/>
                    </a:lnTo>
                    <a:lnTo>
                      <a:pt x="57" y="615"/>
                    </a:lnTo>
                    <a:lnTo>
                      <a:pt x="77" y="653"/>
                    </a:lnTo>
                    <a:lnTo>
                      <a:pt x="102" y="637"/>
                    </a:lnTo>
                    <a:lnTo>
                      <a:pt x="81" y="605"/>
                    </a:lnTo>
                    <a:lnTo>
                      <a:pt x="67" y="569"/>
                    </a:lnTo>
                    <a:lnTo>
                      <a:pt x="54" y="531"/>
                    </a:lnTo>
                    <a:lnTo>
                      <a:pt x="44" y="491"/>
                    </a:lnTo>
                    <a:lnTo>
                      <a:pt x="36" y="447"/>
                    </a:lnTo>
                    <a:lnTo>
                      <a:pt x="31" y="404"/>
                    </a:lnTo>
                    <a:lnTo>
                      <a:pt x="31" y="362"/>
                    </a:lnTo>
                    <a:lnTo>
                      <a:pt x="31" y="316"/>
                    </a:lnTo>
                    <a:lnTo>
                      <a:pt x="31" y="273"/>
                    </a:lnTo>
                    <a:lnTo>
                      <a:pt x="36" y="232"/>
                    </a:lnTo>
                    <a:lnTo>
                      <a:pt x="44" y="192"/>
                    </a:lnTo>
                    <a:lnTo>
                      <a:pt x="51" y="151"/>
                    </a:lnTo>
                    <a:lnTo>
                      <a:pt x="65" y="117"/>
                    </a:lnTo>
                    <a:lnTo>
                      <a:pt x="77" y="81"/>
                    </a:lnTo>
                    <a:lnTo>
                      <a:pt x="92" y="50"/>
                    </a:lnTo>
                    <a:lnTo>
                      <a:pt x="110" y="20"/>
                    </a:lnTo>
                    <a:lnTo>
                      <a:pt x="107" y="2"/>
                    </a:lnTo>
                    <a:lnTo>
                      <a:pt x="110" y="20"/>
                    </a:lnTo>
                    <a:lnTo>
                      <a:pt x="112" y="10"/>
                    </a:lnTo>
                    <a:lnTo>
                      <a:pt x="105" y="0"/>
                    </a:lnTo>
                    <a:lnTo>
                      <a:pt x="95" y="0"/>
                    </a:lnTo>
                    <a:lnTo>
                      <a:pt x="85" y="5"/>
                    </a:lnTo>
                    <a:lnTo>
                      <a:pt x="87" y="22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7" name="Freeform 108"/>
              <p:cNvSpPr>
                <a:spLocks/>
              </p:cNvSpPr>
              <p:nvPr/>
            </p:nvSpPr>
            <p:spPr bwMode="auto">
              <a:xfrm>
                <a:off x="4040" y="3011"/>
                <a:ext cx="18" cy="41"/>
              </a:xfrm>
              <a:custGeom>
                <a:avLst/>
                <a:gdLst>
                  <a:gd name="T0" fmla="*/ 0 w 208"/>
                  <a:gd name="T1" fmla="*/ 0 h 475"/>
                  <a:gd name="T2" fmla="*/ 0 w 208"/>
                  <a:gd name="T3" fmla="*/ 0 h 475"/>
                  <a:gd name="T4" fmla="*/ 0 w 208"/>
                  <a:gd name="T5" fmla="*/ 0 h 475"/>
                  <a:gd name="T6" fmla="*/ 0 w 208"/>
                  <a:gd name="T7" fmla="*/ 0 h 475"/>
                  <a:gd name="T8" fmla="*/ 0 w 208"/>
                  <a:gd name="T9" fmla="*/ 0 h 475"/>
                  <a:gd name="T10" fmla="*/ 0 w 208"/>
                  <a:gd name="T11" fmla="*/ 0 h 475"/>
                  <a:gd name="T12" fmla="*/ 0 w 208"/>
                  <a:gd name="T13" fmla="*/ 0 h 475"/>
                  <a:gd name="T14" fmla="*/ 0 w 208"/>
                  <a:gd name="T15" fmla="*/ 0 h 475"/>
                  <a:gd name="T16" fmla="*/ 0 w 208"/>
                  <a:gd name="T17" fmla="*/ 0 h 475"/>
                  <a:gd name="T18" fmla="*/ 0 w 208"/>
                  <a:gd name="T19" fmla="*/ 0 h 475"/>
                  <a:gd name="T20" fmla="*/ 0 w 208"/>
                  <a:gd name="T21" fmla="*/ 0 h 475"/>
                  <a:gd name="T22" fmla="*/ 0 w 208"/>
                  <a:gd name="T23" fmla="*/ 0 h 475"/>
                  <a:gd name="T24" fmla="*/ 0 w 208"/>
                  <a:gd name="T25" fmla="*/ 0 h 475"/>
                  <a:gd name="T26" fmla="*/ 0 w 208"/>
                  <a:gd name="T27" fmla="*/ 0 h 475"/>
                  <a:gd name="T28" fmla="*/ 0 w 208"/>
                  <a:gd name="T29" fmla="*/ 0 h 475"/>
                  <a:gd name="T30" fmla="*/ 0 w 208"/>
                  <a:gd name="T31" fmla="*/ 0 h 475"/>
                  <a:gd name="T32" fmla="*/ 0 w 208"/>
                  <a:gd name="T33" fmla="*/ 0 h 475"/>
                  <a:gd name="T34" fmla="*/ 0 w 208"/>
                  <a:gd name="T35" fmla="*/ 0 h 475"/>
                  <a:gd name="T36" fmla="*/ 0 w 208"/>
                  <a:gd name="T37" fmla="*/ 0 h 475"/>
                  <a:gd name="T38" fmla="*/ 0 w 208"/>
                  <a:gd name="T39" fmla="*/ 0 h 475"/>
                  <a:gd name="T40" fmla="*/ 0 w 208"/>
                  <a:gd name="T41" fmla="*/ 0 h 475"/>
                  <a:gd name="T42" fmla="*/ 0 w 208"/>
                  <a:gd name="T43" fmla="*/ 0 h 475"/>
                  <a:gd name="T44" fmla="*/ 0 w 208"/>
                  <a:gd name="T45" fmla="*/ 0 h 475"/>
                  <a:gd name="T46" fmla="*/ 0 w 208"/>
                  <a:gd name="T47" fmla="*/ 0 h 475"/>
                  <a:gd name="T48" fmla="*/ 0 w 208"/>
                  <a:gd name="T49" fmla="*/ 0 h 475"/>
                  <a:gd name="T50" fmla="*/ 0 w 208"/>
                  <a:gd name="T51" fmla="*/ 0 h 475"/>
                  <a:gd name="T52" fmla="*/ 0 w 208"/>
                  <a:gd name="T53" fmla="*/ 0 h 475"/>
                  <a:gd name="T54" fmla="*/ 0 w 208"/>
                  <a:gd name="T55" fmla="*/ 0 h 475"/>
                  <a:gd name="T56" fmla="*/ 0 w 208"/>
                  <a:gd name="T57" fmla="*/ 0 h 475"/>
                  <a:gd name="T58" fmla="*/ 0 w 208"/>
                  <a:gd name="T59" fmla="*/ 0 h 475"/>
                  <a:gd name="T60" fmla="*/ 0 w 208"/>
                  <a:gd name="T61" fmla="*/ 0 h 475"/>
                  <a:gd name="T62" fmla="*/ 0 w 208"/>
                  <a:gd name="T63" fmla="*/ 0 h 475"/>
                  <a:gd name="T64" fmla="*/ 0 w 208"/>
                  <a:gd name="T65" fmla="*/ 0 h 475"/>
                  <a:gd name="T66" fmla="*/ 0 w 208"/>
                  <a:gd name="T67" fmla="*/ 0 h 475"/>
                  <a:gd name="T68" fmla="*/ 0 w 208"/>
                  <a:gd name="T69" fmla="*/ 0 h 475"/>
                  <a:gd name="T70" fmla="*/ 0 w 208"/>
                  <a:gd name="T71" fmla="*/ 0 h 475"/>
                  <a:gd name="T72" fmla="*/ 0 w 208"/>
                  <a:gd name="T73" fmla="*/ 0 h 475"/>
                  <a:gd name="T74" fmla="*/ 0 w 208"/>
                  <a:gd name="T75" fmla="*/ 0 h 475"/>
                  <a:gd name="T76" fmla="*/ 0 w 208"/>
                  <a:gd name="T77" fmla="*/ 0 h 475"/>
                  <a:gd name="T78" fmla="*/ 0 w 208"/>
                  <a:gd name="T79" fmla="*/ 0 h 475"/>
                  <a:gd name="T80" fmla="*/ 0 w 208"/>
                  <a:gd name="T81" fmla="*/ 0 h 475"/>
                  <a:gd name="T82" fmla="*/ 0 w 208"/>
                  <a:gd name="T83" fmla="*/ 0 h 4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8"/>
                  <a:gd name="T127" fmla="*/ 0 h 475"/>
                  <a:gd name="T128" fmla="*/ 208 w 208"/>
                  <a:gd name="T129" fmla="*/ 475 h 47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8" h="475">
                    <a:moveTo>
                      <a:pt x="26" y="17"/>
                    </a:moveTo>
                    <a:lnTo>
                      <a:pt x="0" y="13"/>
                    </a:lnTo>
                    <a:lnTo>
                      <a:pt x="4" y="48"/>
                    </a:lnTo>
                    <a:lnTo>
                      <a:pt x="6" y="86"/>
                    </a:lnTo>
                    <a:lnTo>
                      <a:pt x="10" y="119"/>
                    </a:lnTo>
                    <a:lnTo>
                      <a:pt x="16" y="149"/>
                    </a:lnTo>
                    <a:lnTo>
                      <a:pt x="24" y="182"/>
                    </a:lnTo>
                    <a:lnTo>
                      <a:pt x="34" y="212"/>
                    </a:lnTo>
                    <a:lnTo>
                      <a:pt x="44" y="240"/>
                    </a:lnTo>
                    <a:lnTo>
                      <a:pt x="54" y="268"/>
                    </a:lnTo>
                    <a:lnTo>
                      <a:pt x="67" y="296"/>
                    </a:lnTo>
                    <a:lnTo>
                      <a:pt x="79" y="323"/>
                    </a:lnTo>
                    <a:lnTo>
                      <a:pt x="95" y="349"/>
                    </a:lnTo>
                    <a:lnTo>
                      <a:pt x="109" y="374"/>
                    </a:lnTo>
                    <a:lnTo>
                      <a:pt x="130" y="400"/>
                    </a:lnTo>
                    <a:lnTo>
                      <a:pt x="148" y="424"/>
                    </a:lnTo>
                    <a:lnTo>
                      <a:pt x="168" y="450"/>
                    </a:lnTo>
                    <a:lnTo>
                      <a:pt x="188" y="475"/>
                    </a:lnTo>
                    <a:lnTo>
                      <a:pt x="208" y="455"/>
                    </a:lnTo>
                    <a:lnTo>
                      <a:pt x="188" y="430"/>
                    </a:lnTo>
                    <a:lnTo>
                      <a:pt x="168" y="410"/>
                    </a:lnTo>
                    <a:lnTo>
                      <a:pt x="150" y="384"/>
                    </a:lnTo>
                    <a:lnTo>
                      <a:pt x="135" y="359"/>
                    </a:lnTo>
                    <a:lnTo>
                      <a:pt x="119" y="333"/>
                    </a:lnTo>
                    <a:lnTo>
                      <a:pt x="105" y="309"/>
                    </a:lnTo>
                    <a:lnTo>
                      <a:pt x="91" y="286"/>
                    </a:lnTo>
                    <a:lnTo>
                      <a:pt x="79" y="258"/>
                    </a:lnTo>
                    <a:lnTo>
                      <a:pt x="69" y="230"/>
                    </a:lnTo>
                    <a:lnTo>
                      <a:pt x="59" y="202"/>
                    </a:lnTo>
                    <a:lnTo>
                      <a:pt x="49" y="171"/>
                    </a:lnTo>
                    <a:lnTo>
                      <a:pt x="41" y="144"/>
                    </a:lnTo>
                    <a:lnTo>
                      <a:pt x="36" y="114"/>
                    </a:lnTo>
                    <a:lnTo>
                      <a:pt x="31" y="81"/>
                    </a:lnTo>
                    <a:lnTo>
                      <a:pt x="28" y="48"/>
                    </a:lnTo>
                    <a:lnTo>
                      <a:pt x="26" y="13"/>
                    </a:lnTo>
                    <a:lnTo>
                      <a:pt x="0" y="7"/>
                    </a:lnTo>
                    <a:lnTo>
                      <a:pt x="26" y="13"/>
                    </a:lnTo>
                    <a:lnTo>
                      <a:pt x="20" y="5"/>
                    </a:lnTo>
                    <a:lnTo>
                      <a:pt x="14" y="0"/>
                    </a:lnTo>
                    <a:lnTo>
                      <a:pt x="6" y="5"/>
                    </a:lnTo>
                    <a:lnTo>
                      <a:pt x="0" y="13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8" name="Freeform 109"/>
              <p:cNvSpPr>
                <a:spLocks/>
              </p:cNvSpPr>
              <p:nvPr/>
            </p:nvSpPr>
            <p:spPr bwMode="auto">
              <a:xfrm>
                <a:off x="4031" y="3011"/>
                <a:ext cx="26" cy="96"/>
              </a:xfrm>
              <a:custGeom>
                <a:avLst/>
                <a:gdLst>
                  <a:gd name="T0" fmla="*/ 0 w 309"/>
                  <a:gd name="T1" fmla="*/ 0 h 1103"/>
                  <a:gd name="T2" fmla="*/ 0 w 309"/>
                  <a:gd name="T3" fmla="*/ 0 h 1103"/>
                  <a:gd name="T4" fmla="*/ 0 w 309"/>
                  <a:gd name="T5" fmla="*/ 0 h 1103"/>
                  <a:gd name="T6" fmla="*/ 0 w 309"/>
                  <a:gd name="T7" fmla="*/ 0 h 1103"/>
                  <a:gd name="T8" fmla="*/ 0 w 309"/>
                  <a:gd name="T9" fmla="*/ 0 h 1103"/>
                  <a:gd name="T10" fmla="*/ 0 w 309"/>
                  <a:gd name="T11" fmla="*/ 0 h 1103"/>
                  <a:gd name="T12" fmla="*/ 0 w 309"/>
                  <a:gd name="T13" fmla="*/ 0 h 1103"/>
                  <a:gd name="T14" fmla="*/ 0 w 309"/>
                  <a:gd name="T15" fmla="*/ 0 h 1103"/>
                  <a:gd name="T16" fmla="*/ 0 w 309"/>
                  <a:gd name="T17" fmla="*/ 0 h 1103"/>
                  <a:gd name="T18" fmla="*/ 0 w 309"/>
                  <a:gd name="T19" fmla="*/ 0 h 1103"/>
                  <a:gd name="T20" fmla="*/ 0 w 309"/>
                  <a:gd name="T21" fmla="*/ 0 h 1103"/>
                  <a:gd name="T22" fmla="*/ 0 w 309"/>
                  <a:gd name="T23" fmla="*/ 0 h 1103"/>
                  <a:gd name="T24" fmla="*/ 0 w 309"/>
                  <a:gd name="T25" fmla="*/ 0 h 1103"/>
                  <a:gd name="T26" fmla="*/ 0 w 309"/>
                  <a:gd name="T27" fmla="*/ 0 h 1103"/>
                  <a:gd name="T28" fmla="*/ 0 w 309"/>
                  <a:gd name="T29" fmla="*/ 0 h 1103"/>
                  <a:gd name="T30" fmla="*/ 0 w 309"/>
                  <a:gd name="T31" fmla="*/ 0 h 1103"/>
                  <a:gd name="T32" fmla="*/ 0 w 309"/>
                  <a:gd name="T33" fmla="*/ 0 h 1103"/>
                  <a:gd name="T34" fmla="*/ 0 w 309"/>
                  <a:gd name="T35" fmla="*/ 0 h 1103"/>
                  <a:gd name="T36" fmla="*/ 0 w 309"/>
                  <a:gd name="T37" fmla="*/ 0 h 1103"/>
                  <a:gd name="T38" fmla="*/ 0 w 309"/>
                  <a:gd name="T39" fmla="*/ 0 h 1103"/>
                  <a:gd name="T40" fmla="*/ 0 w 309"/>
                  <a:gd name="T41" fmla="*/ 0 h 1103"/>
                  <a:gd name="T42" fmla="*/ 0 w 309"/>
                  <a:gd name="T43" fmla="*/ 0 h 1103"/>
                  <a:gd name="T44" fmla="*/ 0 w 309"/>
                  <a:gd name="T45" fmla="*/ 0 h 1103"/>
                  <a:gd name="T46" fmla="*/ 0 w 309"/>
                  <a:gd name="T47" fmla="*/ 0 h 1103"/>
                  <a:gd name="T48" fmla="*/ 0 w 309"/>
                  <a:gd name="T49" fmla="*/ 0 h 1103"/>
                  <a:gd name="T50" fmla="*/ 0 w 309"/>
                  <a:gd name="T51" fmla="*/ 0 h 1103"/>
                  <a:gd name="T52" fmla="*/ 0 w 309"/>
                  <a:gd name="T53" fmla="*/ 0 h 1103"/>
                  <a:gd name="T54" fmla="*/ 0 w 309"/>
                  <a:gd name="T55" fmla="*/ 0 h 1103"/>
                  <a:gd name="T56" fmla="*/ 0 w 309"/>
                  <a:gd name="T57" fmla="*/ 0 h 1103"/>
                  <a:gd name="T58" fmla="*/ 0 w 309"/>
                  <a:gd name="T59" fmla="*/ 0 h 1103"/>
                  <a:gd name="T60" fmla="*/ 0 w 309"/>
                  <a:gd name="T61" fmla="*/ 0 h 1103"/>
                  <a:gd name="T62" fmla="*/ 0 w 309"/>
                  <a:gd name="T63" fmla="*/ 0 h 1103"/>
                  <a:gd name="T64" fmla="*/ 0 w 309"/>
                  <a:gd name="T65" fmla="*/ 0 h 1103"/>
                  <a:gd name="T66" fmla="*/ 0 w 309"/>
                  <a:gd name="T67" fmla="*/ 0 h 1103"/>
                  <a:gd name="T68" fmla="*/ 0 w 309"/>
                  <a:gd name="T69" fmla="*/ 0 h 1103"/>
                  <a:gd name="T70" fmla="*/ 0 w 309"/>
                  <a:gd name="T71" fmla="*/ 0 h 1103"/>
                  <a:gd name="T72" fmla="*/ 0 w 309"/>
                  <a:gd name="T73" fmla="*/ 0 h 1103"/>
                  <a:gd name="T74" fmla="*/ 0 w 309"/>
                  <a:gd name="T75" fmla="*/ 0 h 1103"/>
                  <a:gd name="T76" fmla="*/ 0 w 309"/>
                  <a:gd name="T77" fmla="*/ 0 h 1103"/>
                  <a:gd name="T78" fmla="*/ 0 w 309"/>
                  <a:gd name="T79" fmla="*/ 0 h 1103"/>
                  <a:gd name="T80" fmla="*/ 0 w 309"/>
                  <a:gd name="T81" fmla="*/ 0 h 1103"/>
                  <a:gd name="T82" fmla="*/ 0 w 309"/>
                  <a:gd name="T83" fmla="*/ 0 h 110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09"/>
                  <a:gd name="T127" fmla="*/ 0 h 1103"/>
                  <a:gd name="T128" fmla="*/ 309 w 309"/>
                  <a:gd name="T129" fmla="*/ 1103 h 110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09" h="1103">
                    <a:moveTo>
                      <a:pt x="284" y="1099"/>
                    </a:moveTo>
                    <a:lnTo>
                      <a:pt x="304" y="1081"/>
                    </a:lnTo>
                    <a:lnTo>
                      <a:pt x="246" y="1030"/>
                    </a:lnTo>
                    <a:lnTo>
                      <a:pt x="193" y="977"/>
                    </a:lnTo>
                    <a:lnTo>
                      <a:pt x="150" y="927"/>
                    </a:lnTo>
                    <a:lnTo>
                      <a:pt x="114" y="873"/>
                    </a:lnTo>
                    <a:lnTo>
                      <a:pt x="84" y="820"/>
                    </a:lnTo>
                    <a:lnTo>
                      <a:pt x="59" y="762"/>
                    </a:lnTo>
                    <a:lnTo>
                      <a:pt x="43" y="704"/>
                    </a:lnTo>
                    <a:lnTo>
                      <a:pt x="31" y="640"/>
                    </a:lnTo>
                    <a:lnTo>
                      <a:pt x="25" y="577"/>
                    </a:lnTo>
                    <a:lnTo>
                      <a:pt x="29" y="509"/>
                    </a:lnTo>
                    <a:lnTo>
                      <a:pt x="33" y="438"/>
                    </a:lnTo>
                    <a:lnTo>
                      <a:pt x="43" y="362"/>
                    </a:lnTo>
                    <a:lnTo>
                      <a:pt x="59" y="281"/>
                    </a:lnTo>
                    <a:lnTo>
                      <a:pt x="79" y="195"/>
                    </a:lnTo>
                    <a:lnTo>
                      <a:pt x="104" y="105"/>
                    </a:lnTo>
                    <a:lnTo>
                      <a:pt x="132" y="10"/>
                    </a:lnTo>
                    <a:lnTo>
                      <a:pt x="106" y="0"/>
                    </a:lnTo>
                    <a:lnTo>
                      <a:pt x="79" y="99"/>
                    </a:lnTo>
                    <a:lnTo>
                      <a:pt x="53" y="190"/>
                    </a:lnTo>
                    <a:lnTo>
                      <a:pt x="33" y="276"/>
                    </a:lnTo>
                    <a:lnTo>
                      <a:pt x="18" y="357"/>
                    </a:lnTo>
                    <a:lnTo>
                      <a:pt x="8" y="433"/>
                    </a:lnTo>
                    <a:lnTo>
                      <a:pt x="3" y="509"/>
                    </a:lnTo>
                    <a:lnTo>
                      <a:pt x="0" y="577"/>
                    </a:lnTo>
                    <a:lnTo>
                      <a:pt x="5" y="646"/>
                    </a:lnTo>
                    <a:lnTo>
                      <a:pt x="18" y="709"/>
                    </a:lnTo>
                    <a:lnTo>
                      <a:pt x="33" y="772"/>
                    </a:lnTo>
                    <a:lnTo>
                      <a:pt x="59" y="830"/>
                    </a:lnTo>
                    <a:lnTo>
                      <a:pt x="89" y="889"/>
                    </a:lnTo>
                    <a:lnTo>
                      <a:pt x="130" y="941"/>
                    </a:lnTo>
                    <a:lnTo>
                      <a:pt x="173" y="998"/>
                    </a:lnTo>
                    <a:lnTo>
                      <a:pt x="225" y="1051"/>
                    </a:lnTo>
                    <a:lnTo>
                      <a:pt x="288" y="1101"/>
                    </a:lnTo>
                    <a:lnTo>
                      <a:pt x="309" y="1083"/>
                    </a:lnTo>
                    <a:lnTo>
                      <a:pt x="288" y="1101"/>
                    </a:lnTo>
                    <a:lnTo>
                      <a:pt x="299" y="1103"/>
                    </a:lnTo>
                    <a:lnTo>
                      <a:pt x="306" y="1099"/>
                    </a:lnTo>
                    <a:lnTo>
                      <a:pt x="309" y="1089"/>
                    </a:lnTo>
                    <a:lnTo>
                      <a:pt x="304" y="1081"/>
                    </a:lnTo>
                    <a:lnTo>
                      <a:pt x="284" y="1099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9" name="Freeform 110"/>
              <p:cNvSpPr>
                <a:spLocks/>
              </p:cNvSpPr>
              <p:nvPr/>
            </p:nvSpPr>
            <p:spPr bwMode="auto">
              <a:xfrm>
                <a:off x="4676" y="2991"/>
                <a:ext cx="67" cy="56"/>
              </a:xfrm>
              <a:custGeom>
                <a:avLst/>
                <a:gdLst>
                  <a:gd name="T0" fmla="*/ 0 w 762"/>
                  <a:gd name="T1" fmla="*/ 0 h 654"/>
                  <a:gd name="T2" fmla="*/ 0 w 762"/>
                  <a:gd name="T3" fmla="*/ 0 h 654"/>
                  <a:gd name="T4" fmla="*/ 0 w 762"/>
                  <a:gd name="T5" fmla="*/ 0 h 654"/>
                  <a:gd name="T6" fmla="*/ 0 w 762"/>
                  <a:gd name="T7" fmla="*/ 0 h 654"/>
                  <a:gd name="T8" fmla="*/ 0 w 762"/>
                  <a:gd name="T9" fmla="*/ 0 h 654"/>
                  <a:gd name="T10" fmla="*/ 0 w 762"/>
                  <a:gd name="T11" fmla="*/ 0 h 654"/>
                  <a:gd name="T12" fmla="*/ 0 w 762"/>
                  <a:gd name="T13" fmla="*/ 0 h 654"/>
                  <a:gd name="T14" fmla="*/ 0 w 762"/>
                  <a:gd name="T15" fmla="*/ 0 h 654"/>
                  <a:gd name="T16" fmla="*/ 0 w 762"/>
                  <a:gd name="T17" fmla="*/ 0 h 654"/>
                  <a:gd name="T18" fmla="*/ 0 w 762"/>
                  <a:gd name="T19" fmla="*/ 0 h 654"/>
                  <a:gd name="T20" fmla="*/ 0 w 762"/>
                  <a:gd name="T21" fmla="*/ 0 h 654"/>
                  <a:gd name="T22" fmla="*/ 0 w 762"/>
                  <a:gd name="T23" fmla="*/ 0 h 6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2"/>
                  <a:gd name="T37" fmla="*/ 0 h 654"/>
                  <a:gd name="T38" fmla="*/ 762 w 762"/>
                  <a:gd name="T39" fmla="*/ 654 h 6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2" h="654">
                    <a:moveTo>
                      <a:pt x="408" y="654"/>
                    </a:moveTo>
                    <a:lnTo>
                      <a:pt x="3" y="116"/>
                    </a:lnTo>
                    <a:lnTo>
                      <a:pt x="0" y="91"/>
                    </a:lnTo>
                    <a:lnTo>
                      <a:pt x="20" y="65"/>
                    </a:lnTo>
                    <a:lnTo>
                      <a:pt x="54" y="42"/>
                    </a:lnTo>
                    <a:lnTo>
                      <a:pt x="96" y="22"/>
                    </a:lnTo>
                    <a:lnTo>
                      <a:pt x="145" y="10"/>
                    </a:lnTo>
                    <a:lnTo>
                      <a:pt x="192" y="0"/>
                    </a:lnTo>
                    <a:lnTo>
                      <a:pt x="236" y="0"/>
                    </a:lnTo>
                    <a:lnTo>
                      <a:pt x="268" y="6"/>
                    </a:lnTo>
                    <a:lnTo>
                      <a:pt x="762" y="654"/>
                    </a:lnTo>
                    <a:lnTo>
                      <a:pt x="408" y="654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0" name="Freeform 111"/>
              <p:cNvSpPr>
                <a:spLocks/>
              </p:cNvSpPr>
              <p:nvPr/>
            </p:nvSpPr>
            <p:spPr bwMode="auto">
              <a:xfrm>
                <a:off x="4711" y="3047"/>
                <a:ext cx="54" cy="39"/>
              </a:xfrm>
              <a:custGeom>
                <a:avLst/>
                <a:gdLst>
                  <a:gd name="T0" fmla="*/ 0 w 614"/>
                  <a:gd name="T1" fmla="*/ 0 h 456"/>
                  <a:gd name="T2" fmla="*/ 0 w 614"/>
                  <a:gd name="T3" fmla="*/ 0 h 456"/>
                  <a:gd name="T4" fmla="*/ 0 w 614"/>
                  <a:gd name="T5" fmla="*/ 0 h 456"/>
                  <a:gd name="T6" fmla="*/ 0 w 614"/>
                  <a:gd name="T7" fmla="*/ 0 h 456"/>
                  <a:gd name="T8" fmla="*/ 0 w 614"/>
                  <a:gd name="T9" fmla="*/ 0 h 4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4"/>
                  <a:gd name="T16" fmla="*/ 0 h 456"/>
                  <a:gd name="T17" fmla="*/ 614 w 614"/>
                  <a:gd name="T18" fmla="*/ 456 h 4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4" h="456">
                    <a:moveTo>
                      <a:pt x="0" y="0"/>
                    </a:moveTo>
                    <a:lnTo>
                      <a:pt x="341" y="456"/>
                    </a:lnTo>
                    <a:lnTo>
                      <a:pt x="614" y="342"/>
                    </a:lnTo>
                    <a:lnTo>
                      <a:pt x="3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1" name="Freeform 112"/>
              <p:cNvSpPr>
                <a:spLocks/>
              </p:cNvSpPr>
              <p:nvPr/>
            </p:nvSpPr>
            <p:spPr bwMode="auto">
              <a:xfrm>
                <a:off x="4400" y="3108"/>
                <a:ext cx="94" cy="102"/>
              </a:xfrm>
              <a:custGeom>
                <a:avLst/>
                <a:gdLst>
                  <a:gd name="T0" fmla="*/ 0 w 1078"/>
                  <a:gd name="T1" fmla="*/ 0 h 1172"/>
                  <a:gd name="T2" fmla="*/ 0 w 1078"/>
                  <a:gd name="T3" fmla="*/ 0 h 1172"/>
                  <a:gd name="T4" fmla="*/ 0 w 1078"/>
                  <a:gd name="T5" fmla="*/ 0 h 1172"/>
                  <a:gd name="T6" fmla="*/ 0 w 1078"/>
                  <a:gd name="T7" fmla="*/ 0 h 1172"/>
                  <a:gd name="T8" fmla="*/ 0 w 1078"/>
                  <a:gd name="T9" fmla="*/ 0 h 1172"/>
                  <a:gd name="T10" fmla="*/ 0 w 1078"/>
                  <a:gd name="T11" fmla="*/ 0 h 1172"/>
                  <a:gd name="T12" fmla="*/ 0 w 1078"/>
                  <a:gd name="T13" fmla="*/ 0 h 1172"/>
                  <a:gd name="T14" fmla="*/ 0 w 1078"/>
                  <a:gd name="T15" fmla="*/ 0 h 1172"/>
                  <a:gd name="T16" fmla="*/ 0 w 1078"/>
                  <a:gd name="T17" fmla="*/ 0 h 1172"/>
                  <a:gd name="T18" fmla="*/ 0 w 1078"/>
                  <a:gd name="T19" fmla="*/ 0 h 1172"/>
                  <a:gd name="T20" fmla="*/ 0 w 1078"/>
                  <a:gd name="T21" fmla="*/ 0 h 1172"/>
                  <a:gd name="T22" fmla="*/ 0 w 1078"/>
                  <a:gd name="T23" fmla="*/ 0 h 11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78"/>
                  <a:gd name="T37" fmla="*/ 0 h 1172"/>
                  <a:gd name="T38" fmla="*/ 1078 w 1078"/>
                  <a:gd name="T39" fmla="*/ 1172 h 117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78" h="1172">
                    <a:moveTo>
                      <a:pt x="788" y="1172"/>
                    </a:moveTo>
                    <a:lnTo>
                      <a:pt x="0" y="121"/>
                    </a:lnTo>
                    <a:lnTo>
                      <a:pt x="0" y="97"/>
                    </a:lnTo>
                    <a:lnTo>
                      <a:pt x="17" y="68"/>
                    </a:lnTo>
                    <a:lnTo>
                      <a:pt x="53" y="46"/>
                    </a:lnTo>
                    <a:lnTo>
                      <a:pt x="98" y="26"/>
                    </a:lnTo>
                    <a:lnTo>
                      <a:pt x="148" y="10"/>
                    </a:lnTo>
                    <a:lnTo>
                      <a:pt x="199" y="0"/>
                    </a:lnTo>
                    <a:lnTo>
                      <a:pt x="245" y="0"/>
                    </a:lnTo>
                    <a:lnTo>
                      <a:pt x="280" y="8"/>
                    </a:lnTo>
                    <a:lnTo>
                      <a:pt x="1078" y="1048"/>
                    </a:lnTo>
                    <a:lnTo>
                      <a:pt x="788" y="1172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2" name="Freeform 113"/>
              <p:cNvSpPr>
                <a:spLocks/>
              </p:cNvSpPr>
              <p:nvPr/>
            </p:nvSpPr>
            <p:spPr bwMode="auto">
              <a:xfrm>
                <a:off x="4675" y="3000"/>
                <a:ext cx="67" cy="87"/>
              </a:xfrm>
              <a:custGeom>
                <a:avLst/>
                <a:gdLst>
                  <a:gd name="T0" fmla="*/ 0 w 770"/>
                  <a:gd name="T1" fmla="*/ 0 h 1014"/>
                  <a:gd name="T2" fmla="*/ 0 w 770"/>
                  <a:gd name="T3" fmla="*/ 0 h 1014"/>
                  <a:gd name="T4" fmla="*/ 0 w 770"/>
                  <a:gd name="T5" fmla="*/ 0 h 1014"/>
                  <a:gd name="T6" fmla="*/ 0 w 770"/>
                  <a:gd name="T7" fmla="*/ 0 h 1014"/>
                  <a:gd name="T8" fmla="*/ 0 w 770"/>
                  <a:gd name="T9" fmla="*/ 0 h 1014"/>
                  <a:gd name="T10" fmla="*/ 0 w 770"/>
                  <a:gd name="T11" fmla="*/ 0 h 1014"/>
                  <a:gd name="T12" fmla="*/ 0 w 770"/>
                  <a:gd name="T13" fmla="*/ 0 h 1014"/>
                  <a:gd name="T14" fmla="*/ 0 w 770"/>
                  <a:gd name="T15" fmla="*/ 0 h 1014"/>
                  <a:gd name="T16" fmla="*/ 0 w 770"/>
                  <a:gd name="T17" fmla="*/ 0 h 1014"/>
                  <a:gd name="T18" fmla="*/ 0 w 770"/>
                  <a:gd name="T19" fmla="*/ 0 h 1014"/>
                  <a:gd name="T20" fmla="*/ 0 w 770"/>
                  <a:gd name="T21" fmla="*/ 0 h 1014"/>
                  <a:gd name="T22" fmla="*/ 0 w 770"/>
                  <a:gd name="T23" fmla="*/ 0 h 10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70"/>
                  <a:gd name="T37" fmla="*/ 0 h 1014"/>
                  <a:gd name="T38" fmla="*/ 770 w 770"/>
                  <a:gd name="T39" fmla="*/ 1014 h 10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70" h="1014">
                    <a:moveTo>
                      <a:pt x="0" y="20"/>
                    </a:moveTo>
                    <a:lnTo>
                      <a:pt x="4" y="20"/>
                    </a:lnTo>
                    <a:lnTo>
                      <a:pt x="750" y="1014"/>
                    </a:lnTo>
                    <a:lnTo>
                      <a:pt x="770" y="999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0" y="10"/>
                    </a:lnTo>
                    <a:lnTo>
                      <a:pt x="4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3" name="Freeform 114"/>
              <p:cNvSpPr>
                <a:spLocks/>
              </p:cNvSpPr>
              <p:nvPr/>
            </p:nvSpPr>
            <p:spPr bwMode="auto">
              <a:xfrm>
                <a:off x="4675" y="2989"/>
                <a:ext cx="25" cy="12"/>
              </a:xfrm>
              <a:custGeom>
                <a:avLst/>
                <a:gdLst>
                  <a:gd name="T0" fmla="*/ 0 w 294"/>
                  <a:gd name="T1" fmla="*/ 0 h 137"/>
                  <a:gd name="T2" fmla="*/ 0 w 294"/>
                  <a:gd name="T3" fmla="*/ 0 h 137"/>
                  <a:gd name="T4" fmla="*/ 0 w 294"/>
                  <a:gd name="T5" fmla="*/ 0 h 137"/>
                  <a:gd name="T6" fmla="*/ 0 w 294"/>
                  <a:gd name="T7" fmla="*/ 0 h 137"/>
                  <a:gd name="T8" fmla="*/ 0 w 294"/>
                  <a:gd name="T9" fmla="*/ 0 h 137"/>
                  <a:gd name="T10" fmla="*/ 0 w 294"/>
                  <a:gd name="T11" fmla="*/ 0 h 137"/>
                  <a:gd name="T12" fmla="*/ 0 w 294"/>
                  <a:gd name="T13" fmla="*/ 0 h 137"/>
                  <a:gd name="T14" fmla="*/ 0 w 294"/>
                  <a:gd name="T15" fmla="*/ 0 h 137"/>
                  <a:gd name="T16" fmla="*/ 0 w 294"/>
                  <a:gd name="T17" fmla="*/ 0 h 137"/>
                  <a:gd name="T18" fmla="*/ 0 w 294"/>
                  <a:gd name="T19" fmla="*/ 0 h 137"/>
                  <a:gd name="T20" fmla="*/ 0 w 294"/>
                  <a:gd name="T21" fmla="*/ 0 h 137"/>
                  <a:gd name="T22" fmla="*/ 0 w 294"/>
                  <a:gd name="T23" fmla="*/ 0 h 137"/>
                  <a:gd name="T24" fmla="*/ 0 w 294"/>
                  <a:gd name="T25" fmla="*/ 0 h 137"/>
                  <a:gd name="T26" fmla="*/ 0 w 294"/>
                  <a:gd name="T27" fmla="*/ 0 h 137"/>
                  <a:gd name="T28" fmla="*/ 0 w 294"/>
                  <a:gd name="T29" fmla="*/ 0 h 137"/>
                  <a:gd name="T30" fmla="*/ 0 w 294"/>
                  <a:gd name="T31" fmla="*/ 0 h 137"/>
                  <a:gd name="T32" fmla="*/ 0 w 294"/>
                  <a:gd name="T33" fmla="*/ 0 h 137"/>
                  <a:gd name="T34" fmla="*/ 0 w 294"/>
                  <a:gd name="T35" fmla="*/ 0 h 137"/>
                  <a:gd name="T36" fmla="*/ 0 w 294"/>
                  <a:gd name="T37" fmla="*/ 0 h 137"/>
                  <a:gd name="T38" fmla="*/ 0 w 294"/>
                  <a:gd name="T39" fmla="*/ 0 h 137"/>
                  <a:gd name="T40" fmla="*/ 0 w 294"/>
                  <a:gd name="T41" fmla="*/ 0 h 137"/>
                  <a:gd name="T42" fmla="*/ 0 w 294"/>
                  <a:gd name="T43" fmla="*/ 0 h 137"/>
                  <a:gd name="T44" fmla="*/ 0 w 294"/>
                  <a:gd name="T45" fmla="*/ 0 h 137"/>
                  <a:gd name="T46" fmla="*/ 0 w 294"/>
                  <a:gd name="T47" fmla="*/ 0 h 137"/>
                  <a:gd name="T48" fmla="*/ 0 w 294"/>
                  <a:gd name="T49" fmla="*/ 0 h 137"/>
                  <a:gd name="T50" fmla="*/ 0 w 294"/>
                  <a:gd name="T51" fmla="*/ 0 h 1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94"/>
                  <a:gd name="T79" fmla="*/ 0 h 137"/>
                  <a:gd name="T80" fmla="*/ 294 w 294"/>
                  <a:gd name="T81" fmla="*/ 137 h 13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94" h="137">
                    <a:moveTo>
                      <a:pt x="292" y="14"/>
                    </a:moveTo>
                    <a:lnTo>
                      <a:pt x="286" y="8"/>
                    </a:lnTo>
                    <a:lnTo>
                      <a:pt x="251" y="0"/>
                    </a:lnTo>
                    <a:lnTo>
                      <a:pt x="203" y="0"/>
                    </a:lnTo>
                    <a:lnTo>
                      <a:pt x="154" y="10"/>
                    </a:lnTo>
                    <a:lnTo>
                      <a:pt x="104" y="24"/>
                    </a:lnTo>
                    <a:lnTo>
                      <a:pt x="59" y="44"/>
                    </a:lnTo>
                    <a:lnTo>
                      <a:pt x="23" y="69"/>
                    </a:lnTo>
                    <a:lnTo>
                      <a:pt x="0" y="99"/>
                    </a:lnTo>
                    <a:lnTo>
                      <a:pt x="2" y="137"/>
                    </a:lnTo>
                    <a:lnTo>
                      <a:pt x="28" y="122"/>
                    </a:lnTo>
                    <a:lnTo>
                      <a:pt x="26" y="109"/>
                    </a:lnTo>
                    <a:lnTo>
                      <a:pt x="43" y="89"/>
                    </a:lnTo>
                    <a:lnTo>
                      <a:pt x="73" y="69"/>
                    </a:lnTo>
                    <a:lnTo>
                      <a:pt x="114" y="49"/>
                    </a:lnTo>
                    <a:lnTo>
                      <a:pt x="160" y="36"/>
                    </a:lnTo>
                    <a:lnTo>
                      <a:pt x="208" y="26"/>
                    </a:lnTo>
                    <a:lnTo>
                      <a:pt x="245" y="26"/>
                    </a:lnTo>
                    <a:lnTo>
                      <a:pt x="276" y="34"/>
                    </a:lnTo>
                    <a:lnTo>
                      <a:pt x="271" y="28"/>
                    </a:lnTo>
                    <a:lnTo>
                      <a:pt x="276" y="34"/>
                    </a:lnTo>
                    <a:lnTo>
                      <a:pt x="286" y="34"/>
                    </a:lnTo>
                    <a:lnTo>
                      <a:pt x="294" y="24"/>
                    </a:lnTo>
                    <a:lnTo>
                      <a:pt x="294" y="16"/>
                    </a:lnTo>
                    <a:lnTo>
                      <a:pt x="286" y="8"/>
                    </a:lnTo>
                    <a:lnTo>
                      <a:pt x="292" y="14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4" name="Freeform 115"/>
              <p:cNvSpPr>
                <a:spLocks/>
              </p:cNvSpPr>
              <p:nvPr/>
            </p:nvSpPr>
            <p:spPr bwMode="auto">
              <a:xfrm>
                <a:off x="4699" y="2991"/>
                <a:ext cx="67" cy="87"/>
              </a:xfrm>
              <a:custGeom>
                <a:avLst/>
                <a:gdLst>
                  <a:gd name="T0" fmla="*/ 0 w 778"/>
                  <a:gd name="T1" fmla="*/ 0 h 1008"/>
                  <a:gd name="T2" fmla="*/ 0 w 778"/>
                  <a:gd name="T3" fmla="*/ 0 h 1008"/>
                  <a:gd name="T4" fmla="*/ 0 w 778"/>
                  <a:gd name="T5" fmla="*/ 0 h 1008"/>
                  <a:gd name="T6" fmla="*/ 0 w 778"/>
                  <a:gd name="T7" fmla="*/ 0 h 1008"/>
                  <a:gd name="T8" fmla="*/ 0 w 778"/>
                  <a:gd name="T9" fmla="*/ 0 h 1008"/>
                  <a:gd name="T10" fmla="*/ 0 w 778"/>
                  <a:gd name="T11" fmla="*/ 0 h 1008"/>
                  <a:gd name="T12" fmla="*/ 0 w 778"/>
                  <a:gd name="T13" fmla="*/ 0 h 1008"/>
                  <a:gd name="T14" fmla="*/ 0 w 778"/>
                  <a:gd name="T15" fmla="*/ 0 h 1008"/>
                  <a:gd name="T16" fmla="*/ 0 w 778"/>
                  <a:gd name="T17" fmla="*/ 0 h 1008"/>
                  <a:gd name="T18" fmla="*/ 0 w 778"/>
                  <a:gd name="T19" fmla="*/ 0 h 1008"/>
                  <a:gd name="T20" fmla="*/ 0 w 778"/>
                  <a:gd name="T21" fmla="*/ 0 h 1008"/>
                  <a:gd name="T22" fmla="*/ 0 w 778"/>
                  <a:gd name="T23" fmla="*/ 0 h 10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78"/>
                  <a:gd name="T37" fmla="*/ 0 h 1008"/>
                  <a:gd name="T38" fmla="*/ 778 w 778"/>
                  <a:gd name="T39" fmla="*/ 1008 h 100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78" h="1008">
                    <a:moveTo>
                      <a:pt x="770" y="1008"/>
                    </a:moveTo>
                    <a:lnTo>
                      <a:pt x="774" y="988"/>
                    </a:lnTo>
                    <a:lnTo>
                      <a:pt x="21" y="0"/>
                    </a:lnTo>
                    <a:lnTo>
                      <a:pt x="0" y="14"/>
                    </a:lnTo>
                    <a:lnTo>
                      <a:pt x="754" y="1004"/>
                    </a:lnTo>
                    <a:lnTo>
                      <a:pt x="760" y="984"/>
                    </a:lnTo>
                    <a:lnTo>
                      <a:pt x="754" y="1004"/>
                    </a:lnTo>
                    <a:lnTo>
                      <a:pt x="764" y="1008"/>
                    </a:lnTo>
                    <a:lnTo>
                      <a:pt x="772" y="1006"/>
                    </a:lnTo>
                    <a:lnTo>
                      <a:pt x="778" y="998"/>
                    </a:lnTo>
                    <a:lnTo>
                      <a:pt x="774" y="988"/>
                    </a:lnTo>
                    <a:lnTo>
                      <a:pt x="770" y="1008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5" name="Freeform 116"/>
              <p:cNvSpPr>
                <a:spLocks/>
              </p:cNvSpPr>
              <p:nvPr/>
            </p:nvSpPr>
            <p:spPr bwMode="auto">
              <a:xfrm>
                <a:off x="4740" y="3076"/>
                <a:ext cx="26" cy="12"/>
              </a:xfrm>
              <a:custGeom>
                <a:avLst/>
                <a:gdLst>
                  <a:gd name="T0" fmla="*/ 0 w 291"/>
                  <a:gd name="T1" fmla="*/ 0 h 138"/>
                  <a:gd name="T2" fmla="*/ 0 w 291"/>
                  <a:gd name="T3" fmla="*/ 0 h 138"/>
                  <a:gd name="T4" fmla="*/ 0 w 291"/>
                  <a:gd name="T5" fmla="*/ 0 h 138"/>
                  <a:gd name="T6" fmla="*/ 0 w 291"/>
                  <a:gd name="T7" fmla="*/ 0 h 138"/>
                  <a:gd name="T8" fmla="*/ 0 w 291"/>
                  <a:gd name="T9" fmla="*/ 0 h 138"/>
                  <a:gd name="T10" fmla="*/ 0 w 291"/>
                  <a:gd name="T11" fmla="*/ 0 h 138"/>
                  <a:gd name="T12" fmla="*/ 0 w 291"/>
                  <a:gd name="T13" fmla="*/ 0 h 138"/>
                  <a:gd name="T14" fmla="*/ 0 w 291"/>
                  <a:gd name="T15" fmla="*/ 0 h 138"/>
                  <a:gd name="T16" fmla="*/ 0 w 291"/>
                  <a:gd name="T17" fmla="*/ 0 h 138"/>
                  <a:gd name="T18" fmla="*/ 0 w 291"/>
                  <a:gd name="T19" fmla="*/ 0 h 138"/>
                  <a:gd name="T20" fmla="*/ 0 w 291"/>
                  <a:gd name="T21" fmla="*/ 0 h 138"/>
                  <a:gd name="T22" fmla="*/ 0 w 291"/>
                  <a:gd name="T23" fmla="*/ 0 h 1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91"/>
                  <a:gd name="T37" fmla="*/ 0 h 138"/>
                  <a:gd name="T38" fmla="*/ 291 w 291"/>
                  <a:gd name="T39" fmla="*/ 138 h 13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91" h="138">
                    <a:moveTo>
                      <a:pt x="2" y="133"/>
                    </a:moveTo>
                    <a:lnTo>
                      <a:pt x="18" y="138"/>
                    </a:lnTo>
                    <a:lnTo>
                      <a:pt x="291" y="24"/>
                    </a:lnTo>
                    <a:lnTo>
                      <a:pt x="281" y="0"/>
                    </a:lnTo>
                    <a:lnTo>
                      <a:pt x="7" y="113"/>
                    </a:lnTo>
                    <a:lnTo>
                      <a:pt x="22" y="118"/>
                    </a:lnTo>
                    <a:lnTo>
                      <a:pt x="7" y="113"/>
                    </a:lnTo>
                    <a:lnTo>
                      <a:pt x="0" y="121"/>
                    </a:lnTo>
                    <a:lnTo>
                      <a:pt x="2" y="128"/>
                    </a:lnTo>
                    <a:lnTo>
                      <a:pt x="7" y="138"/>
                    </a:lnTo>
                    <a:lnTo>
                      <a:pt x="18" y="138"/>
                    </a:lnTo>
                    <a:lnTo>
                      <a:pt x="2" y="133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6" name="Freeform 117"/>
              <p:cNvSpPr>
                <a:spLocks/>
              </p:cNvSpPr>
              <p:nvPr/>
            </p:nvSpPr>
            <p:spPr bwMode="auto">
              <a:xfrm>
                <a:off x="4400" y="3118"/>
                <a:ext cx="70" cy="93"/>
              </a:xfrm>
              <a:custGeom>
                <a:avLst/>
                <a:gdLst>
                  <a:gd name="T0" fmla="*/ 0 w 813"/>
                  <a:gd name="T1" fmla="*/ 0 h 1070"/>
                  <a:gd name="T2" fmla="*/ 0 w 813"/>
                  <a:gd name="T3" fmla="*/ 0 h 1070"/>
                  <a:gd name="T4" fmla="*/ 0 w 813"/>
                  <a:gd name="T5" fmla="*/ 0 h 1070"/>
                  <a:gd name="T6" fmla="*/ 0 w 813"/>
                  <a:gd name="T7" fmla="*/ 0 h 1070"/>
                  <a:gd name="T8" fmla="*/ 0 w 813"/>
                  <a:gd name="T9" fmla="*/ 0 h 1070"/>
                  <a:gd name="T10" fmla="*/ 0 w 813"/>
                  <a:gd name="T11" fmla="*/ 0 h 1070"/>
                  <a:gd name="T12" fmla="*/ 0 w 813"/>
                  <a:gd name="T13" fmla="*/ 0 h 1070"/>
                  <a:gd name="T14" fmla="*/ 0 w 813"/>
                  <a:gd name="T15" fmla="*/ 0 h 1070"/>
                  <a:gd name="T16" fmla="*/ 0 w 813"/>
                  <a:gd name="T17" fmla="*/ 0 h 1070"/>
                  <a:gd name="T18" fmla="*/ 0 w 813"/>
                  <a:gd name="T19" fmla="*/ 0 h 1070"/>
                  <a:gd name="T20" fmla="*/ 0 w 813"/>
                  <a:gd name="T21" fmla="*/ 0 h 1070"/>
                  <a:gd name="T22" fmla="*/ 0 w 813"/>
                  <a:gd name="T23" fmla="*/ 0 h 10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3"/>
                  <a:gd name="T37" fmla="*/ 0 h 1070"/>
                  <a:gd name="T38" fmla="*/ 813 w 813"/>
                  <a:gd name="T39" fmla="*/ 1070 h 10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3" h="1070">
                    <a:moveTo>
                      <a:pt x="0" y="20"/>
                    </a:moveTo>
                    <a:lnTo>
                      <a:pt x="4" y="20"/>
                    </a:lnTo>
                    <a:lnTo>
                      <a:pt x="792" y="1070"/>
                    </a:lnTo>
                    <a:lnTo>
                      <a:pt x="813" y="1055"/>
                    </a:lnTo>
                    <a:lnTo>
                      <a:pt x="24" y="6"/>
                    </a:lnTo>
                    <a:lnTo>
                      <a:pt x="26" y="6"/>
                    </a:lnTo>
                    <a:lnTo>
                      <a:pt x="24" y="6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0" y="10"/>
                    </a:lnTo>
                    <a:lnTo>
                      <a:pt x="4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7" name="Freeform 118"/>
              <p:cNvSpPr>
                <a:spLocks/>
              </p:cNvSpPr>
              <p:nvPr/>
            </p:nvSpPr>
            <p:spPr bwMode="auto">
              <a:xfrm>
                <a:off x="4400" y="3108"/>
                <a:ext cx="26" cy="12"/>
              </a:xfrm>
              <a:custGeom>
                <a:avLst/>
                <a:gdLst>
                  <a:gd name="T0" fmla="*/ 0 w 307"/>
                  <a:gd name="T1" fmla="*/ 0 h 141"/>
                  <a:gd name="T2" fmla="*/ 0 w 307"/>
                  <a:gd name="T3" fmla="*/ 0 h 141"/>
                  <a:gd name="T4" fmla="*/ 0 w 307"/>
                  <a:gd name="T5" fmla="*/ 0 h 141"/>
                  <a:gd name="T6" fmla="*/ 0 w 307"/>
                  <a:gd name="T7" fmla="*/ 0 h 141"/>
                  <a:gd name="T8" fmla="*/ 0 w 307"/>
                  <a:gd name="T9" fmla="*/ 0 h 141"/>
                  <a:gd name="T10" fmla="*/ 0 w 307"/>
                  <a:gd name="T11" fmla="*/ 0 h 141"/>
                  <a:gd name="T12" fmla="*/ 0 w 307"/>
                  <a:gd name="T13" fmla="*/ 0 h 141"/>
                  <a:gd name="T14" fmla="*/ 0 w 307"/>
                  <a:gd name="T15" fmla="*/ 0 h 141"/>
                  <a:gd name="T16" fmla="*/ 0 w 307"/>
                  <a:gd name="T17" fmla="*/ 0 h 141"/>
                  <a:gd name="T18" fmla="*/ 0 w 307"/>
                  <a:gd name="T19" fmla="*/ 0 h 141"/>
                  <a:gd name="T20" fmla="*/ 0 w 307"/>
                  <a:gd name="T21" fmla="*/ 0 h 141"/>
                  <a:gd name="T22" fmla="*/ 0 w 307"/>
                  <a:gd name="T23" fmla="*/ 0 h 141"/>
                  <a:gd name="T24" fmla="*/ 0 w 307"/>
                  <a:gd name="T25" fmla="*/ 0 h 141"/>
                  <a:gd name="T26" fmla="*/ 0 w 307"/>
                  <a:gd name="T27" fmla="*/ 0 h 141"/>
                  <a:gd name="T28" fmla="*/ 0 w 307"/>
                  <a:gd name="T29" fmla="*/ 0 h 141"/>
                  <a:gd name="T30" fmla="*/ 0 w 307"/>
                  <a:gd name="T31" fmla="*/ 0 h 141"/>
                  <a:gd name="T32" fmla="*/ 0 w 307"/>
                  <a:gd name="T33" fmla="*/ 0 h 141"/>
                  <a:gd name="T34" fmla="*/ 0 w 307"/>
                  <a:gd name="T35" fmla="*/ 0 h 141"/>
                  <a:gd name="T36" fmla="*/ 0 w 307"/>
                  <a:gd name="T37" fmla="*/ 0 h 141"/>
                  <a:gd name="T38" fmla="*/ 0 w 307"/>
                  <a:gd name="T39" fmla="*/ 0 h 141"/>
                  <a:gd name="T40" fmla="*/ 0 w 307"/>
                  <a:gd name="T41" fmla="*/ 0 h 141"/>
                  <a:gd name="T42" fmla="*/ 0 w 307"/>
                  <a:gd name="T43" fmla="*/ 0 h 141"/>
                  <a:gd name="T44" fmla="*/ 0 w 307"/>
                  <a:gd name="T45" fmla="*/ 0 h 141"/>
                  <a:gd name="T46" fmla="*/ 0 w 307"/>
                  <a:gd name="T47" fmla="*/ 0 h 141"/>
                  <a:gd name="T48" fmla="*/ 0 w 307"/>
                  <a:gd name="T49" fmla="*/ 0 h 141"/>
                  <a:gd name="T50" fmla="*/ 0 w 30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07"/>
                  <a:gd name="T79" fmla="*/ 0 h 141"/>
                  <a:gd name="T80" fmla="*/ 307 w 30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07" h="141">
                    <a:moveTo>
                      <a:pt x="304" y="12"/>
                    </a:moveTo>
                    <a:lnTo>
                      <a:pt x="300" y="7"/>
                    </a:lnTo>
                    <a:lnTo>
                      <a:pt x="259" y="0"/>
                    </a:lnTo>
                    <a:lnTo>
                      <a:pt x="211" y="0"/>
                    </a:lnTo>
                    <a:lnTo>
                      <a:pt x="160" y="10"/>
                    </a:lnTo>
                    <a:lnTo>
                      <a:pt x="107" y="25"/>
                    </a:lnTo>
                    <a:lnTo>
                      <a:pt x="59" y="46"/>
                    </a:lnTo>
                    <a:lnTo>
                      <a:pt x="21" y="70"/>
                    </a:lnTo>
                    <a:lnTo>
                      <a:pt x="0" y="103"/>
                    </a:lnTo>
                    <a:lnTo>
                      <a:pt x="0" y="141"/>
                    </a:lnTo>
                    <a:lnTo>
                      <a:pt x="26" y="127"/>
                    </a:lnTo>
                    <a:lnTo>
                      <a:pt x="26" y="113"/>
                    </a:lnTo>
                    <a:lnTo>
                      <a:pt x="41" y="91"/>
                    </a:lnTo>
                    <a:lnTo>
                      <a:pt x="75" y="70"/>
                    </a:lnTo>
                    <a:lnTo>
                      <a:pt x="117" y="50"/>
                    </a:lnTo>
                    <a:lnTo>
                      <a:pt x="166" y="35"/>
                    </a:lnTo>
                    <a:lnTo>
                      <a:pt x="216" y="25"/>
                    </a:lnTo>
                    <a:lnTo>
                      <a:pt x="259" y="25"/>
                    </a:lnTo>
                    <a:lnTo>
                      <a:pt x="289" y="32"/>
                    </a:lnTo>
                    <a:lnTo>
                      <a:pt x="284" y="28"/>
                    </a:lnTo>
                    <a:lnTo>
                      <a:pt x="289" y="32"/>
                    </a:lnTo>
                    <a:lnTo>
                      <a:pt x="300" y="32"/>
                    </a:lnTo>
                    <a:lnTo>
                      <a:pt x="307" y="22"/>
                    </a:lnTo>
                    <a:lnTo>
                      <a:pt x="307" y="15"/>
                    </a:lnTo>
                    <a:lnTo>
                      <a:pt x="300" y="7"/>
                    </a:lnTo>
                    <a:lnTo>
                      <a:pt x="304" y="12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8" name="Freeform 119"/>
              <p:cNvSpPr>
                <a:spLocks/>
              </p:cNvSpPr>
              <p:nvPr/>
            </p:nvSpPr>
            <p:spPr bwMode="auto">
              <a:xfrm>
                <a:off x="4424" y="3108"/>
                <a:ext cx="71" cy="93"/>
              </a:xfrm>
              <a:custGeom>
                <a:avLst/>
                <a:gdLst>
                  <a:gd name="T0" fmla="*/ 0 w 820"/>
                  <a:gd name="T1" fmla="*/ 0 h 1060"/>
                  <a:gd name="T2" fmla="*/ 0 w 820"/>
                  <a:gd name="T3" fmla="*/ 0 h 1060"/>
                  <a:gd name="T4" fmla="*/ 0 w 820"/>
                  <a:gd name="T5" fmla="*/ 0 h 1060"/>
                  <a:gd name="T6" fmla="*/ 0 w 820"/>
                  <a:gd name="T7" fmla="*/ 0 h 1060"/>
                  <a:gd name="T8" fmla="*/ 0 w 820"/>
                  <a:gd name="T9" fmla="*/ 0 h 1060"/>
                  <a:gd name="T10" fmla="*/ 0 w 820"/>
                  <a:gd name="T11" fmla="*/ 0 h 1060"/>
                  <a:gd name="T12" fmla="*/ 0 w 820"/>
                  <a:gd name="T13" fmla="*/ 0 h 1060"/>
                  <a:gd name="T14" fmla="*/ 0 w 820"/>
                  <a:gd name="T15" fmla="*/ 0 h 1060"/>
                  <a:gd name="T16" fmla="*/ 0 w 820"/>
                  <a:gd name="T17" fmla="*/ 0 h 1060"/>
                  <a:gd name="T18" fmla="*/ 0 w 820"/>
                  <a:gd name="T19" fmla="*/ 0 h 1060"/>
                  <a:gd name="T20" fmla="*/ 0 w 820"/>
                  <a:gd name="T21" fmla="*/ 0 h 1060"/>
                  <a:gd name="T22" fmla="*/ 0 w 820"/>
                  <a:gd name="T23" fmla="*/ 0 h 10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0"/>
                  <a:gd name="T37" fmla="*/ 0 h 1060"/>
                  <a:gd name="T38" fmla="*/ 820 w 820"/>
                  <a:gd name="T39" fmla="*/ 1060 h 10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0" h="1060">
                    <a:moveTo>
                      <a:pt x="812" y="1060"/>
                    </a:moveTo>
                    <a:lnTo>
                      <a:pt x="818" y="1040"/>
                    </a:lnTo>
                    <a:lnTo>
                      <a:pt x="20" y="0"/>
                    </a:lnTo>
                    <a:lnTo>
                      <a:pt x="0" y="16"/>
                    </a:lnTo>
                    <a:lnTo>
                      <a:pt x="797" y="1055"/>
                    </a:lnTo>
                    <a:lnTo>
                      <a:pt x="802" y="1034"/>
                    </a:lnTo>
                    <a:lnTo>
                      <a:pt x="797" y="1055"/>
                    </a:lnTo>
                    <a:lnTo>
                      <a:pt x="808" y="1060"/>
                    </a:lnTo>
                    <a:lnTo>
                      <a:pt x="815" y="1058"/>
                    </a:lnTo>
                    <a:lnTo>
                      <a:pt x="820" y="1050"/>
                    </a:lnTo>
                    <a:lnTo>
                      <a:pt x="818" y="1040"/>
                    </a:lnTo>
                    <a:lnTo>
                      <a:pt x="812" y="1060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79" name="Freeform 120"/>
              <p:cNvSpPr>
                <a:spLocks/>
              </p:cNvSpPr>
              <p:nvPr/>
            </p:nvSpPr>
            <p:spPr bwMode="auto">
              <a:xfrm>
                <a:off x="4468" y="3199"/>
                <a:ext cx="27" cy="12"/>
              </a:xfrm>
              <a:custGeom>
                <a:avLst/>
                <a:gdLst>
                  <a:gd name="T0" fmla="*/ 0 w 306"/>
                  <a:gd name="T1" fmla="*/ 0 h 150"/>
                  <a:gd name="T2" fmla="*/ 0 w 306"/>
                  <a:gd name="T3" fmla="*/ 0 h 150"/>
                  <a:gd name="T4" fmla="*/ 0 w 306"/>
                  <a:gd name="T5" fmla="*/ 0 h 150"/>
                  <a:gd name="T6" fmla="*/ 0 w 306"/>
                  <a:gd name="T7" fmla="*/ 0 h 150"/>
                  <a:gd name="T8" fmla="*/ 0 w 306"/>
                  <a:gd name="T9" fmla="*/ 0 h 150"/>
                  <a:gd name="T10" fmla="*/ 0 w 306"/>
                  <a:gd name="T11" fmla="*/ 0 h 150"/>
                  <a:gd name="T12" fmla="*/ 0 w 306"/>
                  <a:gd name="T13" fmla="*/ 0 h 150"/>
                  <a:gd name="T14" fmla="*/ 0 w 306"/>
                  <a:gd name="T15" fmla="*/ 0 h 150"/>
                  <a:gd name="T16" fmla="*/ 0 w 306"/>
                  <a:gd name="T17" fmla="*/ 0 h 150"/>
                  <a:gd name="T18" fmla="*/ 0 w 306"/>
                  <a:gd name="T19" fmla="*/ 0 h 150"/>
                  <a:gd name="T20" fmla="*/ 0 w 306"/>
                  <a:gd name="T21" fmla="*/ 0 h 150"/>
                  <a:gd name="T22" fmla="*/ 0 w 306"/>
                  <a:gd name="T23" fmla="*/ 0 h 1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6"/>
                  <a:gd name="T37" fmla="*/ 0 h 150"/>
                  <a:gd name="T38" fmla="*/ 306 w 306"/>
                  <a:gd name="T39" fmla="*/ 150 h 15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6" h="150">
                    <a:moveTo>
                      <a:pt x="2" y="145"/>
                    </a:moveTo>
                    <a:lnTo>
                      <a:pt x="18" y="150"/>
                    </a:lnTo>
                    <a:lnTo>
                      <a:pt x="306" y="26"/>
                    </a:lnTo>
                    <a:lnTo>
                      <a:pt x="296" y="0"/>
                    </a:lnTo>
                    <a:lnTo>
                      <a:pt x="8" y="125"/>
                    </a:lnTo>
                    <a:lnTo>
                      <a:pt x="23" y="130"/>
                    </a:lnTo>
                    <a:lnTo>
                      <a:pt x="8" y="125"/>
                    </a:lnTo>
                    <a:lnTo>
                      <a:pt x="0" y="132"/>
                    </a:lnTo>
                    <a:lnTo>
                      <a:pt x="2" y="140"/>
                    </a:lnTo>
                    <a:lnTo>
                      <a:pt x="8" y="150"/>
                    </a:lnTo>
                    <a:lnTo>
                      <a:pt x="18" y="150"/>
                    </a:lnTo>
                    <a:lnTo>
                      <a:pt x="2" y="145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0" name="Freeform 121"/>
              <p:cNvSpPr>
                <a:spLocks/>
              </p:cNvSpPr>
              <p:nvPr/>
            </p:nvSpPr>
            <p:spPr bwMode="auto">
              <a:xfrm>
                <a:off x="4743" y="3029"/>
                <a:ext cx="9" cy="7"/>
              </a:xfrm>
              <a:custGeom>
                <a:avLst/>
                <a:gdLst>
                  <a:gd name="T0" fmla="*/ 0 w 93"/>
                  <a:gd name="T1" fmla="*/ 0 h 78"/>
                  <a:gd name="T2" fmla="*/ 0 w 93"/>
                  <a:gd name="T3" fmla="*/ 0 h 78"/>
                  <a:gd name="T4" fmla="*/ 0 w 93"/>
                  <a:gd name="T5" fmla="*/ 0 h 78"/>
                  <a:gd name="T6" fmla="*/ 0 w 93"/>
                  <a:gd name="T7" fmla="*/ 0 h 78"/>
                  <a:gd name="T8" fmla="*/ 0 w 93"/>
                  <a:gd name="T9" fmla="*/ 0 h 78"/>
                  <a:gd name="T10" fmla="*/ 0 w 93"/>
                  <a:gd name="T11" fmla="*/ 0 h 78"/>
                  <a:gd name="T12" fmla="*/ 0 w 93"/>
                  <a:gd name="T13" fmla="*/ 0 h 78"/>
                  <a:gd name="T14" fmla="*/ 0 w 93"/>
                  <a:gd name="T15" fmla="*/ 0 h 78"/>
                  <a:gd name="T16" fmla="*/ 0 w 93"/>
                  <a:gd name="T17" fmla="*/ 0 h 78"/>
                  <a:gd name="T18" fmla="*/ 0 w 93"/>
                  <a:gd name="T19" fmla="*/ 0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78"/>
                  <a:gd name="T32" fmla="*/ 93 w 93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78">
                    <a:moveTo>
                      <a:pt x="93" y="22"/>
                    </a:moveTo>
                    <a:lnTo>
                      <a:pt x="79" y="7"/>
                    </a:lnTo>
                    <a:lnTo>
                      <a:pt x="61" y="0"/>
                    </a:lnTo>
                    <a:lnTo>
                      <a:pt x="40" y="0"/>
                    </a:lnTo>
                    <a:lnTo>
                      <a:pt x="25" y="7"/>
                    </a:lnTo>
                    <a:lnTo>
                      <a:pt x="10" y="22"/>
                    </a:lnTo>
                    <a:lnTo>
                      <a:pt x="0" y="38"/>
                    </a:lnTo>
                    <a:lnTo>
                      <a:pt x="0" y="58"/>
                    </a:lnTo>
                    <a:lnTo>
                      <a:pt x="8" y="78"/>
                    </a:lnTo>
                    <a:lnTo>
                      <a:pt x="9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1" name="Freeform 122"/>
              <p:cNvSpPr>
                <a:spLocks/>
              </p:cNvSpPr>
              <p:nvPr/>
            </p:nvSpPr>
            <p:spPr bwMode="auto">
              <a:xfrm>
                <a:off x="4744" y="3032"/>
                <a:ext cx="33" cy="43"/>
              </a:xfrm>
              <a:custGeom>
                <a:avLst/>
                <a:gdLst>
                  <a:gd name="T0" fmla="*/ 0 w 379"/>
                  <a:gd name="T1" fmla="*/ 0 h 506"/>
                  <a:gd name="T2" fmla="*/ 0 w 379"/>
                  <a:gd name="T3" fmla="*/ 0 h 506"/>
                  <a:gd name="T4" fmla="*/ 0 w 379"/>
                  <a:gd name="T5" fmla="*/ 0 h 506"/>
                  <a:gd name="T6" fmla="*/ 0 w 379"/>
                  <a:gd name="T7" fmla="*/ 0 h 506"/>
                  <a:gd name="T8" fmla="*/ 0 w 379"/>
                  <a:gd name="T9" fmla="*/ 0 h 506"/>
                  <a:gd name="T10" fmla="*/ 0 w 379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9"/>
                  <a:gd name="T19" fmla="*/ 0 h 506"/>
                  <a:gd name="T20" fmla="*/ 379 w 379"/>
                  <a:gd name="T21" fmla="*/ 506 h 5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9" h="506">
                    <a:moveTo>
                      <a:pt x="336" y="478"/>
                    </a:moveTo>
                    <a:lnTo>
                      <a:pt x="379" y="451"/>
                    </a:lnTo>
                    <a:lnTo>
                      <a:pt x="85" y="0"/>
                    </a:lnTo>
                    <a:lnTo>
                      <a:pt x="0" y="56"/>
                    </a:lnTo>
                    <a:lnTo>
                      <a:pt x="293" y="506"/>
                    </a:lnTo>
                    <a:lnTo>
                      <a:pt x="336" y="4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2" name="Freeform 123"/>
              <p:cNvSpPr>
                <a:spLocks/>
              </p:cNvSpPr>
              <p:nvPr/>
            </p:nvSpPr>
            <p:spPr bwMode="auto">
              <a:xfrm>
                <a:off x="4770" y="3070"/>
                <a:ext cx="7" cy="7"/>
              </a:xfrm>
              <a:custGeom>
                <a:avLst/>
                <a:gdLst>
                  <a:gd name="T0" fmla="*/ 0 w 94"/>
                  <a:gd name="T1" fmla="*/ 0 h 78"/>
                  <a:gd name="T2" fmla="*/ 0 w 94"/>
                  <a:gd name="T3" fmla="*/ 0 h 78"/>
                  <a:gd name="T4" fmla="*/ 0 w 94"/>
                  <a:gd name="T5" fmla="*/ 0 h 78"/>
                  <a:gd name="T6" fmla="*/ 0 w 94"/>
                  <a:gd name="T7" fmla="*/ 0 h 78"/>
                  <a:gd name="T8" fmla="*/ 0 w 94"/>
                  <a:gd name="T9" fmla="*/ 0 h 78"/>
                  <a:gd name="T10" fmla="*/ 0 w 94"/>
                  <a:gd name="T11" fmla="*/ 0 h 78"/>
                  <a:gd name="T12" fmla="*/ 0 w 94"/>
                  <a:gd name="T13" fmla="*/ 0 h 78"/>
                  <a:gd name="T14" fmla="*/ 0 w 94"/>
                  <a:gd name="T15" fmla="*/ 0 h 78"/>
                  <a:gd name="T16" fmla="*/ 0 w 94"/>
                  <a:gd name="T17" fmla="*/ 0 h 78"/>
                  <a:gd name="T18" fmla="*/ 0 w 94"/>
                  <a:gd name="T19" fmla="*/ 0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8"/>
                  <a:gd name="T32" fmla="*/ 94 w 94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8">
                    <a:moveTo>
                      <a:pt x="0" y="55"/>
                    </a:moveTo>
                    <a:lnTo>
                      <a:pt x="15" y="71"/>
                    </a:lnTo>
                    <a:lnTo>
                      <a:pt x="33" y="78"/>
                    </a:lnTo>
                    <a:lnTo>
                      <a:pt x="53" y="78"/>
                    </a:lnTo>
                    <a:lnTo>
                      <a:pt x="70" y="67"/>
                    </a:lnTo>
                    <a:lnTo>
                      <a:pt x="84" y="55"/>
                    </a:lnTo>
                    <a:lnTo>
                      <a:pt x="94" y="40"/>
                    </a:lnTo>
                    <a:lnTo>
                      <a:pt x="94" y="20"/>
                    </a:lnTo>
                    <a:lnTo>
                      <a:pt x="86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3" name="Freeform 124"/>
              <p:cNvSpPr>
                <a:spLocks/>
              </p:cNvSpPr>
              <p:nvPr/>
            </p:nvSpPr>
            <p:spPr bwMode="auto">
              <a:xfrm>
                <a:off x="4734" y="3033"/>
                <a:ext cx="9" cy="7"/>
              </a:xfrm>
              <a:custGeom>
                <a:avLst/>
                <a:gdLst>
                  <a:gd name="T0" fmla="*/ 0 w 94"/>
                  <a:gd name="T1" fmla="*/ 0 h 79"/>
                  <a:gd name="T2" fmla="*/ 0 w 94"/>
                  <a:gd name="T3" fmla="*/ 0 h 79"/>
                  <a:gd name="T4" fmla="*/ 0 w 94"/>
                  <a:gd name="T5" fmla="*/ 0 h 79"/>
                  <a:gd name="T6" fmla="*/ 0 w 94"/>
                  <a:gd name="T7" fmla="*/ 0 h 79"/>
                  <a:gd name="T8" fmla="*/ 0 w 94"/>
                  <a:gd name="T9" fmla="*/ 0 h 79"/>
                  <a:gd name="T10" fmla="*/ 0 w 94"/>
                  <a:gd name="T11" fmla="*/ 0 h 79"/>
                  <a:gd name="T12" fmla="*/ 0 w 94"/>
                  <a:gd name="T13" fmla="*/ 0 h 79"/>
                  <a:gd name="T14" fmla="*/ 0 w 94"/>
                  <a:gd name="T15" fmla="*/ 0 h 79"/>
                  <a:gd name="T16" fmla="*/ 0 w 94"/>
                  <a:gd name="T17" fmla="*/ 0 h 79"/>
                  <a:gd name="T18" fmla="*/ 0 w 94"/>
                  <a:gd name="T19" fmla="*/ 0 h 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9"/>
                  <a:gd name="T32" fmla="*/ 94 w 94"/>
                  <a:gd name="T33" fmla="*/ 79 h 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9">
                    <a:moveTo>
                      <a:pt x="94" y="23"/>
                    </a:moveTo>
                    <a:lnTo>
                      <a:pt x="79" y="8"/>
                    </a:lnTo>
                    <a:lnTo>
                      <a:pt x="61" y="0"/>
                    </a:lnTo>
                    <a:lnTo>
                      <a:pt x="40" y="0"/>
                    </a:lnTo>
                    <a:lnTo>
                      <a:pt x="26" y="8"/>
                    </a:lnTo>
                    <a:lnTo>
                      <a:pt x="10" y="23"/>
                    </a:lnTo>
                    <a:lnTo>
                      <a:pt x="0" y="38"/>
                    </a:lnTo>
                    <a:lnTo>
                      <a:pt x="0" y="59"/>
                    </a:lnTo>
                    <a:lnTo>
                      <a:pt x="8" y="79"/>
                    </a:lnTo>
                    <a:lnTo>
                      <a:pt x="9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4" name="Freeform 125"/>
              <p:cNvSpPr>
                <a:spLocks/>
              </p:cNvSpPr>
              <p:nvPr/>
            </p:nvSpPr>
            <p:spPr bwMode="auto">
              <a:xfrm>
                <a:off x="4735" y="3035"/>
                <a:ext cx="33" cy="44"/>
              </a:xfrm>
              <a:custGeom>
                <a:avLst/>
                <a:gdLst>
                  <a:gd name="T0" fmla="*/ 0 w 374"/>
                  <a:gd name="T1" fmla="*/ 0 h 506"/>
                  <a:gd name="T2" fmla="*/ 0 w 374"/>
                  <a:gd name="T3" fmla="*/ 0 h 506"/>
                  <a:gd name="T4" fmla="*/ 0 w 374"/>
                  <a:gd name="T5" fmla="*/ 0 h 506"/>
                  <a:gd name="T6" fmla="*/ 0 w 374"/>
                  <a:gd name="T7" fmla="*/ 0 h 506"/>
                  <a:gd name="T8" fmla="*/ 0 w 374"/>
                  <a:gd name="T9" fmla="*/ 0 h 506"/>
                  <a:gd name="T10" fmla="*/ 0 w 374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4"/>
                  <a:gd name="T19" fmla="*/ 0 h 506"/>
                  <a:gd name="T20" fmla="*/ 374 w 374"/>
                  <a:gd name="T21" fmla="*/ 506 h 5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4" h="506">
                    <a:moveTo>
                      <a:pt x="332" y="479"/>
                    </a:moveTo>
                    <a:lnTo>
                      <a:pt x="374" y="451"/>
                    </a:lnTo>
                    <a:lnTo>
                      <a:pt x="86" y="0"/>
                    </a:lnTo>
                    <a:lnTo>
                      <a:pt x="0" y="56"/>
                    </a:lnTo>
                    <a:lnTo>
                      <a:pt x="289" y="506"/>
                    </a:lnTo>
                    <a:lnTo>
                      <a:pt x="332" y="4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5" name="Freeform 126"/>
              <p:cNvSpPr>
                <a:spLocks/>
              </p:cNvSpPr>
              <p:nvPr/>
            </p:nvSpPr>
            <p:spPr bwMode="auto">
              <a:xfrm>
                <a:off x="4760" y="3074"/>
                <a:ext cx="8" cy="7"/>
              </a:xfrm>
              <a:custGeom>
                <a:avLst/>
                <a:gdLst>
                  <a:gd name="T0" fmla="*/ 0 w 93"/>
                  <a:gd name="T1" fmla="*/ 0 h 78"/>
                  <a:gd name="T2" fmla="*/ 0 w 93"/>
                  <a:gd name="T3" fmla="*/ 0 h 78"/>
                  <a:gd name="T4" fmla="*/ 0 w 93"/>
                  <a:gd name="T5" fmla="*/ 0 h 78"/>
                  <a:gd name="T6" fmla="*/ 0 w 93"/>
                  <a:gd name="T7" fmla="*/ 0 h 78"/>
                  <a:gd name="T8" fmla="*/ 0 w 93"/>
                  <a:gd name="T9" fmla="*/ 0 h 78"/>
                  <a:gd name="T10" fmla="*/ 0 w 93"/>
                  <a:gd name="T11" fmla="*/ 0 h 78"/>
                  <a:gd name="T12" fmla="*/ 0 w 93"/>
                  <a:gd name="T13" fmla="*/ 0 h 78"/>
                  <a:gd name="T14" fmla="*/ 0 w 93"/>
                  <a:gd name="T15" fmla="*/ 0 h 78"/>
                  <a:gd name="T16" fmla="*/ 0 w 93"/>
                  <a:gd name="T17" fmla="*/ 0 h 78"/>
                  <a:gd name="T18" fmla="*/ 0 w 93"/>
                  <a:gd name="T19" fmla="*/ 0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78"/>
                  <a:gd name="T32" fmla="*/ 93 w 93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78">
                    <a:moveTo>
                      <a:pt x="0" y="55"/>
                    </a:moveTo>
                    <a:lnTo>
                      <a:pt x="15" y="71"/>
                    </a:lnTo>
                    <a:lnTo>
                      <a:pt x="33" y="78"/>
                    </a:lnTo>
                    <a:lnTo>
                      <a:pt x="53" y="78"/>
                    </a:lnTo>
                    <a:lnTo>
                      <a:pt x="71" y="68"/>
                    </a:lnTo>
                    <a:lnTo>
                      <a:pt x="83" y="55"/>
                    </a:lnTo>
                    <a:lnTo>
                      <a:pt x="93" y="40"/>
                    </a:lnTo>
                    <a:lnTo>
                      <a:pt x="93" y="20"/>
                    </a:lnTo>
                    <a:lnTo>
                      <a:pt x="85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6" name="Freeform 127"/>
              <p:cNvSpPr>
                <a:spLocks/>
              </p:cNvSpPr>
              <p:nvPr/>
            </p:nvSpPr>
            <p:spPr bwMode="auto">
              <a:xfrm>
                <a:off x="4726" y="3036"/>
                <a:ext cx="8" cy="7"/>
              </a:xfrm>
              <a:custGeom>
                <a:avLst/>
                <a:gdLst>
                  <a:gd name="T0" fmla="*/ 0 w 94"/>
                  <a:gd name="T1" fmla="*/ 0 h 78"/>
                  <a:gd name="T2" fmla="*/ 0 w 94"/>
                  <a:gd name="T3" fmla="*/ 0 h 78"/>
                  <a:gd name="T4" fmla="*/ 0 w 94"/>
                  <a:gd name="T5" fmla="*/ 0 h 78"/>
                  <a:gd name="T6" fmla="*/ 0 w 94"/>
                  <a:gd name="T7" fmla="*/ 0 h 78"/>
                  <a:gd name="T8" fmla="*/ 0 w 94"/>
                  <a:gd name="T9" fmla="*/ 0 h 78"/>
                  <a:gd name="T10" fmla="*/ 0 w 94"/>
                  <a:gd name="T11" fmla="*/ 0 h 78"/>
                  <a:gd name="T12" fmla="*/ 0 w 94"/>
                  <a:gd name="T13" fmla="*/ 0 h 78"/>
                  <a:gd name="T14" fmla="*/ 0 w 94"/>
                  <a:gd name="T15" fmla="*/ 0 h 78"/>
                  <a:gd name="T16" fmla="*/ 0 w 94"/>
                  <a:gd name="T17" fmla="*/ 0 h 78"/>
                  <a:gd name="T18" fmla="*/ 0 w 94"/>
                  <a:gd name="T19" fmla="*/ 0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8"/>
                  <a:gd name="T32" fmla="*/ 94 w 94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8">
                    <a:moveTo>
                      <a:pt x="94" y="22"/>
                    </a:moveTo>
                    <a:lnTo>
                      <a:pt x="79" y="8"/>
                    </a:lnTo>
                    <a:lnTo>
                      <a:pt x="61" y="0"/>
                    </a:lnTo>
                    <a:lnTo>
                      <a:pt x="40" y="0"/>
                    </a:lnTo>
                    <a:lnTo>
                      <a:pt x="26" y="8"/>
                    </a:lnTo>
                    <a:lnTo>
                      <a:pt x="10" y="22"/>
                    </a:lnTo>
                    <a:lnTo>
                      <a:pt x="0" y="38"/>
                    </a:lnTo>
                    <a:lnTo>
                      <a:pt x="0" y="58"/>
                    </a:lnTo>
                    <a:lnTo>
                      <a:pt x="8" y="78"/>
                    </a:lnTo>
                    <a:lnTo>
                      <a:pt x="94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7" name="Freeform 128"/>
              <p:cNvSpPr>
                <a:spLocks/>
              </p:cNvSpPr>
              <p:nvPr/>
            </p:nvSpPr>
            <p:spPr bwMode="auto">
              <a:xfrm>
                <a:off x="4727" y="3038"/>
                <a:ext cx="32" cy="45"/>
              </a:xfrm>
              <a:custGeom>
                <a:avLst/>
                <a:gdLst>
                  <a:gd name="T0" fmla="*/ 0 w 370"/>
                  <a:gd name="T1" fmla="*/ 0 h 512"/>
                  <a:gd name="T2" fmla="*/ 0 w 370"/>
                  <a:gd name="T3" fmla="*/ 0 h 512"/>
                  <a:gd name="T4" fmla="*/ 0 w 370"/>
                  <a:gd name="T5" fmla="*/ 0 h 512"/>
                  <a:gd name="T6" fmla="*/ 0 w 370"/>
                  <a:gd name="T7" fmla="*/ 0 h 512"/>
                  <a:gd name="T8" fmla="*/ 0 w 370"/>
                  <a:gd name="T9" fmla="*/ 0 h 512"/>
                  <a:gd name="T10" fmla="*/ 0 w 370"/>
                  <a:gd name="T11" fmla="*/ 0 h 5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0"/>
                  <a:gd name="T19" fmla="*/ 0 h 512"/>
                  <a:gd name="T20" fmla="*/ 370 w 370"/>
                  <a:gd name="T21" fmla="*/ 512 h 5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0" h="512">
                    <a:moveTo>
                      <a:pt x="326" y="484"/>
                    </a:moveTo>
                    <a:lnTo>
                      <a:pt x="370" y="456"/>
                    </a:lnTo>
                    <a:lnTo>
                      <a:pt x="86" y="0"/>
                    </a:lnTo>
                    <a:lnTo>
                      <a:pt x="0" y="56"/>
                    </a:lnTo>
                    <a:lnTo>
                      <a:pt x="283" y="512"/>
                    </a:lnTo>
                    <a:lnTo>
                      <a:pt x="326" y="4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8" name="Freeform 129"/>
              <p:cNvSpPr>
                <a:spLocks/>
              </p:cNvSpPr>
              <p:nvPr/>
            </p:nvSpPr>
            <p:spPr bwMode="auto">
              <a:xfrm>
                <a:off x="4752" y="3078"/>
                <a:ext cx="7" cy="7"/>
              </a:xfrm>
              <a:custGeom>
                <a:avLst/>
                <a:gdLst>
                  <a:gd name="T0" fmla="*/ 0 w 94"/>
                  <a:gd name="T1" fmla="*/ 0 h 78"/>
                  <a:gd name="T2" fmla="*/ 0 w 94"/>
                  <a:gd name="T3" fmla="*/ 0 h 78"/>
                  <a:gd name="T4" fmla="*/ 0 w 94"/>
                  <a:gd name="T5" fmla="*/ 0 h 78"/>
                  <a:gd name="T6" fmla="*/ 0 w 94"/>
                  <a:gd name="T7" fmla="*/ 0 h 78"/>
                  <a:gd name="T8" fmla="*/ 0 w 94"/>
                  <a:gd name="T9" fmla="*/ 0 h 78"/>
                  <a:gd name="T10" fmla="*/ 0 w 94"/>
                  <a:gd name="T11" fmla="*/ 0 h 78"/>
                  <a:gd name="T12" fmla="*/ 0 w 94"/>
                  <a:gd name="T13" fmla="*/ 0 h 78"/>
                  <a:gd name="T14" fmla="*/ 0 w 94"/>
                  <a:gd name="T15" fmla="*/ 0 h 78"/>
                  <a:gd name="T16" fmla="*/ 0 w 94"/>
                  <a:gd name="T17" fmla="*/ 0 h 78"/>
                  <a:gd name="T18" fmla="*/ 0 w 94"/>
                  <a:gd name="T19" fmla="*/ 0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8"/>
                  <a:gd name="T32" fmla="*/ 94 w 94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8">
                    <a:moveTo>
                      <a:pt x="0" y="56"/>
                    </a:moveTo>
                    <a:lnTo>
                      <a:pt x="16" y="71"/>
                    </a:lnTo>
                    <a:lnTo>
                      <a:pt x="33" y="78"/>
                    </a:lnTo>
                    <a:lnTo>
                      <a:pt x="53" y="78"/>
                    </a:lnTo>
                    <a:lnTo>
                      <a:pt x="71" y="68"/>
                    </a:lnTo>
                    <a:lnTo>
                      <a:pt x="83" y="56"/>
                    </a:lnTo>
                    <a:lnTo>
                      <a:pt x="94" y="40"/>
                    </a:lnTo>
                    <a:lnTo>
                      <a:pt x="94" y="20"/>
                    </a:lnTo>
                    <a:lnTo>
                      <a:pt x="8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9" name="Freeform 130"/>
              <p:cNvSpPr>
                <a:spLocks/>
              </p:cNvSpPr>
              <p:nvPr/>
            </p:nvSpPr>
            <p:spPr bwMode="auto">
              <a:xfrm>
                <a:off x="4717" y="3041"/>
                <a:ext cx="8" cy="6"/>
              </a:xfrm>
              <a:custGeom>
                <a:avLst/>
                <a:gdLst>
                  <a:gd name="T0" fmla="*/ 0 w 93"/>
                  <a:gd name="T1" fmla="*/ 0 h 73"/>
                  <a:gd name="T2" fmla="*/ 0 w 93"/>
                  <a:gd name="T3" fmla="*/ 0 h 73"/>
                  <a:gd name="T4" fmla="*/ 0 w 93"/>
                  <a:gd name="T5" fmla="*/ 0 h 73"/>
                  <a:gd name="T6" fmla="*/ 0 w 93"/>
                  <a:gd name="T7" fmla="*/ 0 h 73"/>
                  <a:gd name="T8" fmla="*/ 0 w 93"/>
                  <a:gd name="T9" fmla="*/ 0 h 73"/>
                  <a:gd name="T10" fmla="*/ 0 w 93"/>
                  <a:gd name="T11" fmla="*/ 0 h 73"/>
                  <a:gd name="T12" fmla="*/ 0 w 93"/>
                  <a:gd name="T13" fmla="*/ 0 h 73"/>
                  <a:gd name="T14" fmla="*/ 0 w 93"/>
                  <a:gd name="T15" fmla="*/ 0 h 73"/>
                  <a:gd name="T16" fmla="*/ 0 w 93"/>
                  <a:gd name="T17" fmla="*/ 0 h 73"/>
                  <a:gd name="T18" fmla="*/ 0 w 93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73"/>
                  <a:gd name="T32" fmla="*/ 93 w 93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73">
                    <a:moveTo>
                      <a:pt x="93" y="22"/>
                    </a:moveTo>
                    <a:lnTo>
                      <a:pt x="79" y="7"/>
                    </a:lnTo>
                    <a:lnTo>
                      <a:pt x="61" y="0"/>
                    </a:lnTo>
                    <a:lnTo>
                      <a:pt x="43" y="0"/>
                    </a:lnTo>
                    <a:lnTo>
                      <a:pt x="25" y="4"/>
                    </a:lnTo>
                    <a:lnTo>
                      <a:pt x="12" y="17"/>
                    </a:lnTo>
                    <a:lnTo>
                      <a:pt x="2" y="32"/>
                    </a:lnTo>
                    <a:lnTo>
                      <a:pt x="0" y="53"/>
                    </a:lnTo>
                    <a:lnTo>
                      <a:pt x="8" y="73"/>
                    </a:lnTo>
                    <a:lnTo>
                      <a:pt x="9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0" name="Freeform 131"/>
              <p:cNvSpPr>
                <a:spLocks/>
              </p:cNvSpPr>
              <p:nvPr/>
            </p:nvSpPr>
            <p:spPr bwMode="auto">
              <a:xfrm>
                <a:off x="4718" y="3043"/>
                <a:ext cx="31" cy="44"/>
              </a:xfrm>
              <a:custGeom>
                <a:avLst/>
                <a:gdLst>
                  <a:gd name="T0" fmla="*/ 0 w 361"/>
                  <a:gd name="T1" fmla="*/ 0 h 516"/>
                  <a:gd name="T2" fmla="*/ 0 w 361"/>
                  <a:gd name="T3" fmla="*/ 0 h 516"/>
                  <a:gd name="T4" fmla="*/ 0 w 361"/>
                  <a:gd name="T5" fmla="*/ 0 h 516"/>
                  <a:gd name="T6" fmla="*/ 0 w 361"/>
                  <a:gd name="T7" fmla="*/ 0 h 516"/>
                  <a:gd name="T8" fmla="*/ 0 w 361"/>
                  <a:gd name="T9" fmla="*/ 0 h 516"/>
                  <a:gd name="T10" fmla="*/ 0 w 361"/>
                  <a:gd name="T11" fmla="*/ 0 h 5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1"/>
                  <a:gd name="T19" fmla="*/ 0 h 516"/>
                  <a:gd name="T20" fmla="*/ 361 w 361"/>
                  <a:gd name="T21" fmla="*/ 516 h 5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1" h="516">
                    <a:moveTo>
                      <a:pt x="318" y="491"/>
                    </a:moveTo>
                    <a:lnTo>
                      <a:pt x="361" y="466"/>
                    </a:lnTo>
                    <a:lnTo>
                      <a:pt x="85" y="0"/>
                    </a:lnTo>
                    <a:lnTo>
                      <a:pt x="0" y="51"/>
                    </a:lnTo>
                    <a:lnTo>
                      <a:pt x="276" y="516"/>
                    </a:lnTo>
                    <a:lnTo>
                      <a:pt x="318" y="4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1" name="Freeform 132"/>
              <p:cNvSpPr>
                <a:spLocks/>
              </p:cNvSpPr>
              <p:nvPr/>
            </p:nvSpPr>
            <p:spPr bwMode="auto">
              <a:xfrm>
                <a:off x="4742" y="3083"/>
                <a:ext cx="8" cy="6"/>
              </a:xfrm>
              <a:custGeom>
                <a:avLst/>
                <a:gdLst>
                  <a:gd name="T0" fmla="*/ 0 w 93"/>
                  <a:gd name="T1" fmla="*/ 0 h 73"/>
                  <a:gd name="T2" fmla="*/ 0 w 93"/>
                  <a:gd name="T3" fmla="*/ 0 h 73"/>
                  <a:gd name="T4" fmla="*/ 0 w 93"/>
                  <a:gd name="T5" fmla="*/ 0 h 73"/>
                  <a:gd name="T6" fmla="*/ 0 w 93"/>
                  <a:gd name="T7" fmla="*/ 0 h 73"/>
                  <a:gd name="T8" fmla="*/ 0 w 93"/>
                  <a:gd name="T9" fmla="*/ 0 h 73"/>
                  <a:gd name="T10" fmla="*/ 0 w 93"/>
                  <a:gd name="T11" fmla="*/ 0 h 73"/>
                  <a:gd name="T12" fmla="*/ 0 w 93"/>
                  <a:gd name="T13" fmla="*/ 0 h 73"/>
                  <a:gd name="T14" fmla="*/ 0 w 93"/>
                  <a:gd name="T15" fmla="*/ 0 h 73"/>
                  <a:gd name="T16" fmla="*/ 0 w 93"/>
                  <a:gd name="T17" fmla="*/ 0 h 73"/>
                  <a:gd name="T18" fmla="*/ 0 w 93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73"/>
                  <a:gd name="T32" fmla="*/ 93 w 93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73">
                    <a:moveTo>
                      <a:pt x="0" y="50"/>
                    </a:moveTo>
                    <a:lnTo>
                      <a:pt x="14" y="65"/>
                    </a:lnTo>
                    <a:lnTo>
                      <a:pt x="32" y="73"/>
                    </a:lnTo>
                    <a:lnTo>
                      <a:pt x="50" y="73"/>
                    </a:lnTo>
                    <a:lnTo>
                      <a:pt x="68" y="65"/>
                    </a:lnTo>
                    <a:lnTo>
                      <a:pt x="81" y="55"/>
                    </a:lnTo>
                    <a:lnTo>
                      <a:pt x="91" y="38"/>
                    </a:lnTo>
                    <a:lnTo>
                      <a:pt x="93" y="20"/>
                    </a:lnTo>
                    <a:lnTo>
                      <a:pt x="85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2" name="Freeform 133"/>
              <p:cNvSpPr>
                <a:spLocks/>
              </p:cNvSpPr>
              <p:nvPr/>
            </p:nvSpPr>
            <p:spPr bwMode="auto">
              <a:xfrm>
                <a:off x="4708" y="3045"/>
                <a:ext cx="8" cy="7"/>
              </a:xfrm>
              <a:custGeom>
                <a:avLst/>
                <a:gdLst>
                  <a:gd name="T0" fmla="*/ 0 w 93"/>
                  <a:gd name="T1" fmla="*/ 0 h 74"/>
                  <a:gd name="T2" fmla="*/ 0 w 93"/>
                  <a:gd name="T3" fmla="*/ 0 h 74"/>
                  <a:gd name="T4" fmla="*/ 0 w 93"/>
                  <a:gd name="T5" fmla="*/ 0 h 74"/>
                  <a:gd name="T6" fmla="*/ 0 w 93"/>
                  <a:gd name="T7" fmla="*/ 0 h 74"/>
                  <a:gd name="T8" fmla="*/ 0 w 93"/>
                  <a:gd name="T9" fmla="*/ 0 h 74"/>
                  <a:gd name="T10" fmla="*/ 0 w 93"/>
                  <a:gd name="T11" fmla="*/ 0 h 74"/>
                  <a:gd name="T12" fmla="*/ 0 w 93"/>
                  <a:gd name="T13" fmla="*/ 0 h 74"/>
                  <a:gd name="T14" fmla="*/ 0 w 93"/>
                  <a:gd name="T15" fmla="*/ 0 h 74"/>
                  <a:gd name="T16" fmla="*/ 0 w 93"/>
                  <a:gd name="T17" fmla="*/ 0 h 74"/>
                  <a:gd name="T18" fmla="*/ 0 w 93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74"/>
                  <a:gd name="T32" fmla="*/ 93 w 93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74">
                    <a:moveTo>
                      <a:pt x="93" y="23"/>
                    </a:moveTo>
                    <a:lnTo>
                      <a:pt x="79" y="7"/>
                    </a:lnTo>
                    <a:lnTo>
                      <a:pt x="61" y="0"/>
                    </a:lnTo>
                    <a:lnTo>
                      <a:pt x="43" y="0"/>
                    </a:lnTo>
                    <a:lnTo>
                      <a:pt x="25" y="5"/>
                    </a:lnTo>
                    <a:lnTo>
                      <a:pt x="12" y="17"/>
                    </a:lnTo>
                    <a:lnTo>
                      <a:pt x="2" y="33"/>
                    </a:lnTo>
                    <a:lnTo>
                      <a:pt x="0" y="53"/>
                    </a:lnTo>
                    <a:lnTo>
                      <a:pt x="8" y="74"/>
                    </a:lnTo>
                    <a:lnTo>
                      <a:pt x="93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3" name="Freeform 134"/>
              <p:cNvSpPr>
                <a:spLocks/>
              </p:cNvSpPr>
              <p:nvPr/>
            </p:nvSpPr>
            <p:spPr bwMode="auto">
              <a:xfrm>
                <a:off x="4709" y="3047"/>
                <a:ext cx="32" cy="44"/>
              </a:xfrm>
              <a:custGeom>
                <a:avLst/>
                <a:gdLst>
                  <a:gd name="T0" fmla="*/ 0 w 366"/>
                  <a:gd name="T1" fmla="*/ 0 h 508"/>
                  <a:gd name="T2" fmla="*/ 0 w 366"/>
                  <a:gd name="T3" fmla="*/ 0 h 508"/>
                  <a:gd name="T4" fmla="*/ 0 w 366"/>
                  <a:gd name="T5" fmla="*/ 0 h 508"/>
                  <a:gd name="T6" fmla="*/ 0 w 366"/>
                  <a:gd name="T7" fmla="*/ 0 h 508"/>
                  <a:gd name="T8" fmla="*/ 0 w 366"/>
                  <a:gd name="T9" fmla="*/ 0 h 508"/>
                  <a:gd name="T10" fmla="*/ 0 w 366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6"/>
                  <a:gd name="T19" fmla="*/ 0 h 508"/>
                  <a:gd name="T20" fmla="*/ 366 w 366"/>
                  <a:gd name="T21" fmla="*/ 508 h 5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6" h="508">
                    <a:moveTo>
                      <a:pt x="324" y="483"/>
                    </a:moveTo>
                    <a:lnTo>
                      <a:pt x="366" y="458"/>
                    </a:lnTo>
                    <a:lnTo>
                      <a:pt x="85" y="0"/>
                    </a:lnTo>
                    <a:lnTo>
                      <a:pt x="0" y="51"/>
                    </a:lnTo>
                    <a:lnTo>
                      <a:pt x="280" y="508"/>
                    </a:lnTo>
                    <a:lnTo>
                      <a:pt x="324" y="4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4" name="Freeform 135"/>
              <p:cNvSpPr>
                <a:spLocks/>
              </p:cNvSpPr>
              <p:nvPr/>
            </p:nvSpPr>
            <p:spPr bwMode="auto">
              <a:xfrm>
                <a:off x="4733" y="3086"/>
                <a:ext cx="8" cy="7"/>
              </a:xfrm>
              <a:custGeom>
                <a:avLst/>
                <a:gdLst>
                  <a:gd name="T0" fmla="*/ 0 w 94"/>
                  <a:gd name="T1" fmla="*/ 0 h 73"/>
                  <a:gd name="T2" fmla="*/ 0 w 94"/>
                  <a:gd name="T3" fmla="*/ 0 h 73"/>
                  <a:gd name="T4" fmla="*/ 0 w 94"/>
                  <a:gd name="T5" fmla="*/ 0 h 73"/>
                  <a:gd name="T6" fmla="*/ 0 w 94"/>
                  <a:gd name="T7" fmla="*/ 0 h 73"/>
                  <a:gd name="T8" fmla="*/ 0 w 94"/>
                  <a:gd name="T9" fmla="*/ 0 h 73"/>
                  <a:gd name="T10" fmla="*/ 0 w 94"/>
                  <a:gd name="T11" fmla="*/ 0 h 73"/>
                  <a:gd name="T12" fmla="*/ 0 w 94"/>
                  <a:gd name="T13" fmla="*/ 0 h 73"/>
                  <a:gd name="T14" fmla="*/ 0 w 94"/>
                  <a:gd name="T15" fmla="*/ 0 h 73"/>
                  <a:gd name="T16" fmla="*/ 0 w 94"/>
                  <a:gd name="T17" fmla="*/ 0 h 73"/>
                  <a:gd name="T18" fmla="*/ 0 w 94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3"/>
                  <a:gd name="T32" fmla="*/ 94 w 94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3">
                    <a:moveTo>
                      <a:pt x="0" y="50"/>
                    </a:moveTo>
                    <a:lnTo>
                      <a:pt x="16" y="66"/>
                    </a:lnTo>
                    <a:lnTo>
                      <a:pt x="34" y="73"/>
                    </a:lnTo>
                    <a:lnTo>
                      <a:pt x="50" y="73"/>
                    </a:lnTo>
                    <a:lnTo>
                      <a:pt x="68" y="66"/>
                    </a:lnTo>
                    <a:lnTo>
                      <a:pt x="81" y="56"/>
                    </a:lnTo>
                    <a:lnTo>
                      <a:pt x="91" y="38"/>
                    </a:lnTo>
                    <a:lnTo>
                      <a:pt x="94" y="20"/>
                    </a:lnTo>
                    <a:lnTo>
                      <a:pt x="86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5" name="Freeform 136"/>
              <p:cNvSpPr>
                <a:spLocks/>
              </p:cNvSpPr>
              <p:nvPr/>
            </p:nvSpPr>
            <p:spPr bwMode="auto">
              <a:xfrm>
                <a:off x="4763" y="3022"/>
                <a:ext cx="6" cy="8"/>
              </a:xfrm>
              <a:custGeom>
                <a:avLst/>
                <a:gdLst>
                  <a:gd name="T0" fmla="*/ 0 w 71"/>
                  <a:gd name="T1" fmla="*/ 0 h 96"/>
                  <a:gd name="T2" fmla="*/ 0 w 71"/>
                  <a:gd name="T3" fmla="*/ 0 h 96"/>
                  <a:gd name="T4" fmla="*/ 0 w 71"/>
                  <a:gd name="T5" fmla="*/ 0 h 96"/>
                  <a:gd name="T6" fmla="*/ 0 w 71"/>
                  <a:gd name="T7" fmla="*/ 0 h 96"/>
                  <a:gd name="T8" fmla="*/ 0 w 71"/>
                  <a:gd name="T9" fmla="*/ 0 h 96"/>
                  <a:gd name="T10" fmla="*/ 0 w 71"/>
                  <a:gd name="T11" fmla="*/ 0 h 96"/>
                  <a:gd name="T12" fmla="*/ 0 w 71"/>
                  <a:gd name="T13" fmla="*/ 0 h 96"/>
                  <a:gd name="T14" fmla="*/ 0 w 71"/>
                  <a:gd name="T15" fmla="*/ 0 h 96"/>
                  <a:gd name="T16" fmla="*/ 0 w 71"/>
                  <a:gd name="T17" fmla="*/ 0 h 96"/>
                  <a:gd name="T18" fmla="*/ 0 w 71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96"/>
                  <a:gd name="T32" fmla="*/ 71 w 71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96">
                    <a:moveTo>
                      <a:pt x="41" y="96"/>
                    </a:moveTo>
                    <a:lnTo>
                      <a:pt x="58" y="83"/>
                    </a:lnTo>
                    <a:lnTo>
                      <a:pt x="68" y="68"/>
                    </a:lnTo>
                    <a:lnTo>
                      <a:pt x="71" y="50"/>
                    </a:lnTo>
                    <a:lnTo>
                      <a:pt x="66" y="30"/>
                    </a:lnTo>
                    <a:lnTo>
                      <a:pt x="55" y="15"/>
                    </a:lnTo>
                    <a:lnTo>
                      <a:pt x="41" y="5"/>
                    </a:lnTo>
                    <a:lnTo>
                      <a:pt x="23" y="0"/>
                    </a:lnTo>
                    <a:lnTo>
                      <a:pt x="0" y="5"/>
                    </a:lnTo>
                    <a:lnTo>
                      <a:pt x="41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6" name="Freeform 137"/>
              <p:cNvSpPr>
                <a:spLocks/>
              </p:cNvSpPr>
              <p:nvPr/>
            </p:nvSpPr>
            <p:spPr bwMode="auto">
              <a:xfrm>
                <a:off x="4373" y="3022"/>
                <a:ext cx="393" cy="177"/>
              </a:xfrm>
              <a:custGeom>
                <a:avLst/>
                <a:gdLst>
                  <a:gd name="T0" fmla="*/ 0 w 4533"/>
                  <a:gd name="T1" fmla="*/ 0 h 2037"/>
                  <a:gd name="T2" fmla="*/ 0 w 4533"/>
                  <a:gd name="T3" fmla="*/ 0 h 2037"/>
                  <a:gd name="T4" fmla="*/ 0 w 4533"/>
                  <a:gd name="T5" fmla="*/ 0 h 2037"/>
                  <a:gd name="T6" fmla="*/ 0 w 4533"/>
                  <a:gd name="T7" fmla="*/ 0 h 2037"/>
                  <a:gd name="T8" fmla="*/ 0 w 4533"/>
                  <a:gd name="T9" fmla="*/ 0 h 2037"/>
                  <a:gd name="T10" fmla="*/ 0 w 4533"/>
                  <a:gd name="T11" fmla="*/ 0 h 2037"/>
                  <a:gd name="T12" fmla="*/ 0 w 4533"/>
                  <a:gd name="T13" fmla="*/ 0 h 2037"/>
                  <a:gd name="T14" fmla="*/ 0 w 4533"/>
                  <a:gd name="T15" fmla="*/ 0 h 2037"/>
                  <a:gd name="T16" fmla="*/ 0 w 4533"/>
                  <a:gd name="T17" fmla="*/ 0 h 2037"/>
                  <a:gd name="T18" fmla="*/ 0 w 4533"/>
                  <a:gd name="T19" fmla="*/ 0 h 2037"/>
                  <a:gd name="T20" fmla="*/ 0 w 4533"/>
                  <a:gd name="T21" fmla="*/ 0 h 2037"/>
                  <a:gd name="T22" fmla="*/ 0 w 4533"/>
                  <a:gd name="T23" fmla="*/ 0 h 2037"/>
                  <a:gd name="T24" fmla="*/ 0 w 4533"/>
                  <a:gd name="T25" fmla="*/ 0 h 2037"/>
                  <a:gd name="T26" fmla="*/ 0 w 4533"/>
                  <a:gd name="T27" fmla="*/ 0 h 2037"/>
                  <a:gd name="T28" fmla="*/ 0 w 4533"/>
                  <a:gd name="T29" fmla="*/ 0 h 20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33"/>
                  <a:gd name="T46" fmla="*/ 0 h 2037"/>
                  <a:gd name="T47" fmla="*/ 4533 w 4533"/>
                  <a:gd name="T48" fmla="*/ 2037 h 203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33" h="2037">
                    <a:moveTo>
                      <a:pt x="71" y="2031"/>
                    </a:moveTo>
                    <a:lnTo>
                      <a:pt x="71" y="2031"/>
                    </a:lnTo>
                    <a:lnTo>
                      <a:pt x="4533" y="91"/>
                    </a:lnTo>
                    <a:lnTo>
                      <a:pt x="4492" y="0"/>
                    </a:lnTo>
                    <a:lnTo>
                      <a:pt x="30" y="1940"/>
                    </a:lnTo>
                    <a:lnTo>
                      <a:pt x="12" y="1952"/>
                    </a:lnTo>
                    <a:lnTo>
                      <a:pt x="2" y="1968"/>
                    </a:lnTo>
                    <a:lnTo>
                      <a:pt x="0" y="1986"/>
                    </a:lnTo>
                    <a:lnTo>
                      <a:pt x="4" y="2003"/>
                    </a:lnTo>
                    <a:lnTo>
                      <a:pt x="15" y="2021"/>
                    </a:lnTo>
                    <a:lnTo>
                      <a:pt x="30" y="2031"/>
                    </a:lnTo>
                    <a:lnTo>
                      <a:pt x="47" y="2037"/>
                    </a:lnTo>
                    <a:lnTo>
                      <a:pt x="71" y="20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7" name="Freeform 138"/>
              <p:cNvSpPr>
                <a:spLocks/>
              </p:cNvSpPr>
              <p:nvPr/>
            </p:nvSpPr>
            <p:spPr bwMode="auto">
              <a:xfrm>
                <a:off x="4347" y="3190"/>
                <a:ext cx="33" cy="43"/>
              </a:xfrm>
              <a:custGeom>
                <a:avLst/>
                <a:gdLst>
                  <a:gd name="T0" fmla="*/ 0 w 375"/>
                  <a:gd name="T1" fmla="*/ 0 h 496"/>
                  <a:gd name="T2" fmla="*/ 0 w 375"/>
                  <a:gd name="T3" fmla="*/ 0 h 496"/>
                  <a:gd name="T4" fmla="*/ 0 w 375"/>
                  <a:gd name="T5" fmla="*/ 0 h 496"/>
                  <a:gd name="T6" fmla="*/ 0 w 375"/>
                  <a:gd name="T7" fmla="*/ 0 h 496"/>
                  <a:gd name="T8" fmla="*/ 0 w 375"/>
                  <a:gd name="T9" fmla="*/ 0 h 496"/>
                  <a:gd name="T10" fmla="*/ 0 w 375"/>
                  <a:gd name="T11" fmla="*/ 0 h 496"/>
                  <a:gd name="T12" fmla="*/ 0 w 375"/>
                  <a:gd name="T13" fmla="*/ 0 h 496"/>
                  <a:gd name="T14" fmla="*/ 0 w 375"/>
                  <a:gd name="T15" fmla="*/ 0 h 496"/>
                  <a:gd name="T16" fmla="*/ 0 w 375"/>
                  <a:gd name="T17" fmla="*/ 0 h 496"/>
                  <a:gd name="T18" fmla="*/ 0 w 375"/>
                  <a:gd name="T19" fmla="*/ 0 h 496"/>
                  <a:gd name="T20" fmla="*/ 0 w 375"/>
                  <a:gd name="T21" fmla="*/ 0 h 496"/>
                  <a:gd name="T22" fmla="*/ 0 w 375"/>
                  <a:gd name="T23" fmla="*/ 0 h 496"/>
                  <a:gd name="T24" fmla="*/ 0 w 375"/>
                  <a:gd name="T25" fmla="*/ 0 h 496"/>
                  <a:gd name="T26" fmla="*/ 0 w 375"/>
                  <a:gd name="T27" fmla="*/ 0 h 496"/>
                  <a:gd name="T28" fmla="*/ 0 w 375"/>
                  <a:gd name="T29" fmla="*/ 0 h 496"/>
                  <a:gd name="T30" fmla="*/ 0 w 375"/>
                  <a:gd name="T31" fmla="*/ 0 h 496"/>
                  <a:gd name="T32" fmla="*/ 0 w 375"/>
                  <a:gd name="T33" fmla="*/ 0 h 496"/>
                  <a:gd name="T34" fmla="*/ 0 w 375"/>
                  <a:gd name="T35" fmla="*/ 0 h 496"/>
                  <a:gd name="T36" fmla="*/ 0 w 375"/>
                  <a:gd name="T37" fmla="*/ 0 h 496"/>
                  <a:gd name="T38" fmla="*/ 0 w 375"/>
                  <a:gd name="T39" fmla="*/ 0 h 496"/>
                  <a:gd name="T40" fmla="*/ 0 w 375"/>
                  <a:gd name="T41" fmla="*/ 0 h 496"/>
                  <a:gd name="T42" fmla="*/ 0 w 375"/>
                  <a:gd name="T43" fmla="*/ 0 h 496"/>
                  <a:gd name="T44" fmla="*/ 0 w 375"/>
                  <a:gd name="T45" fmla="*/ 0 h 496"/>
                  <a:gd name="T46" fmla="*/ 0 w 375"/>
                  <a:gd name="T47" fmla="*/ 0 h 496"/>
                  <a:gd name="T48" fmla="*/ 0 w 375"/>
                  <a:gd name="T49" fmla="*/ 0 h 496"/>
                  <a:gd name="T50" fmla="*/ 0 w 375"/>
                  <a:gd name="T51" fmla="*/ 0 h 496"/>
                  <a:gd name="T52" fmla="*/ 0 w 375"/>
                  <a:gd name="T53" fmla="*/ 0 h 496"/>
                  <a:gd name="T54" fmla="*/ 0 w 375"/>
                  <a:gd name="T55" fmla="*/ 0 h 496"/>
                  <a:gd name="T56" fmla="*/ 0 w 375"/>
                  <a:gd name="T57" fmla="*/ 0 h 496"/>
                  <a:gd name="T58" fmla="*/ 0 w 375"/>
                  <a:gd name="T59" fmla="*/ 0 h 49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75"/>
                  <a:gd name="T91" fmla="*/ 0 h 496"/>
                  <a:gd name="T92" fmla="*/ 375 w 375"/>
                  <a:gd name="T93" fmla="*/ 496 h 49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75" h="496">
                    <a:moveTo>
                      <a:pt x="139" y="395"/>
                    </a:moveTo>
                    <a:lnTo>
                      <a:pt x="144" y="397"/>
                    </a:lnTo>
                    <a:lnTo>
                      <a:pt x="112" y="377"/>
                    </a:lnTo>
                    <a:lnTo>
                      <a:pt x="98" y="360"/>
                    </a:lnTo>
                    <a:lnTo>
                      <a:pt x="101" y="334"/>
                    </a:lnTo>
                    <a:lnTo>
                      <a:pt x="114" y="294"/>
                    </a:lnTo>
                    <a:lnTo>
                      <a:pt x="152" y="241"/>
                    </a:lnTo>
                    <a:lnTo>
                      <a:pt x="207" y="190"/>
                    </a:lnTo>
                    <a:lnTo>
                      <a:pt x="284" y="137"/>
                    </a:lnTo>
                    <a:lnTo>
                      <a:pt x="375" y="91"/>
                    </a:lnTo>
                    <a:lnTo>
                      <a:pt x="334" y="0"/>
                    </a:lnTo>
                    <a:lnTo>
                      <a:pt x="233" y="51"/>
                    </a:lnTo>
                    <a:lnTo>
                      <a:pt x="146" y="109"/>
                    </a:lnTo>
                    <a:lnTo>
                      <a:pt x="76" y="174"/>
                    </a:lnTo>
                    <a:lnTo>
                      <a:pt x="27" y="243"/>
                    </a:lnTo>
                    <a:lnTo>
                      <a:pt x="0" y="314"/>
                    </a:lnTo>
                    <a:lnTo>
                      <a:pt x="2" y="390"/>
                    </a:lnTo>
                    <a:lnTo>
                      <a:pt x="45" y="453"/>
                    </a:lnTo>
                    <a:lnTo>
                      <a:pt x="114" y="494"/>
                    </a:lnTo>
                    <a:lnTo>
                      <a:pt x="118" y="496"/>
                    </a:lnTo>
                    <a:lnTo>
                      <a:pt x="114" y="494"/>
                    </a:lnTo>
                    <a:lnTo>
                      <a:pt x="136" y="496"/>
                    </a:lnTo>
                    <a:lnTo>
                      <a:pt x="154" y="492"/>
                    </a:lnTo>
                    <a:lnTo>
                      <a:pt x="167" y="478"/>
                    </a:lnTo>
                    <a:lnTo>
                      <a:pt x="177" y="461"/>
                    </a:lnTo>
                    <a:lnTo>
                      <a:pt x="179" y="443"/>
                    </a:lnTo>
                    <a:lnTo>
                      <a:pt x="175" y="423"/>
                    </a:lnTo>
                    <a:lnTo>
                      <a:pt x="164" y="407"/>
                    </a:lnTo>
                    <a:lnTo>
                      <a:pt x="144" y="397"/>
                    </a:lnTo>
                    <a:lnTo>
                      <a:pt x="139" y="3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8" name="Freeform 139"/>
              <p:cNvSpPr>
                <a:spLocks/>
              </p:cNvSpPr>
              <p:nvPr/>
            </p:nvSpPr>
            <p:spPr bwMode="auto">
              <a:xfrm>
                <a:off x="4357" y="3224"/>
                <a:ext cx="75" cy="12"/>
              </a:xfrm>
              <a:custGeom>
                <a:avLst/>
                <a:gdLst>
                  <a:gd name="T0" fmla="*/ 0 w 869"/>
                  <a:gd name="T1" fmla="*/ 0 h 138"/>
                  <a:gd name="T2" fmla="*/ 0 w 869"/>
                  <a:gd name="T3" fmla="*/ 0 h 138"/>
                  <a:gd name="T4" fmla="*/ 0 w 869"/>
                  <a:gd name="T5" fmla="*/ 0 h 138"/>
                  <a:gd name="T6" fmla="*/ 0 w 869"/>
                  <a:gd name="T7" fmla="*/ 0 h 138"/>
                  <a:gd name="T8" fmla="*/ 0 w 869"/>
                  <a:gd name="T9" fmla="*/ 0 h 138"/>
                  <a:gd name="T10" fmla="*/ 0 w 869"/>
                  <a:gd name="T11" fmla="*/ 0 h 138"/>
                  <a:gd name="T12" fmla="*/ 0 w 869"/>
                  <a:gd name="T13" fmla="*/ 0 h 138"/>
                  <a:gd name="T14" fmla="*/ 0 w 869"/>
                  <a:gd name="T15" fmla="*/ 0 h 138"/>
                  <a:gd name="T16" fmla="*/ 0 w 869"/>
                  <a:gd name="T17" fmla="*/ 0 h 138"/>
                  <a:gd name="T18" fmla="*/ 0 w 869"/>
                  <a:gd name="T19" fmla="*/ 0 h 138"/>
                  <a:gd name="T20" fmla="*/ 0 w 869"/>
                  <a:gd name="T21" fmla="*/ 0 h 138"/>
                  <a:gd name="T22" fmla="*/ 0 w 869"/>
                  <a:gd name="T23" fmla="*/ 0 h 138"/>
                  <a:gd name="T24" fmla="*/ 0 w 869"/>
                  <a:gd name="T25" fmla="*/ 0 h 138"/>
                  <a:gd name="T26" fmla="*/ 0 w 869"/>
                  <a:gd name="T27" fmla="*/ 0 h 138"/>
                  <a:gd name="T28" fmla="*/ 0 w 869"/>
                  <a:gd name="T29" fmla="*/ 0 h 138"/>
                  <a:gd name="T30" fmla="*/ 0 w 869"/>
                  <a:gd name="T31" fmla="*/ 0 h 138"/>
                  <a:gd name="T32" fmla="*/ 0 w 869"/>
                  <a:gd name="T33" fmla="*/ 0 h 138"/>
                  <a:gd name="T34" fmla="*/ 0 w 869"/>
                  <a:gd name="T35" fmla="*/ 0 h 138"/>
                  <a:gd name="T36" fmla="*/ 0 w 869"/>
                  <a:gd name="T37" fmla="*/ 0 h 138"/>
                  <a:gd name="T38" fmla="*/ 0 w 869"/>
                  <a:gd name="T39" fmla="*/ 0 h 138"/>
                  <a:gd name="T40" fmla="*/ 0 w 869"/>
                  <a:gd name="T41" fmla="*/ 0 h 138"/>
                  <a:gd name="T42" fmla="*/ 0 w 869"/>
                  <a:gd name="T43" fmla="*/ 0 h 138"/>
                  <a:gd name="T44" fmla="*/ 0 w 869"/>
                  <a:gd name="T45" fmla="*/ 0 h 138"/>
                  <a:gd name="T46" fmla="*/ 0 w 869"/>
                  <a:gd name="T47" fmla="*/ 0 h 138"/>
                  <a:gd name="T48" fmla="*/ 0 w 869"/>
                  <a:gd name="T49" fmla="*/ 0 h 138"/>
                  <a:gd name="T50" fmla="*/ 0 w 869"/>
                  <a:gd name="T51" fmla="*/ 0 h 138"/>
                  <a:gd name="T52" fmla="*/ 0 w 869"/>
                  <a:gd name="T53" fmla="*/ 0 h 138"/>
                  <a:gd name="T54" fmla="*/ 0 w 869"/>
                  <a:gd name="T55" fmla="*/ 0 h 138"/>
                  <a:gd name="T56" fmla="*/ 0 w 869"/>
                  <a:gd name="T57" fmla="*/ 0 h 138"/>
                  <a:gd name="T58" fmla="*/ 0 w 869"/>
                  <a:gd name="T59" fmla="*/ 0 h 138"/>
                  <a:gd name="T60" fmla="*/ 0 w 869"/>
                  <a:gd name="T61" fmla="*/ 0 h 138"/>
                  <a:gd name="T62" fmla="*/ 0 w 869"/>
                  <a:gd name="T63" fmla="*/ 0 h 138"/>
                  <a:gd name="T64" fmla="*/ 0 w 869"/>
                  <a:gd name="T65" fmla="*/ 0 h 138"/>
                  <a:gd name="T66" fmla="*/ 0 w 869"/>
                  <a:gd name="T67" fmla="*/ 0 h 138"/>
                  <a:gd name="T68" fmla="*/ 0 w 869"/>
                  <a:gd name="T69" fmla="*/ 0 h 138"/>
                  <a:gd name="T70" fmla="*/ 0 w 869"/>
                  <a:gd name="T71" fmla="*/ 0 h 138"/>
                  <a:gd name="T72" fmla="*/ 0 w 869"/>
                  <a:gd name="T73" fmla="*/ 0 h 138"/>
                  <a:gd name="T74" fmla="*/ 0 w 869"/>
                  <a:gd name="T75" fmla="*/ 0 h 138"/>
                  <a:gd name="T76" fmla="*/ 0 w 869"/>
                  <a:gd name="T77" fmla="*/ 0 h 138"/>
                  <a:gd name="T78" fmla="*/ 0 w 869"/>
                  <a:gd name="T79" fmla="*/ 0 h 138"/>
                  <a:gd name="T80" fmla="*/ 0 w 869"/>
                  <a:gd name="T81" fmla="*/ 0 h 138"/>
                  <a:gd name="T82" fmla="*/ 0 w 869"/>
                  <a:gd name="T83" fmla="*/ 0 h 138"/>
                  <a:gd name="T84" fmla="*/ 0 w 869"/>
                  <a:gd name="T85" fmla="*/ 0 h 138"/>
                  <a:gd name="T86" fmla="*/ 0 w 869"/>
                  <a:gd name="T87" fmla="*/ 0 h 138"/>
                  <a:gd name="T88" fmla="*/ 0 w 869"/>
                  <a:gd name="T89" fmla="*/ 0 h 138"/>
                  <a:gd name="T90" fmla="*/ 0 w 869"/>
                  <a:gd name="T91" fmla="*/ 0 h 1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9"/>
                  <a:gd name="T139" fmla="*/ 0 h 138"/>
                  <a:gd name="T140" fmla="*/ 869 w 869"/>
                  <a:gd name="T141" fmla="*/ 138 h 13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9" h="138">
                    <a:moveTo>
                      <a:pt x="798" y="4"/>
                    </a:moveTo>
                    <a:lnTo>
                      <a:pt x="808" y="0"/>
                    </a:lnTo>
                    <a:lnTo>
                      <a:pt x="768" y="7"/>
                    </a:lnTo>
                    <a:lnTo>
                      <a:pt x="719" y="14"/>
                    </a:lnTo>
                    <a:lnTo>
                      <a:pt x="674" y="22"/>
                    </a:lnTo>
                    <a:lnTo>
                      <a:pt x="626" y="28"/>
                    </a:lnTo>
                    <a:lnTo>
                      <a:pt x="577" y="32"/>
                    </a:lnTo>
                    <a:lnTo>
                      <a:pt x="525" y="34"/>
                    </a:lnTo>
                    <a:lnTo>
                      <a:pt x="476" y="38"/>
                    </a:lnTo>
                    <a:lnTo>
                      <a:pt x="423" y="38"/>
                    </a:lnTo>
                    <a:lnTo>
                      <a:pt x="368" y="38"/>
                    </a:lnTo>
                    <a:lnTo>
                      <a:pt x="318" y="34"/>
                    </a:lnTo>
                    <a:lnTo>
                      <a:pt x="264" y="32"/>
                    </a:lnTo>
                    <a:lnTo>
                      <a:pt x="213" y="30"/>
                    </a:lnTo>
                    <a:lnTo>
                      <a:pt x="162" y="24"/>
                    </a:lnTo>
                    <a:lnTo>
                      <a:pt x="115" y="18"/>
                    </a:lnTo>
                    <a:lnTo>
                      <a:pt x="67" y="10"/>
                    </a:lnTo>
                    <a:lnTo>
                      <a:pt x="21" y="2"/>
                    </a:lnTo>
                    <a:lnTo>
                      <a:pt x="0" y="103"/>
                    </a:lnTo>
                    <a:lnTo>
                      <a:pt x="51" y="111"/>
                    </a:lnTo>
                    <a:lnTo>
                      <a:pt x="99" y="118"/>
                    </a:lnTo>
                    <a:lnTo>
                      <a:pt x="152" y="125"/>
                    </a:lnTo>
                    <a:lnTo>
                      <a:pt x="208" y="131"/>
                    </a:lnTo>
                    <a:lnTo>
                      <a:pt x="259" y="133"/>
                    </a:lnTo>
                    <a:lnTo>
                      <a:pt x="312" y="136"/>
                    </a:lnTo>
                    <a:lnTo>
                      <a:pt x="368" y="138"/>
                    </a:lnTo>
                    <a:lnTo>
                      <a:pt x="423" y="138"/>
                    </a:lnTo>
                    <a:lnTo>
                      <a:pt x="476" y="138"/>
                    </a:lnTo>
                    <a:lnTo>
                      <a:pt x="530" y="136"/>
                    </a:lnTo>
                    <a:lnTo>
                      <a:pt x="583" y="133"/>
                    </a:lnTo>
                    <a:lnTo>
                      <a:pt x="636" y="128"/>
                    </a:lnTo>
                    <a:lnTo>
                      <a:pt x="689" y="123"/>
                    </a:lnTo>
                    <a:lnTo>
                      <a:pt x="735" y="115"/>
                    </a:lnTo>
                    <a:lnTo>
                      <a:pt x="783" y="107"/>
                    </a:lnTo>
                    <a:lnTo>
                      <a:pt x="828" y="101"/>
                    </a:lnTo>
                    <a:lnTo>
                      <a:pt x="838" y="95"/>
                    </a:lnTo>
                    <a:lnTo>
                      <a:pt x="828" y="101"/>
                    </a:lnTo>
                    <a:lnTo>
                      <a:pt x="849" y="93"/>
                    </a:lnTo>
                    <a:lnTo>
                      <a:pt x="861" y="78"/>
                    </a:lnTo>
                    <a:lnTo>
                      <a:pt x="869" y="60"/>
                    </a:lnTo>
                    <a:lnTo>
                      <a:pt x="869" y="40"/>
                    </a:lnTo>
                    <a:lnTo>
                      <a:pt x="861" y="22"/>
                    </a:lnTo>
                    <a:lnTo>
                      <a:pt x="849" y="7"/>
                    </a:lnTo>
                    <a:lnTo>
                      <a:pt x="831" y="0"/>
                    </a:lnTo>
                    <a:lnTo>
                      <a:pt x="808" y="0"/>
                    </a:lnTo>
                    <a:lnTo>
                      <a:pt x="798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99" name="Freeform 140"/>
              <p:cNvSpPr>
                <a:spLocks/>
              </p:cNvSpPr>
              <p:nvPr/>
            </p:nvSpPr>
            <p:spPr bwMode="auto">
              <a:xfrm>
                <a:off x="4427" y="3056"/>
                <a:ext cx="375" cy="177"/>
              </a:xfrm>
              <a:custGeom>
                <a:avLst/>
                <a:gdLst>
                  <a:gd name="T0" fmla="*/ 0 w 4335"/>
                  <a:gd name="T1" fmla="*/ 0 h 2033"/>
                  <a:gd name="T2" fmla="*/ 0 w 4335"/>
                  <a:gd name="T3" fmla="*/ 0 h 2033"/>
                  <a:gd name="T4" fmla="*/ 0 w 4335"/>
                  <a:gd name="T5" fmla="*/ 0 h 2033"/>
                  <a:gd name="T6" fmla="*/ 0 w 4335"/>
                  <a:gd name="T7" fmla="*/ 0 h 2033"/>
                  <a:gd name="T8" fmla="*/ 0 w 4335"/>
                  <a:gd name="T9" fmla="*/ 0 h 2033"/>
                  <a:gd name="T10" fmla="*/ 0 w 4335"/>
                  <a:gd name="T11" fmla="*/ 0 h 20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35"/>
                  <a:gd name="T19" fmla="*/ 0 h 2033"/>
                  <a:gd name="T20" fmla="*/ 4335 w 4335"/>
                  <a:gd name="T21" fmla="*/ 2033 h 20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35" h="2033">
                    <a:moveTo>
                      <a:pt x="4315" y="45"/>
                    </a:moveTo>
                    <a:lnTo>
                      <a:pt x="4294" y="0"/>
                    </a:lnTo>
                    <a:lnTo>
                      <a:pt x="0" y="1942"/>
                    </a:lnTo>
                    <a:lnTo>
                      <a:pt x="40" y="2033"/>
                    </a:lnTo>
                    <a:lnTo>
                      <a:pt x="4335" y="91"/>
                    </a:lnTo>
                    <a:lnTo>
                      <a:pt x="4315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0" name="Freeform 141"/>
              <p:cNvSpPr>
                <a:spLocks/>
              </p:cNvSpPr>
              <p:nvPr/>
            </p:nvSpPr>
            <p:spPr bwMode="auto">
              <a:xfrm>
                <a:off x="4798" y="3056"/>
                <a:ext cx="6" cy="8"/>
              </a:xfrm>
              <a:custGeom>
                <a:avLst/>
                <a:gdLst>
                  <a:gd name="T0" fmla="*/ 0 w 71"/>
                  <a:gd name="T1" fmla="*/ 0 h 97"/>
                  <a:gd name="T2" fmla="*/ 0 w 71"/>
                  <a:gd name="T3" fmla="*/ 0 h 97"/>
                  <a:gd name="T4" fmla="*/ 0 w 71"/>
                  <a:gd name="T5" fmla="*/ 0 h 97"/>
                  <a:gd name="T6" fmla="*/ 0 w 71"/>
                  <a:gd name="T7" fmla="*/ 0 h 97"/>
                  <a:gd name="T8" fmla="*/ 0 w 71"/>
                  <a:gd name="T9" fmla="*/ 0 h 97"/>
                  <a:gd name="T10" fmla="*/ 0 w 71"/>
                  <a:gd name="T11" fmla="*/ 0 h 97"/>
                  <a:gd name="T12" fmla="*/ 0 w 71"/>
                  <a:gd name="T13" fmla="*/ 0 h 97"/>
                  <a:gd name="T14" fmla="*/ 0 w 71"/>
                  <a:gd name="T15" fmla="*/ 0 h 97"/>
                  <a:gd name="T16" fmla="*/ 0 w 71"/>
                  <a:gd name="T17" fmla="*/ 0 h 97"/>
                  <a:gd name="T18" fmla="*/ 0 w 71"/>
                  <a:gd name="T19" fmla="*/ 0 h 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97"/>
                  <a:gd name="T32" fmla="*/ 71 w 71"/>
                  <a:gd name="T33" fmla="*/ 97 h 9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97">
                    <a:moveTo>
                      <a:pt x="41" y="97"/>
                    </a:moveTo>
                    <a:lnTo>
                      <a:pt x="59" y="84"/>
                    </a:lnTo>
                    <a:lnTo>
                      <a:pt x="69" y="69"/>
                    </a:lnTo>
                    <a:lnTo>
                      <a:pt x="71" y="51"/>
                    </a:lnTo>
                    <a:lnTo>
                      <a:pt x="67" y="31"/>
                    </a:lnTo>
                    <a:lnTo>
                      <a:pt x="57" y="16"/>
                    </a:lnTo>
                    <a:lnTo>
                      <a:pt x="41" y="6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41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1" name="Freeform 142"/>
              <p:cNvSpPr>
                <a:spLocks/>
              </p:cNvSpPr>
              <p:nvPr/>
            </p:nvSpPr>
            <p:spPr bwMode="auto">
              <a:xfrm>
                <a:off x="5275" y="2451"/>
                <a:ext cx="3" cy="4"/>
              </a:xfrm>
              <a:custGeom>
                <a:avLst/>
                <a:gdLst>
                  <a:gd name="T0" fmla="*/ 0 w 33"/>
                  <a:gd name="T1" fmla="*/ 0 h 46"/>
                  <a:gd name="T2" fmla="*/ 0 w 33"/>
                  <a:gd name="T3" fmla="*/ 0 h 46"/>
                  <a:gd name="T4" fmla="*/ 0 w 33"/>
                  <a:gd name="T5" fmla="*/ 0 h 46"/>
                  <a:gd name="T6" fmla="*/ 0 w 33"/>
                  <a:gd name="T7" fmla="*/ 0 h 46"/>
                  <a:gd name="T8" fmla="*/ 0 w 33"/>
                  <a:gd name="T9" fmla="*/ 0 h 46"/>
                  <a:gd name="T10" fmla="*/ 0 w 33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46"/>
                  <a:gd name="T20" fmla="*/ 33 w 33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46">
                    <a:moveTo>
                      <a:pt x="12" y="0"/>
                    </a:moveTo>
                    <a:lnTo>
                      <a:pt x="0" y="16"/>
                    </a:lnTo>
                    <a:lnTo>
                      <a:pt x="0" y="32"/>
                    </a:lnTo>
                    <a:lnTo>
                      <a:pt x="12" y="46"/>
                    </a:lnTo>
                    <a:lnTo>
                      <a:pt x="33" y="4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2" name="Freeform 143"/>
              <p:cNvSpPr>
                <a:spLocks/>
              </p:cNvSpPr>
              <p:nvPr/>
            </p:nvSpPr>
            <p:spPr bwMode="auto">
              <a:xfrm>
                <a:off x="5276" y="2435"/>
                <a:ext cx="38" cy="20"/>
              </a:xfrm>
              <a:custGeom>
                <a:avLst/>
                <a:gdLst>
                  <a:gd name="T0" fmla="*/ 0 w 446"/>
                  <a:gd name="T1" fmla="*/ 0 h 226"/>
                  <a:gd name="T2" fmla="*/ 0 w 446"/>
                  <a:gd name="T3" fmla="*/ 0 h 226"/>
                  <a:gd name="T4" fmla="*/ 0 w 446"/>
                  <a:gd name="T5" fmla="*/ 0 h 226"/>
                  <a:gd name="T6" fmla="*/ 0 w 446"/>
                  <a:gd name="T7" fmla="*/ 0 h 226"/>
                  <a:gd name="T8" fmla="*/ 0 w 446"/>
                  <a:gd name="T9" fmla="*/ 0 h 226"/>
                  <a:gd name="T10" fmla="*/ 0 w 446"/>
                  <a:gd name="T11" fmla="*/ 0 h 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6"/>
                  <a:gd name="T19" fmla="*/ 0 h 226"/>
                  <a:gd name="T20" fmla="*/ 446 w 446"/>
                  <a:gd name="T21" fmla="*/ 226 h 2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6" h="226">
                    <a:moveTo>
                      <a:pt x="436" y="24"/>
                    </a:moveTo>
                    <a:lnTo>
                      <a:pt x="426" y="0"/>
                    </a:lnTo>
                    <a:lnTo>
                      <a:pt x="0" y="180"/>
                    </a:lnTo>
                    <a:lnTo>
                      <a:pt x="21" y="226"/>
                    </a:lnTo>
                    <a:lnTo>
                      <a:pt x="446" y="46"/>
                    </a:lnTo>
                    <a:lnTo>
                      <a:pt x="436" y="2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3" name="Freeform 144"/>
              <p:cNvSpPr>
                <a:spLocks/>
              </p:cNvSpPr>
              <p:nvPr/>
            </p:nvSpPr>
            <p:spPr bwMode="auto">
              <a:xfrm>
                <a:off x="5313" y="2435"/>
                <a:ext cx="3" cy="4"/>
              </a:xfrm>
              <a:custGeom>
                <a:avLst/>
                <a:gdLst>
                  <a:gd name="T0" fmla="*/ 0 w 35"/>
                  <a:gd name="T1" fmla="*/ 0 h 46"/>
                  <a:gd name="T2" fmla="*/ 0 w 35"/>
                  <a:gd name="T3" fmla="*/ 0 h 46"/>
                  <a:gd name="T4" fmla="*/ 0 w 35"/>
                  <a:gd name="T5" fmla="*/ 0 h 46"/>
                  <a:gd name="T6" fmla="*/ 0 w 35"/>
                  <a:gd name="T7" fmla="*/ 0 h 46"/>
                  <a:gd name="T8" fmla="*/ 0 w 35"/>
                  <a:gd name="T9" fmla="*/ 0 h 46"/>
                  <a:gd name="T10" fmla="*/ 0 w 35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46"/>
                  <a:gd name="T20" fmla="*/ 35 w 35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46">
                    <a:moveTo>
                      <a:pt x="20" y="46"/>
                    </a:moveTo>
                    <a:lnTo>
                      <a:pt x="35" y="30"/>
                    </a:lnTo>
                    <a:lnTo>
                      <a:pt x="32" y="13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20" y="4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4" name="Freeform 145"/>
              <p:cNvSpPr>
                <a:spLocks/>
              </p:cNvSpPr>
              <p:nvPr/>
            </p:nvSpPr>
            <p:spPr bwMode="auto">
              <a:xfrm>
                <a:off x="5309" y="2436"/>
                <a:ext cx="3" cy="4"/>
              </a:xfrm>
              <a:custGeom>
                <a:avLst/>
                <a:gdLst>
                  <a:gd name="T0" fmla="*/ 0 w 43"/>
                  <a:gd name="T1" fmla="*/ 0 h 42"/>
                  <a:gd name="T2" fmla="*/ 0 w 43"/>
                  <a:gd name="T3" fmla="*/ 0 h 42"/>
                  <a:gd name="T4" fmla="*/ 0 w 43"/>
                  <a:gd name="T5" fmla="*/ 0 h 42"/>
                  <a:gd name="T6" fmla="*/ 0 w 43"/>
                  <a:gd name="T7" fmla="*/ 0 h 42"/>
                  <a:gd name="T8" fmla="*/ 0 w 43"/>
                  <a:gd name="T9" fmla="*/ 0 h 42"/>
                  <a:gd name="T10" fmla="*/ 0 w 43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42"/>
                  <a:gd name="T20" fmla="*/ 43 w 43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42">
                    <a:moveTo>
                      <a:pt x="43" y="8"/>
                    </a:moveTo>
                    <a:lnTo>
                      <a:pt x="26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8" y="42"/>
                    </a:lnTo>
                    <a:lnTo>
                      <a:pt x="43" y="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5" name="Freeform 146"/>
              <p:cNvSpPr>
                <a:spLocks/>
              </p:cNvSpPr>
              <p:nvPr/>
            </p:nvSpPr>
            <p:spPr bwMode="auto">
              <a:xfrm>
                <a:off x="5309" y="2437"/>
                <a:ext cx="12" cy="23"/>
              </a:xfrm>
              <a:custGeom>
                <a:avLst/>
                <a:gdLst>
                  <a:gd name="T0" fmla="*/ 0 w 140"/>
                  <a:gd name="T1" fmla="*/ 0 h 267"/>
                  <a:gd name="T2" fmla="*/ 0 w 140"/>
                  <a:gd name="T3" fmla="*/ 0 h 267"/>
                  <a:gd name="T4" fmla="*/ 0 w 140"/>
                  <a:gd name="T5" fmla="*/ 0 h 267"/>
                  <a:gd name="T6" fmla="*/ 0 w 140"/>
                  <a:gd name="T7" fmla="*/ 0 h 267"/>
                  <a:gd name="T8" fmla="*/ 0 w 140"/>
                  <a:gd name="T9" fmla="*/ 0 h 267"/>
                  <a:gd name="T10" fmla="*/ 0 w 140"/>
                  <a:gd name="T11" fmla="*/ 0 h 267"/>
                  <a:gd name="T12" fmla="*/ 0 w 140"/>
                  <a:gd name="T13" fmla="*/ 0 h 267"/>
                  <a:gd name="T14" fmla="*/ 0 w 140"/>
                  <a:gd name="T15" fmla="*/ 0 h 267"/>
                  <a:gd name="T16" fmla="*/ 0 w 140"/>
                  <a:gd name="T17" fmla="*/ 0 h 267"/>
                  <a:gd name="T18" fmla="*/ 0 w 140"/>
                  <a:gd name="T19" fmla="*/ 0 h 267"/>
                  <a:gd name="T20" fmla="*/ 0 w 140"/>
                  <a:gd name="T21" fmla="*/ 0 h 267"/>
                  <a:gd name="T22" fmla="*/ 0 w 140"/>
                  <a:gd name="T23" fmla="*/ 0 h 267"/>
                  <a:gd name="T24" fmla="*/ 0 w 140"/>
                  <a:gd name="T25" fmla="*/ 0 h 267"/>
                  <a:gd name="T26" fmla="*/ 0 w 140"/>
                  <a:gd name="T27" fmla="*/ 0 h 267"/>
                  <a:gd name="T28" fmla="*/ 0 w 140"/>
                  <a:gd name="T29" fmla="*/ 0 h 267"/>
                  <a:gd name="T30" fmla="*/ 0 w 140"/>
                  <a:gd name="T31" fmla="*/ 0 h 267"/>
                  <a:gd name="T32" fmla="*/ 0 w 140"/>
                  <a:gd name="T33" fmla="*/ 0 h 267"/>
                  <a:gd name="T34" fmla="*/ 0 w 140"/>
                  <a:gd name="T35" fmla="*/ 0 h 267"/>
                  <a:gd name="T36" fmla="*/ 0 w 140"/>
                  <a:gd name="T37" fmla="*/ 0 h 26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0"/>
                  <a:gd name="T58" fmla="*/ 0 h 267"/>
                  <a:gd name="T59" fmla="*/ 140 w 140"/>
                  <a:gd name="T60" fmla="*/ 267 h 26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0" h="267">
                    <a:moveTo>
                      <a:pt x="136" y="267"/>
                    </a:moveTo>
                    <a:lnTo>
                      <a:pt x="140" y="235"/>
                    </a:lnTo>
                    <a:lnTo>
                      <a:pt x="140" y="199"/>
                    </a:lnTo>
                    <a:lnTo>
                      <a:pt x="134" y="164"/>
                    </a:lnTo>
                    <a:lnTo>
                      <a:pt x="124" y="131"/>
                    </a:lnTo>
                    <a:lnTo>
                      <a:pt x="112" y="93"/>
                    </a:lnTo>
                    <a:lnTo>
                      <a:pt x="89" y="60"/>
                    </a:lnTo>
                    <a:lnTo>
                      <a:pt x="65" y="27"/>
                    </a:lnTo>
                    <a:lnTo>
                      <a:pt x="35" y="0"/>
                    </a:lnTo>
                    <a:lnTo>
                      <a:pt x="0" y="34"/>
                    </a:lnTo>
                    <a:lnTo>
                      <a:pt x="25" y="62"/>
                    </a:lnTo>
                    <a:lnTo>
                      <a:pt x="49" y="91"/>
                    </a:lnTo>
                    <a:lnTo>
                      <a:pt x="65" y="118"/>
                    </a:lnTo>
                    <a:lnTo>
                      <a:pt x="79" y="146"/>
                    </a:lnTo>
                    <a:lnTo>
                      <a:pt x="83" y="174"/>
                    </a:lnTo>
                    <a:lnTo>
                      <a:pt x="89" y="204"/>
                    </a:lnTo>
                    <a:lnTo>
                      <a:pt x="89" y="235"/>
                    </a:lnTo>
                    <a:lnTo>
                      <a:pt x="86" y="263"/>
                    </a:lnTo>
                    <a:lnTo>
                      <a:pt x="136" y="267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6" name="Freeform 147"/>
              <p:cNvSpPr>
                <a:spLocks/>
              </p:cNvSpPr>
              <p:nvPr/>
            </p:nvSpPr>
            <p:spPr bwMode="auto">
              <a:xfrm>
                <a:off x="5309" y="2438"/>
                <a:ext cx="4" cy="3"/>
              </a:xfrm>
              <a:custGeom>
                <a:avLst/>
                <a:gdLst>
                  <a:gd name="T0" fmla="*/ 0 w 51"/>
                  <a:gd name="T1" fmla="*/ 0 h 28"/>
                  <a:gd name="T2" fmla="*/ 0 w 51"/>
                  <a:gd name="T3" fmla="*/ 0 h 28"/>
                  <a:gd name="T4" fmla="*/ 0 w 51"/>
                  <a:gd name="T5" fmla="*/ 0 h 28"/>
                  <a:gd name="T6" fmla="*/ 0 w 51"/>
                  <a:gd name="T7" fmla="*/ 0 h 28"/>
                  <a:gd name="T8" fmla="*/ 0 w 51"/>
                  <a:gd name="T9" fmla="*/ 0 h 28"/>
                  <a:gd name="T10" fmla="*/ 0 w 51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28"/>
                  <a:gd name="T20" fmla="*/ 51 w 5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28">
                    <a:moveTo>
                      <a:pt x="0" y="0"/>
                    </a:moveTo>
                    <a:lnTo>
                      <a:pt x="8" y="20"/>
                    </a:lnTo>
                    <a:lnTo>
                      <a:pt x="23" y="28"/>
                    </a:lnTo>
                    <a:lnTo>
                      <a:pt x="41" y="23"/>
                    </a:lnTo>
                    <a:lnTo>
                      <a:pt x="5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7" name="Freeform 148"/>
              <p:cNvSpPr>
                <a:spLocks/>
              </p:cNvSpPr>
              <p:nvPr/>
            </p:nvSpPr>
            <p:spPr bwMode="auto">
              <a:xfrm>
                <a:off x="5298" y="2441"/>
                <a:ext cx="4" cy="3"/>
              </a:xfrm>
              <a:custGeom>
                <a:avLst/>
                <a:gdLst>
                  <a:gd name="T0" fmla="*/ 0 w 45"/>
                  <a:gd name="T1" fmla="*/ 0 h 40"/>
                  <a:gd name="T2" fmla="*/ 0 w 45"/>
                  <a:gd name="T3" fmla="*/ 0 h 40"/>
                  <a:gd name="T4" fmla="*/ 0 w 45"/>
                  <a:gd name="T5" fmla="*/ 0 h 40"/>
                  <a:gd name="T6" fmla="*/ 0 w 45"/>
                  <a:gd name="T7" fmla="*/ 0 h 40"/>
                  <a:gd name="T8" fmla="*/ 0 w 45"/>
                  <a:gd name="T9" fmla="*/ 0 h 40"/>
                  <a:gd name="T10" fmla="*/ 0 w 45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40"/>
                  <a:gd name="T20" fmla="*/ 45 w 45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40">
                    <a:moveTo>
                      <a:pt x="45" y="10"/>
                    </a:moveTo>
                    <a:lnTo>
                      <a:pt x="27" y="0"/>
                    </a:lnTo>
                    <a:lnTo>
                      <a:pt x="10" y="5"/>
                    </a:lnTo>
                    <a:lnTo>
                      <a:pt x="0" y="20"/>
                    </a:lnTo>
                    <a:lnTo>
                      <a:pt x="5" y="4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8" name="Freeform 149"/>
              <p:cNvSpPr>
                <a:spLocks/>
              </p:cNvSpPr>
              <p:nvPr/>
            </p:nvSpPr>
            <p:spPr bwMode="auto">
              <a:xfrm>
                <a:off x="5298" y="2442"/>
                <a:ext cx="11" cy="16"/>
              </a:xfrm>
              <a:custGeom>
                <a:avLst/>
                <a:gdLst>
                  <a:gd name="T0" fmla="*/ 0 w 133"/>
                  <a:gd name="T1" fmla="*/ 0 h 185"/>
                  <a:gd name="T2" fmla="*/ 0 w 133"/>
                  <a:gd name="T3" fmla="*/ 0 h 185"/>
                  <a:gd name="T4" fmla="*/ 0 w 133"/>
                  <a:gd name="T5" fmla="*/ 0 h 185"/>
                  <a:gd name="T6" fmla="*/ 0 w 133"/>
                  <a:gd name="T7" fmla="*/ 0 h 185"/>
                  <a:gd name="T8" fmla="*/ 0 w 133"/>
                  <a:gd name="T9" fmla="*/ 0 h 185"/>
                  <a:gd name="T10" fmla="*/ 0 w 133"/>
                  <a:gd name="T11" fmla="*/ 0 h 185"/>
                  <a:gd name="T12" fmla="*/ 0 w 133"/>
                  <a:gd name="T13" fmla="*/ 0 h 185"/>
                  <a:gd name="T14" fmla="*/ 0 w 133"/>
                  <a:gd name="T15" fmla="*/ 0 h 185"/>
                  <a:gd name="T16" fmla="*/ 0 w 133"/>
                  <a:gd name="T17" fmla="*/ 0 h 185"/>
                  <a:gd name="T18" fmla="*/ 0 w 133"/>
                  <a:gd name="T19" fmla="*/ 0 h 185"/>
                  <a:gd name="T20" fmla="*/ 0 w 133"/>
                  <a:gd name="T21" fmla="*/ 0 h 185"/>
                  <a:gd name="T22" fmla="*/ 0 w 133"/>
                  <a:gd name="T23" fmla="*/ 0 h 185"/>
                  <a:gd name="T24" fmla="*/ 0 w 133"/>
                  <a:gd name="T25" fmla="*/ 0 h 185"/>
                  <a:gd name="T26" fmla="*/ 0 w 133"/>
                  <a:gd name="T27" fmla="*/ 0 h 185"/>
                  <a:gd name="T28" fmla="*/ 0 w 133"/>
                  <a:gd name="T29" fmla="*/ 0 h 185"/>
                  <a:gd name="T30" fmla="*/ 0 w 133"/>
                  <a:gd name="T31" fmla="*/ 0 h 185"/>
                  <a:gd name="T32" fmla="*/ 0 w 133"/>
                  <a:gd name="T33" fmla="*/ 0 h 185"/>
                  <a:gd name="T34" fmla="*/ 0 w 133"/>
                  <a:gd name="T35" fmla="*/ 0 h 185"/>
                  <a:gd name="T36" fmla="*/ 0 w 133"/>
                  <a:gd name="T37" fmla="*/ 0 h 1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3"/>
                  <a:gd name="T58" fmla="*/ 0 h 185"/>
                  <a:gd name="T59" fmla="*/ 133 w 133"/>
                  <a:gd name="T60" fmla="*/ 185 h 1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3" h="185">
                    <a:moveTo>
                      <a:pt x="133" y="185"/>
                    </a:moveTo>
                    <a:lnTo>
                      <a:pt x="131" y="157"/>
                    </a:lnTo>
                    <a:lnTo>
                      <a:pt x="126" y="131"/>
                    </a:lnTo>
                    <a:lnTo>
                      <a:pt x="115" y="109"/>
                    </a:lnTo>
                    <a:lnTo>
                      <a:pt x="103" y="84"/>
                    </a:lnTo>
                    <a:lnTo>
                      <a:pt x="88" y="61"/>
                    </a:lnTo>
                    <a:lnTo>
                      <a:pt x="73" y="40"/>
                    </a:lnTo>
                    <a:lnTo>
                      <a:pt x="58" y="20"/>
                    </a:lnTo>
                    <a:lnTo>
                      <a:pt x="40" y="0"/>
                    </a:lnTo>
                    <a:lnTo>
                      <a:pt x="0" y="30"/>
                    </a:lnTo>
                    <a:lnTo>
                      <a:pt x="18" y="50"/>
                    </a:lnTo>
                    <a:lnTo>
                      <a:pt x="32" y="71"/>
                    </a:lnTo>
                    <a:lnTo>
                      <a:pt x="48" y="91"/>
                    </a:lnTo>
                    <a:lnTo>
                      <a:pt x="58" y="109"/>
                    </a:lnTo>
                    <a:lnTo>
                      <a:pt x="70" y="129"/>
                    </a:lnTo>
                    <a:lnTo>
                      <a:pt x="76" y="147"/>
                    </a:lnTo>
                    <a:lnTo>
                      <a:pt x="81" y="167"/>
                    </a:lnTo>
                    <a:lnTo>
                      <a:pt x="83" y="185"/>
                    </a:lnTo>
                    <a:lnTo>
                      <a:pt x="133" y="18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09" name="Freeform 150"/>
              <p:cNvSpPr>
                <a:spLocks/>
              </p:cNvSpPr>
              <p:nvPr/>
            </p:nvSpPr>
            <p:spPr bwMode="auto">
              <a:xfrm>
                <a:off x="5298" y="2443"/>
                <a:ext cx="4" cy="3"/>
              </a:xfrm>
              <a:custGeom>
                <a:avLst/>
                <a:gdLst>
                  <a:gd name="T0" fmla="*/ 0 w 51"/>
                  <a:gd name="T1" fmla="*/ 0 h 24"/>
                  <a:gd name="T2" fmla="*/ 0 w 51"/>
                  <a:gd name="T3" fmla="*/ 0 h 24"/>
                  <a:gd name="T4" fmla="*/ 0 w 51"/>
                  <a:gd name="T5" fmla="*/ 0 h 24"/>
                  <a:gd name="T6" fmla="*/ 0 w 51"/>
                  <a:gd name="T7" fmla="*/ 0 h 24"/>
                  <a:gd name="T8" fmla="*/ 0 w 51"/>
                  <a:gd name="T9" fmla="*/ 0 h 24"/>
                  <a:gd name="T10" fmla="*/ 0 w 51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24"/>
                  <a:gd name="T20" fmla="*/ 51 w 51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24">
                    <a:moveTo>
                      <a:pt x="0" y="0"/>
                    </a:moveTo>
                    <a:lnTo>
                      <a:pt x="7" y="18"/>
                    </a:lnTo>
                    <a:lnTo>
                      <a:pt x="25" y="24"/>
                    </a:lnTo>
                    <a:lnTo>
                      <a:pt x="43" y="18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0" name="Freeform 151"/>
              <p:cNvSpPr>
                <a:spLocks/>
              </p:cNvSpPr>
              <p:nvPr/>
            </p:nvSpPr>
            <p:spPr bwMode="auto">
              <a:xfrm>
                <a:off x="5287" y="2446"/>
                <a:ext cx="4" cy="3"/>
              </a:xfrm>
              <a:custGeom>
                <a:avLst/>
                <a:gdLst>
                  <a:gd name="T0" fmla="*/ 0 w 45"/>
                  <a:gd name="T1" fmla="*/ 0 h 40"/>
                  <a:gd name="T2" fmla="*/ 0 w 45"/>
                  <a:gd name="T3" fmla="*/ 0 h 40"/>
                  <a:gd name="T4" fmla="*/ 0 w 45"/>
                  <a:gd name="T5" fmla="*/ 0 h 40"/>
                  <a:gd name="T6" fmla="*/ 0 w 45"/>
                  <a:gd name="T7" fmla="*/ 0 h 40"/>
                  <a:gd name="T8" fmla="*/ 0 w 45"/>
                  <a:gd name="T9" fmla="*/ 0 h 40"/>
                  <a:gd name="T10" fmla="*/ 0 w 45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40"/>
                  <a:gd name="T20" fmla="*/ 45 w 45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40">
                    <a:moveTo>
                      <a:pt x="45" y="10"/>
                    </a:moveTo>
                    <a:lnTo>
                      <a:pt x="27" y="0"/>
                    </a:lnTo>
                    <a:lnTo>
                      <a:pt x="10" y="4"/>
                    </a:lnTo>
                    <a:lnTo>
                      <a:pt x="0" y="20"/>
                    </a:lnTo>
                    <a:lnTo>
                      <a:pt x="4" y="4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1" name="Freeform 152"/>
              <p:cNvSpPr>
                <a:spLocks/>
              </p:cNvSpPr>
              <p:nvPr/>
            </p:nvSpPr>
            <p:spPr bwMode="auto">
              <a:xfrm>
                <a:off x="5287" y="2446"/>
                <a:ext cx="8" cy="9"/>
              </a:xfrm>
              <a:custGeom>
                <a:avLst/>
                <a:gdLst>
                  <a:gd name="T0" fmla="*/ 0 w 89"/>
                  <a:gd name="T1" fmla="*/ 0 h 103"/>
                  <a:gd name="T2" fmla="*/ 0 w 89"/>
                  <a:gd name="T3" fmla="*/ 0 h 103"/>
                  <a:gd name="T4" fmla="*/ 0 w 89"/>
                  <a:gd name="T5" fmla="*/ 0 h 103"/>
                  <a:gd name="T6" fmla="*/ 0 w 89"/>
                  <a:gd name="T7" fmla="*/ 0 h 103"/>
                  <a:gd name="T8" fmla="*/ 0 w 89"/>
                  <a:gd name="T9" fmla="*/ 0 h 103"/>
                  <a:gd name="T10" fmla="*/ 0 w 89"/>
                  <a:gd name="T11" fmla="*/ 0 h 103"/>
                  <a:gd name="T12" fmla="*/ 0 w 89"/>
                  <a:gd name="T13" fmla="*/ 0 h 103"/>
                  <a:gd name="T14" fmla="*/ 0 w 89"/>
                  <a:gd name="T15" fmla="*/ 0 h 103"/>
                  <a:gd name="T16" fmla="*/ 0 w 89"/>
                  <a:gd name="T17" fmla="*/ 0 h 103"/>
                  <a:gd name="T18" fmla="*/ 0 w 89"/>
                  <a:gd name="T19" fmla="*/ 0 h 103"/>
                  <a:gd name="T20" fmla="*/ 0 w 89"/>
                  <a:gd name="T21" fmla="*/ 0 h 103"/>
                  <a:gd name="T22" fmla="*/ 0 w 89"/>
                  <a:gd name="T23" fmla="*/ 0 h 103"/>
                  <a:gd name="T24" fmla="*/ 0 w 89"/>
                  <a:gd name="T25" fmla="*/ 0 h 103"/>
                  <a:gd name="T26" fmla="*/ 0 w 89"/>
                  <a:gd name="T27" fmla="*/ 0 h 103"/>
                  <a:gd name="T28" fmla="*/ 0 w 89"/>
                  <a:gd name="T29" fmla="*/ 0 h 103"/>
                  <a:gd name="T30" fmla="*/ 0 w 89"/>
                  <a:gd name="T31" fmla="*/ 0 h 103"/>
                  <a:gd name="T32" fmla="*/ 0 w 89"/>
                  <a:gd name="T33" fmla="*/ 0 h 103"/>
                  <a:gd name="T34" fmla="*/ 0 w 89"/>
                  <a:gd name="T35" fmla="*/ 0 h 103"/>
                  <a:gd name="T36" fmla="*/ 0 w 89"/>
                  <a:gd name="T37" fmla="*/ 0 h 1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"/>
                  <a:gd name="T58" fmla="*/ 0 h 103"/>
                  <a:gd name="T59" fmla="*/ 89 w 89"/>
                  <a:gd name="T60" fmla="*/ 103 h 10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" h="103">
                    <a:moveTo>
                      <a:pt x="89" y="103"/>
                    </a:moveTo>
                    <a:lnTo>
                      <a:pt x="89" y="88"/>
                    </a:lnTo>
                    <a:lnTo>
                      <a:pt x="83" y="73"/>
                    </a:lnTo>
                    <a:lnTo>
                      <a:pt x="79" y="57"/>
                    </a:lnTo>
                    <a:lnTo>
                      <a:pt x="73" y="45"/>
                    </a:lnTo>
                    <a:lnTo>
                      <a:pt x="63" y="30"/>
                    </a:lnTo>
                    <a:lnTo>
                      <a:pt x="56" y="20"/>
                    </a:lnTo>
                    <a:lnTo>
                      <a:pt x="48" y="10"/>
                    </a:lnTo>
                    <a:lnTo>
                      <a:pt x="41" y="0"/>
                    </a:lnTo>
                    <a:lnTo>
                      <a:pt x="0" y="30"/>
                    </a:lnTo>
                    <a:lnTo>
                      <a:pt x="8" y="40"/>
                    </a:lnTo>
                    <a:lnTo>
                      <a:pt x="16" y="50"/>
                    </a:lnTo>
                    <a:lnTo>
                      <a:pt x="23" y="61"/>
                    </a:lnTo>
                    <a:lnTo>
                      <a:pt x="28" y="71"/>
                    </a:lnTo>
                    <a:lnTo>
                      <a:pt x="33" y="77"/>
                    </a:lnTo>
                    <a:lnTo>
                      <a:pt x="38" y="88"/>
                    </a:lnTo>
                    <a:lnTo>
                      <a:pt x="38" y="93"/>
                    </a:lnTo>
                    <a:lnTo>
                      <a:pt x="38" y="103"/>
                    </a:lnTo>
                    <a:lnTo>
                      <a:pt x="89" y="10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2" name="Freeform 153"/>
              <p:cNvSpPr>
                <a:spLocks/>
              </p:cNvSpPr>
              <p:nvPr/>
            </p:nvSpPr>
            <p:spPr bwMode="auto">
              <a:xfrm>
                <a:off x="5287" y="2448"/>
                <a:ext cx="4" cy="2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0 h 26"/>
                  <a:gd name="T6" fmla="*/ 0 w 50"/>
                  <a:gd name="T7" fmla="*/ 0 h 26"/>
                  <a:gd name="T8" fmla="*/ 0 w 50"/>
                  <a:gd name="T9" fmla="*/ 0 h 26"/>
                  <a:gd name="T10" fmla="*/ 0 w 50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"/>
                  <a:gd name="T19" fmla="*/ 0 h 26"/>
                  <a:gd name="T20" fmla="*/ 50 w 50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" h="26">
                    <a:moveTo>
                      <a:pt x="0" y="0"/>
                    </a:moveTo>
                    <a:lnTo>
                      <a:pt x="6" y="18"/>
                    </a:lnTo>
                    <a:lnTo>
                      <a:pt x="24" y="26"/>
                    </a:lnTo>
                    <a:lnTo>
                      <a:pt x="42" y="18"/>
                    </a:lnTo>
                    <a:lnTo>
                      <a:pt x="5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3" name="Freeform 154"/>
              <p:cNvSpPr>
                <a:spLocks/>
              </p:cNvSpPr>
              <p:nvPr/>
            </p:nvSpPr>
            <p:spPr bwMode="auto">
              <a:xfrm>
                <a:off x="4265" y="3090"/>
                <a:ext cx="57" cy="57"/>
              </a:xfrm>
              <a:custGeom>
                <a:avLst/>
                <a:gdLst>
                  <a:gd name="T0" fmla="*/ 0 w 665"/>
                  <a:gd name="T1" fmla="*/ 0 h 658"/>
                  <a:gd name="T2" fmla="*/ 0 w 665"/>
                  <a:gd name="T3" fmla="*/ 0 h 658"/>
                  <a:gd name="T4" fmla="*/ 0 w 665"/>
                  <a:gd name="T5" fmla="*/ 0 h 658"/>
                  <a:gd name="T6" fmla="*/ 0 w 665"/>
                  <a:gd name="T7" fmla="*/ 0 h 658"/>
                  <a:gd name="T8" fmla="*/ 0 w 665"/>
                  <a:gd name="T9" fmla="*/ 0 h 658"/>
                  <a:gd name="T10" fmla="*/ 0 w 665"/>
                  <a:gd name="T11" fmla="*/ 0 h 658"/>
                  <a:gd name="T12" fmla="*/ 0 w 665"/>
                  <a:gd name="T13" fmla="*/ 0 h 658"/>
                  <a:gd name="T14" fmla="*/ 0 w 665"/>
                  <a:gd name="T15" fmla="*/ 0 h 658"/>
                  <a:gd name="T16" fmla="*/ 0 w 665"/>
                  <a:gd name="T17" fmla="*/ 0 h 658"/>
                  <a:gd name="T18" fmla="*/ 0 w 665"/>
                  <a:gd name="T19" fmla="*/ 0 h 658"/>
                  <a:gd name="T20" fmla="*/ 0 w 665"/>
                  <a:gd name="T21" fmla="*/ 0 h 658"/>
                  <a:gd name="T22" fmla="*/ 0 w 665"/>
                  <a:gd name="T23" fmla="*/ 0 h 658"/>
                  <a:gd name="T24" fmla="*/ 0 w 665"/>
                  <a:gd name="T25" fmla="*/ 0 h 658"/>
                  <a:gd name="T26" fmla="*/ 0 w 665"/>
                  <a:gd name="T27" fmla="*/ 0 h 658"/>
                  <a:gd name="T28" fmla="*/ 0 w 665"/>
                  <a:gd name="T29" fmla="*/ 0 h 658"/>
                  <a:gd name="T30" fmla="*/ 0 w 665"/>
                  <a:gd name="T31" fmla="*/ 0 h 658"/>
                  <a:gd name="T32" fmla="*/ 0 w 665"/>
                  <a:gd name="T33" fmla="*/ 0 h 658"/>
                  <a:gd name="T34" fmla="*/ 0 w 665"/>
                  <a:gd name="T35" fmla="*/ 0 h 658"/>
                  <a:gd name="T36" fmla="*/ 0 w 665"/>
                  <a:gd name="T37" fmla="*/ 0 h 658"/>
                  <a:gd name="T38" fmla="*/ 0 w 665"/>
                  <a:gd name="T39" fmla="*/ 0 h 658"/>
                  <a:gd name="T40" fmla="*/ 0 w 665"/>
                  <a:gd name="T41" fmla="*/ 0 h 658"/>
                  <a:gd name="T42" fmla="*/ 0 w 665"/>
                  <a:gd name="T43" fmla="*/ 0 h 658"/>
                  <a:gd name="T44" fmla="*/ 0 w 665"/>
                  <a:gd name="T45" fmla="*/ 0 h 658"/>
                  <a:gd name="T46" fmla="*/ 0 w 665"/>
                  <a:gd name="T47" fmla="*/ 0 h 658"/>
                  <a:gd name="T48" fmla="*/ 0 w 665"/>
                  <a:gd name="T49" fmla="*/ 0 h 658"/>
                  <a:gd name="T50" fmla="*/ 0 w 665"/>
                  <a:gd name="T51" fmla="*/ 0 h 658"/>
                  <a:gd name="T52" fmla="*/ 0 w 665"/>
                  <a:gd name="T53" fmla="*/ 0 h 658"/>
                  <a:gd name="T54" fmla="*/ 0 w 665"/>
                  <a:gd name="T55" fmla="*/ 0 h 658"/>
                  <a:gd name="T56" fmla="*/ 0 w 665"/>
                  <a:gd name="T57" fmla="*/ 0 h 658"/>
                  <a:gd name="T58" fmla="*/ 0 w 665"/>
                  <a:gd name="T59" fmla="*/ 0 h 658"/>
                  <a:gd name="T60" fmla="*/ 0 w 665"/>
                  <a:gd name="T61" fmla="*/ 0 h 658"/>
                  <a:gd name="T62" fmla="*/ 0 w 665"/>
                  <a:gd name="T63" fmla="*/ 0 h 658"/>
                  <a:gd name="T64" fmla="*/ 0 w 665"/>
                  <a:gd name="T65" fmla="*/ 0 h 658"/>
                  <a:gd name="T66" fmla="*/ 0 w 665"/>
                  <a:gd name="T67" fmla="*/ 0 h 6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5"/>
                  <a:gd name="T103" fmla="*/ 0 h 658"/>
                  <a:gd name="T104" fmla="*/ 665 w 665"/>
                  <a:gd name="T105" fmla="*/ 658 h 65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5" h="658">
                    <a:moveTo>
                      <a:pt x="533" y="0"/>
                    </a:moveTo>
                    <a:lnTo>
                      <a:pt x="493" y="14"/>
                    </a:lnTo>
                    <a:lnTo>
                      <a:pt x="450" y="26"/>
                    </a:lnTo>
                    <a:lnTo>
                      <a:pt x="410" y="41"/>
                    </a:lnTo>
                    <a:lnTo>
                      <a:pt x="367" y="54"/>
                    </a:lnTo>
                    <a:lnTo>
                      <a:pt x="326" y="67"/>
                    </a:lnTo>
                    <a:lnTo>
                      <a:pt x="284" y="79"/>
                    </a:lnTo>
                    <a:lnTo>
                      <a:pt x="243" y="95"/>
                    </a:lnTo>
                    <a:lnTo>
                      <a:pt x="199" y="107"/>
                    </a:lnTo>
                    <a:lnTo>
                      <a:pt x="209" y="180"/>
                    </a:lnTo>
                    <a:lnTo>
                      <a:pt x="209" y="253"/>
                    </a:lnTo>
                    <a:lnTo>
                      <a:pt x="199" y="330"/>
                    </a:lnTo>
                    <a:lnTo>
                      <a:pt x="179" y="405"/>
                    </a:lnTo>
                    <a:lnTo>
                      <a:pt x="152" y="478"/>
                    </a:lnTo>
                    <a:lnTo>
                      <a:pt x="111" y="544"/>
                    </a:lnTo>
                    <a:lnTo>
                      <a:pt x="61" y="605"/>
                    </a:lnTo>
                    <a:lnTo>
                      <a:pt x="0" y="658"/>
                    </a:lnTo>
                    <a:lnTo>
                      <a:pt x="41" y="648"/>
                    </a:lnTo>
                    <a:lnTo>
                      <a:pt x="81" y="640"/>
                    </a:lnTo>
                    <a:lnTo>
                      <a:pt x="124" y="630"/>
                    </a:lnTo>
                    <a:lnTo>
                      <a:pt x="164" y="620"/>
                    </a:lnTo>
                    <a:lnTo>
                      <a:pt x="205" y="610"/>
                    </a:lnTo>
                    <a:lnTo>
                      <a:pt x="248" y="600"/>
                    </a:lnTo>
                    <a:lnTo>
                      <a:pt x="288" y="589"/>
                    </a:lnTo>
                    <a:lnTo>
                      <a:pt x="329" y="579"/>
                    </a:lnTo>
                    <a:lnTo>
                      <a:pt x="371" y="569"/>
                    </a:lnTo>
                    <a:lnTo>
                      <a:pt x="412" y="559"/>
                    </a:lnTo>
                    <a:lnTo>
                      <a:pt x="456" y="549"/>
                    </a:lnTo>
                    <a:lnTo>
                      <a:pt x="496" y="539"/>
                    </a:lnTo>
                    <a:lnTo>
                      <a:pt x="539" y="526"/>
                    </a:lnTo>
                    <a:lnTo>
                      <a:pt x="582" y="516"/>
                    </a:lnTo>
                    <a:lnTo>
                      <a:pt x="622" y="504"/>
                    </a:lnTo>
                    <a:lnTo>
                      <a:pt x="665" y="494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4" name="Freeform 155"/>
              <p:cNvSpPr>
                <a:spLocks/>
              </p:cNvSpPr>
              <p:nvPr/>
            </p:nvSpPr>
            <p:spPr bwMode="auto">
              <a:xfrm>
                <a:off x="4311" y="3069"/>
                <a:ext cx="69" cy="63"/>
              </a:xfrm>
              <a:custGeom>
                <a:avLst/>
                <a:gdLst>
                  <a:gd name="T0" fmla="*/ 0 w 792"/>
                  <a:gd name="T1" fmla="*/ 0 h 727"/>
                  <a:gd name="T2" fmla="*/ 0 w 792"/>
                  <a:gd name="T3" fmla="*/ 0 h 727"/>
                  <a:gd name="T4" fmla="*/ 0 w 792"/>
                  <a:gd name="T5" fmla="*/ 0 h 727"/>
                  <a:gd name="T6" fmla="*/ 0 w 792"/>
                  <a:gd name="T7" fmla="*/ 0 h 727"/>
                  <a:gd name="T8" fmla="*/ 0 w 792"/>
                  <a:gd name="T9" fmla="*/ 0 h 727"/>
                  <a:gd name="T10" fmla="*/ 0 w 792"/>
                  <a:gd name="T11" fmla="*/ 0 h 727"/>
                  <a:gd name="T12" fmla="*/ 0 w 792"/>
                  <a:gd name="T13" fmla="*/ 0 h 727"/>
                  <a:gd name="T14" fmla="*/ 0 w 792"/>
                  <a:gd name="T15" fmla="*/ 0 h 727"/>
                  <a:gd name="T16" fmla="*/ 0 w 792"/>
                  <a:gd name="T17" fmla="*/ 0 h 727"/>
                  <a:gd name="T18" fmla="*/ 0 w 792"/>
                  <a:gd name="T19" fmla="*/ 0 h 727"/>
                  <a:gd name="T20" fmla="*/ 0 w 792"/>
                  <a:gd name="T21" fmla="*/ 0 h 727"/>
                  <a:gd name="T22" fmla="*/ 0 w 792"/>
                  <a:gd name="T23" fmla="*/ 0 h 727"/>
                  <a:gd name="T24" fmla="*/ 0 w 792"/>
                  <a:gd name="T25" fmla="*/ 0 h 727"/>
                  <a:gd name="T26" fmla="*/ 0 w 792"/>
                  <a:gd name="T27" fmla="*/ 0 h 727"/>
                  <a:gd name="T28" fmla="*/ 0 w 792"/>
                  <a:gd name="T29" fmla="*/ 0 h 727"/>
                  <a:gd name="T30" fmla="*/ 0 w 792"/>
                  <a:gd name="T31" fmla="*/ 0 h 727"/>
                  <a:gd name="T32" fmla="*/ 0 w 792"/>
                  <a:gd name="T33" fmla="*/ 0 h 727"/>
                  <a:gd name="T34" fmla="*/ 0 w 792"/>
                  <a:gd name="T35" fmla="*/ 0 h 727"/>
                  <a:gd name="T36" fmla="*/ 0 w 792"/>
                  <a:gd name="T37" fmla="*/ 0 h 727"/>
                  <a:gd name="T38" fmla="*/ 0 w 792"/>
                  <a:gd name="T39" fmla="*/ 0 h 727"/>
                  <a:gd name="T40" fmla="*/ 0 w 792"/>
                  <a:gd name="T41" fmla="*/ 0 h 727"/>
                  <a:gd name="T42" fmla="*/ 0 w 792"/>
                  <a:gd name="T43" fmla="*/ 0 h 727"/>
                  <a:gd name="T44" fmla="*/ 0 w 792"/>
                  <a:gd name="T45" fmla="*/ 0 h 727"/>
                  <a:gd name="T46" fmla="*/ 0 w 792"/>
                  <a:gd name="T47" fmla="*/ 0 h 727"/>
                  <a:gd name="T48" fmla="*/ 0 w 792"/>
                  <a:gd name="T49" fmla="*/ 0 h 727"/>
                  <a:gd name="T50" fmla="*/ 0 w 792"/>
                  <a:gd name="T51" fmla="*/ 0 h 727"/>
                  <a:gd name="T52" fmla="*/ 0 w 792"/>
                  <a:gd name="T53" fmla="*/ 0 h 727"/>
                  <a:gd name="T54" fmla="*/ 0 w 792"/>
                  <a:gd name="T55" fmla="*/ 0 h 727"/>
                  <a:gd name="T56" fmla="*/ 0 w 792"/>
                  <a:gd name="T57" fmla="*/ 0 h 727"/>
                  <a:gd name="T58" fmla="*/ 0 w 792"/>
                  <a:gd name="T59" fmla="*/ 0 h 727"/>
                  <a:gd name="T60" fmla="*/ 0 w 792"/>
                  <a:gd name="T61" fmla="*/ 0 h 727"/>
                  <a:gd name="T62" fmla="*/ 0 w 792"/>
                  <a:gd name="T63" fmla="*/ 0 h 727"/>
                  <a:gd name="T64" fmla="*/ 0 w 792"/>
                  <a:gd name="T65" fmla="*/ 0 h 727"/>
                  <a:gd name="T66" fmla="*/ 0 w 792"/>
                  <a:gd name="T67" fmla="*/ 0 h 727"/>
                  <a:gd name="T68" fmla="*/ 0 w 792"/>
                  <a:gd name="T69" fmla="*/ 0 h 7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92"/>
                  <a:gd name="T106" fmla="*/ 0 h 727"/>
                  <a:gd name="T107" fmla="*/ 792 w 792"/>
                  <a:gd name="T108" fmla="*/ 727 h 7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92" h="727">
                    <a:moveTo>
                      <a:pt x="0" y="233"/>
                    </a:moveTo>
                    <a:lnTo>
                      <a:pt x="41" y="221"/>
                    </a:lnTo>
                    <a:lnTo>
                      <a:pt x="85" y="206"/>
                    </a:lnTo>
                    <a:lnTo>
                      <a:pt x="125" y="190"/>
                    </a:lnTo>
                    <a:lnTo>
                      <a:pt x="166" y="178"/>
                    </a:lnTo>
                    <a:lnTo>
                      <a:pt x="206" y="162"/>
                    </a:lnTo>
                    <a:lnTo>
                      <a:pt x="247" y="150"/>
                    </a:lnTo>
                    <a:lnTo>
                      <a:pt x="289" y="135"/>
                    </a:lnTo>
                    <a:lnTo>
                      <a:pt x="330" y="120"/>
                    </a:lnTo>
                    <a:lnTo>
                      <a:pt x="370" y="105"/>
                    </a:lnTo>
                    <a:lnTo>
                      <a:pt x="411" y="92"/>
                    </a:lnTo>
                    <a:lnTo>
                      <a:pt x="452" y="77"/>
                    </a:lnTo>
                    <a:lnTo>
                      <a:pt x="492" y="61"/>
                    </a:lnTo>
                    <a:lnTo>
                      <a:pt x="533" y="47"/>
                    </a:lnTo>
                    <a:lnTo>
                      <a:pt x="570" y="31"/>
                    </a:lnTo>
                    <a:lnTo>
                      <a:pt x="610" y="16"/>
                    </a:lnTo>
                    <a:lnTo>
                      <a:pt x="651" y="0"/>
                    </a:lnTo>
                    <a:lnTo>
                      <a:pt x="792" y="527"/>
                    </a:lnTo>
                    <a:lnTo>
                      <a:pt x="752" y="540"/>
                    </a:lnTo>
                    <a:lnTo>
                      <a:pt x="709" y="553"/>
                    </a:lnTo>
                    <a:lnTo>
                      <a:pt x="669" y="567"/>
                    </a:lnTo>
                    <a:lnTo>
                      <a:pt x="626" y="581"/>
                    </a:lnTo>
                    <a:lnTo>
                      <a:pt x="585" y="593"/>
                    </a:lnTo>
                    <a:lnTo>
                      <a:pt x="543" y="605"/>
                    </a:lnTo>
                    <a:lnTo>
                      <a:pt x="502" y="618"/>
                    </a:lnTo>
                    <a:lnTo>
                      <a:pt x="462" y="631"/>
                    </a:lnTo>
                    <a:lnTo>
                      <a:pt x="419" y="644"/>
                    </a:lnTo>
                    <a:lnTo>
                      <a:pt x="378" y="656"/>
                    </a:lnTo>
                    <a:lnTo>
                      <a:pt x="338" y="668"/>
                    </a:lnTo>
                    <a:lnTo>
                      <a:pt x="297" y="679"/>
                    </a:lnTo>
                    <a:lnTo>
                      <a:pt x="253" y="691"/>
                    </a:lnTo>
                    <a:lnTo>
                      <a:pt x="213" y="704"/>
                    </a:lnTo>
                    <a:lnTo>
                      <a:pt x="172" y="715"/>
                    </a:lnTo>
                    <a:lnTo>
                      <a:pt x="132" y="727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FF4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5" name="Freeform 156"/>
              <p:cNvSpPr>
                <a:spLocks/>
              </p:cNvSpPr>
              <p:nvPr/>
            </p:nvSpPr>
            <p:spPr bwMode="auto">
              <a:xfrm>
                <a:off x="4367" y="3046"/>
                <a:ext cx="69" cy="69"/>
              </a:xfrm>
              <a:custGeom>
                <a:avLst/>
                <a:gdLst>
                  <a:gd name="T0" fmla="*/ 0 w 795"/>
                  <a:gd name="T1" fmla="*/ 0 h 792"/>
                  <a:gd name="T2" fmla="*/ 0 w 795"/>
                  <a:gd name="T3" fmla="*/ 0 h 792"/>
                  <a:gd name="T4" fmla="*/ 0 w 795"/>
                  <a:gd name="T5" fmla="*/ 0 h 792"/>
                  <a:gd name="T6" fmla="*/ 0 w 795"/>
                  <a:gd name="T7" fmla="*/ 0 h 792"/>
                  <a:gd name="T8" fmla="*/ 0 w 795"/>
                  <a:gd name="T9" fmla="*/ 0 h 792"/>
                  <a:gd name="T10" fmla="*/ 0 w 795"/>
                  <a:gd name="T11" fmla="*/ 0 h 792"/>
                  <a:gd name="T12" fmla="*/ 0 w 795"/>
                  <a:gd name="T13" fmla="*/ 0 h 792"/>
                  <a:gd name="T14" fmla="*/ 0 w 795"/>
                  <a:gd name="T15" fmla="*/ 0 h 792"/>
                  <a:gd name="T16" fmla="*/ 0 w 795"/>
                  <a:gd name="T17" fmla="*/ 0 h 792"/>
                  <a:gd name="T18" fmla="*/ 0 w 795"/>
                  <a:gd name="T19" fmla="*/ 0 h 792"/>
                  <a:gd name="T20" fmla="*/ 0 w 795"/>
                  <a:gd name="T21" fmla="*/ 0 h 792"/>
                  <a:gd name="T22" fmla="*/ 0 w 795"/>
                  <a:gd name="T23" fmla="*/ 0 h 792"/>
                  <a:gd name="T24" fmla="*/ 0 w 795"/>
                  <a:gd name="T25" fmla="*/ 0 h 792"/>
                  <a:gd name="T26" fmla="*/ 0 w 795"/>
                  <a:gd name="T27" fmla="*/ 0 h 792"/>
                  <a:gd name="T28" fmla="*/ 0 w 795"/>
                  <a:gd name="T29" fmla="*/ 0 h 792"/>
                  <a:gd name="T30" fmla="*/ 0 w 795"/>
                  <a:gd name="T31" fmla="*/ 0 h 792"/>
                  <a:gd name="T32" fmla="*/ 0 w 795"/>
                  <a:gd name="T33" fmla="*/ 0 h 792"/>
                  <a:gd name="T34" fmla="*/ 0 w 795"/>
                  <a:gd name="T35" fmla="*/ 0 h 792"/>
                  <a:gd name="T36" fmla="*/ 0 w 795"/>
                  <a:gd name="T37" fmla="*/ 0 h 792"/>
                  <a:gd name="T38" fmla="*/ 0 w 795"/>
                  <a:gd name="T39" fmla="*/ 0 h 792"/>
                  <a:gd name="T40" fmla="*/ 0 w 795"/>
                  <a:gd name="T41" fmla="*/ 0 h 792"/>
                  <a:gd name="T42" fmla="*/ 0 w 795"/>
                  <a:gd name="T43" fmla="*/ 0 h 792"/>
                  <a:gd name="T44" fmla="*/ 0 w 795"/>
                  <a:gd name="T45" fmla="*/ 0 h 792"/>
                  <a:gd name="T46" fmla="*/ 0 w 795"/>
                  <a:gd name="T47" fmla="*/ 0 h 792"/>
                  <a:gd name="T48" fmla="*/ 0 w 795"/>
                  <a:gd name="T49" fmla="*/ 0 h 792"/>
                  <a:gd name="T50" fmla="*/ 0 w 795"/>
                  <a:gd name="T51" fmla="*/ 0 h 792"/>
                  <a:gd name="T52" fmla="*/ 0 w 795"/>
                  <a:gd name="T53" fmla="*/ 0 h 792"/>
                  <a:gd name="T54" fmla="*/ 0 w 795"/>
                  <a:gd name="T55" fmla="*/ 0 h 792"/>
                  <a:gd name="T56" fmla="*/ 0 w 795"/>
                  <a:gd name="T57" fmla="*/ 0 h 792"/>
                  <a:gd name="T58" fmla="*/ 0 w 795"/>
                  <a:gd name="T59" fmla="*/ 0 h 792"/>
                  <a:gd name="T60" fmla="*/ 0 w 795"/>
                  <a:gd name="T61" fmla="*/ 0 h 792"/>
                  <a:gd name="T62" fmla="*/ 0 w 795"/>
                  <a:gd name="T63" fmla="*/ 0 h 792"/>
                  <a:gd name="T64" fmla="*/ 0 w 795"/>
                  <a:gd name="T65" fmla="*/ 0 h 792"/>
                  <a:gd name="T66" fmla="*/ 0 w 795"/>
                  <a:gd name="T67" fmla="*/ 0 h 792"/>
                  <a:gd name="T68" fmla="*/ 0 w 795"/>
                  <a:gd name="T69" fmla="*/ 0 h 7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95"/>
                  <a:gd name="T106" fmla="*/ 0 h 792"/>
                  <a:gd name="T107" fmla="*/ 795 w 795"/>
                  <a:gd name="T108" fmla="*/ 792 h 7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95" h="792">
                    <a:moveTo>
                      <a:pt x="0" y="265"/>
                    </a:moveTo>
                    <a:lnTo>
                      <a:pt x="40" y="251"/>
                    </a:lnTo>
                    <a:lnTo>
                      <a:pt x="81" y="233"/>
                    </a:lnTo>
                    <a:lnTo>
                      <a:pt x="121" y="218"/>
                    </a:lnTo>
                    <a:lnTo>
                      <a:pt x="162" y="200"/>
                    </a:lnTo>
                    <a:lnTo>
                      <a:pt x="202" y="184"/>
                    </a:lnTo>
                    <a:lnTo>
                      <a:pt x="243" y="168"/>
                    </a:lnTo>
                    <a:lnTo>
                      <a:pt x="283" y="152"/>
                    </a:lnTo>
                    <a:lnTo>
                      <a:pt x="324" y="134"/>
                    </a:lnTo>
                    <a:lnTo>
                      <a:pt x="364" y="119"/>
                    </a:lnTo>
                    <a:lnTo>
                      <a:pt x="402" y="101"/>
                    </a:lnTo>
                    <a:lnTo>
                      <a:pt x="443" y="83"/>
                    </a:lnTo>
                    <a:lnTo>
                      <a:pt x="483" y="69"/>
                    </a:lnTo>
                    <a:lnTo>
                      <a:pt x="524" y="51"/>
                    </a:lnTo>
                    <a:lnTo>
                      <a:pt x="562" y="33"/>
                    </a:lnTo>
                    <a:lnTo>
                      <a:pt x="603" y="18"/>
                    </a:lnTo>
                    <a:lnTo>
                      <a:pt x="643" y="0"/>
                    </a:lnTo>
                    <a:lnTo>
                      <a:pt x="795" y="567"/>
                    </a:lnTo>
                    <a:lnTo>
                      <a:pt x="755" y="583"/>
                    </a:lnTo>
                    <a:lnTo>
                      <a:pt x="714" y="597"/>
                    </a:lnTo>
                    <a:lnTo>
                      <a:pt x="674" y="613"/>
                    </a:lnTo>
                    <a:lnTo>
                      <a:pt x="633" y="625"/>
                    </a:lnTo>
                    <a:lnTo>
                      <a:pt x="590" y="640"/>
                    </a:lnTo>
                    <a:lnTo>
                      <a:pt x="550" y="656"/>
                    </a:lnTo>
                    <a:lnTo>
                      <a:pt x="509" y="668"/>
                    </a:lnTo>
                    <a:lnTo>
                      <a:pt x="469" y="684"/>
                    </a:lnTo>
                    <a:lnTo>
                      <a:pt x="428" y="698"/>
                    </a:lnTo>
                    <a:lnTo>
                      <a:pt x="388" y="711"/>
                    </a:lnTo>
                    <a:lnTo>
                      <a:pt x="347" y="724"/>
                    </a:lnTo>
                    <a:lnTo>
                      <a:pt x="307" y="739"/>
                    </a:lnTo>
                    <a:lnTo>
                      <a:pt x="263" y="751"/>
                    </a:lnTo>
                    <a:lnTo>
                      <a:pt x="222" y="765"/>
                    </a:lnTo>
                    <a:lnTo>
                      <a:pt x="182" y="779"/>
                    </a:lnTo>
                    <a:lnTo>
                      <a:pt x="141" y="792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rgbClr val="FF5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6" name="Freeform 157"/>
              <p:cNvSpPr>
                <a:spLocks/>
              </p:cNvSpPr>
              <p:nvPr/>
            </p:nvSpPr>
            <p:spPr bwMode="auto">
              <a:xfrm>
                <a:off x="4423" y="3021"/>
                <a:ext cx="69" cy="74"/>
              </a:xfrm>
              <a:custGeom>
                <a:avLst/>
                <a:gdLst>
                  <a:gd name="T0" fmla="*/ 0 w 797"/>
                  <a:gd name="T1" fmla="*/ 0 h 860"/>
                  <a:gd name="T2" fmla="*/ 0 w 797"/>
                  <a:gd name="T3" fmla="*/ 0 h 860"/>
                  <a:gd name="T4" fmla="*/ 0 w 797"/>
                  <a:gd name="T5" fmla="*/ 0 h 860"/>
                  <a:gd name="T6" fmla="*/ 0 w 797"/>
                  <a:gd name="T7" fmla="*/ 0 h 860"/>
                  <a:gd name="T8" fmla="*/ 0 w 797"/>
                  <a:gd name="T9" fmla="*/ 0 h 860"/>
                  <a:gd name="T10" fmla="*/ 0 w 797"/>
                  <a:gd name="T11" fmla="*/ 0 h 860"/>
                  <a:gd name="T12" fmla="*/ 0 w 797"/>
                  <a:gd name="T13" fmla="*/ 0 h 860"/>
                  <a:gd name="T14" fmla="*/ 0 w 797"/>
                  <a:gd name="T15" fmla="*/ 0 h 860"/>
                  <a:gd name="T16" fmla="*/ 0 w 797"/>
                  <a:gd name="T17" fmla="*/ 0 h 860"/>
                  <a:gd name="T18" fmla="*/ 0 w 797"/>
                  <a:gd name="T19" fmla="*/ 0 h 860"/>
                  <a:gd name="T20" fmla="*/ 0 w 797"/>
                  <a:gd name="T21" fmla="*/ 0 h 860"/>
                  <a:gd name="T22" fmla="*/ 0 w 797"/>
                  <a:gd name="T23" fmla="*/ 0 h 860"/>
                  <a:gd name="T24" fmla="*/ 0 w 797"/>
                  <a:gd name="T25" fmla="*/ 0 h 860"/>
                  <a:gd name="T26" fmla="*/ 0 w 797"/>
                  <a:gd name="T27" fmla="*/ 0 h 860"/>
                  <a:gd name="T28" fmla="*/ 0 w 797"/>
                  <a:gd name="T29" fmla="*/ 0 h 860"/>
                  <a:gd name="T30" fmla="*/ 0 w 797"/>
                  <a:gd name="T31" fmla="*/ 0 h 860"/>
                  <a:gd name="T32" fmla="*/ 0 w 797"/>
                  <a:gd name="T33" fmla="*/ 0 h 860"/>
                  <a:gd name="T34" fmla="*/ 0 w 797"/>
                  <a:gd name="T35" fmla="*/ 0 h 860"/>
                  <a:gd name="T36" fmla="*/ 0 w 797"/>
                  <a:gd name="T37" fmla="*/ 0 h 860"/>
                  <a:gd name="T38" fmla="*/ 0 w 797"/>
                  <a:gd name="T39" fmla="*/ 0 h 860"/>
                  <a:gd name="T40" fmla="*/ 0 w 797"/>
                  <a:gd name="T41" fmla="*/ 0 h 860"/>
                  <a:gd name="T42" fmla="*/ 0 w 797"/>
                  <a:gd name="T43" fmla="*/ 0 h 860"/>
                  <a:gd name="T44" fmla="*/ 0 w 797"/>
                  <a:gd name="T45" fmla="*/ 0 h 860"/>
                  <a:gd name="T46" fmla="*/ 0 w 797"/>
                  <a:gd name="T47" fmla="*/ 0 h 860"/>
                  <a:gd name="T48" fmla="*/ 0 w 797"/>
                  <a:gd name="T49" fmla="*/ 0 h 860"/>
                  <a:gd name="T50" fmla="*/ 0 w 797"/>
                  <a:gd name="T51" fmla="*/ 0 h 860"/>
                  <a:gd name="T52" fmla="*/ 0 w 797"/>
                  <a:gd name="T53" fmla="*/ 0 h 860"/>
                  <a:gd name="T54" fmla="*/ 0 w 797"/>
                  <a:gd name="T55" fmla="*/ 0 h 860"/>
                  <a:gd name="T56" fmla="*/ 0 w 797"/>
                  <a:gd name="T57" fmla="*/ 0 h 860"/>
                  <a:gd name="T58" fmla="*/ 0 w 797"/>
                  <a:gd name="T59" fmla="*/ 0 h 860"/>
                  <a:gd name="T60" fmla="*/ 0 w 797"/>
                  <a:gd name="T61" fmla="*/ 0 h 860"/>
                  <a:gd name="T62" fmla="*/ 0 w 797"/>
                  <a:gd name="T63" fmla="*/ 0 h 860"/>
                  <a:gd name="T64" fmla="*/ 0 w 797"/>
                  <a:gd name="T65" fmla="*/ 0 h 860"/>
                  <a:gd name="T66" fmla="*/ 0 w 797"/>
                  <a:gd name="T67" fmla="*/ 0 h 860"/>
                  <a:gd name="T68" fmla="*/ 0 w 797"/>
                  <a:gd name="T69" fmla="*/ 0 h 8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97"/>
                  <a:gd name="T106" fmla="*/ 0 h 860"/>
                  <a:gd name="T107" fmla="*/ 797 w 797"/>
                  <a:gd name="T108" fmla="*/ 860 h 8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97" h="860">
                    <a:moveTo>
                      <a:pt x="0" y="293"/>
                    </a:moveTo>
                    <a:lnTo>
                      <a:pt x="41" y="275"/>
                    </a:lnTo>
                    <a:lnTo>
                      <a:pt x="79" y="258"/>
                    </a:lnTo>
                    <a:lnTo>
                      <a:pt x="119" y="240"/>
                    </a:lnTo>
                    <a:lnTo>
                      <a:pt x="160" y="222"/>
                    </a:lnTo>
                    <a:lnTo>
                      <a:pt x="200" y="204"/>
                    </a:lnTo>
                    <a:lnTo>
                      <a:pt x="238" y="187"/>
                    </a:lnTo>
                    <a:lnTo>
                      <a:pt x="278" y="167"/>
                    </a:lnTo>
                    <a:lnTo>
                      <a:pt x="319" y="149"/>
                    </a:lnTo>
                    <a:lnTo>
                      <a:pt x="357" y="131"/>
                    </a:lnTo>
                    <a:lnTo>
                      <a:pt x="397" y="113"/>
                    </a:lnTo>
                    <a:lnTo>
                      <a:pt x="438" y="93"/>
                    </a:lnTo>
                    <a:lnTo>
                      <a:pt x="476" y="76"/>
                    </a:lnTo>
                    <a:lnTo>
                      <a:pt x="517" y="56"/>
                    </a:lnTo>
                    <a:lnTo>
                      <a:pt x="554" y="38"/>
                    </a:lnTo>
                    <a:lnTo>
                      <a:pt x="594" y="18"/>
                    </a:lnTo>
                    <a:lnTo>
                      <a:pt x="632" y="0"/>
                    </a:lnTo>
                    <a:lnTo>
                      <a:pt x="797" y="612"/>
                    </a:lnTo>
                    <a:lnTo>
                      <a:pt x="756" y="627"/>
                    </a:lnTo>
                    <a:lnTo>
                      <a:pt x="716" y="645"/>
                    </a:lnTo>
                    <a:lnTo>
                      <a:pt x="679" y="660"/>
                    </a:lnTo>
                    <a:lnTo>
                      <a:pt x="638" y="675"/>
                    </a:lnTo>
                    <a:lnTo>
                      <a:pt x="598" y="693"/>
                    </a:lnTo>
                    <a:lnTo>
                      <a:pt x="557" y="708"/>
                    </a:lnTo>
                    <a:lnTo>
                      <a:pt x="517" y="724"/>
                    </a:lnTo>
                    <a:lnTo>
                      <a:pt x="476" y="738"/>
                    </a:lnTo>
                    <a:lnTo>
                      <a:pt x="436" y="754"/>
                    </a:lnTo>
                    <a:lnTo>
                      <a:pt x="395" y="769"/>
                    </a:lnTo>
                    <a:lnTo>
                      <a:pt x="355" y="784"/>
                    </a:lnTo>
                    <a:lnTo>
                      <a:pt x="314" y="799"/>
                    </a:lnTo>
                    <a:lnTo>
                      <a:pt x="274" y="815"/>
                    </a:lnTo>
                    <a:lnTo>
                      <a:pt x="233" y="829"/>
                    </a:lnTo>
                    <a:lnTo>
                      <a:pt x="193" y="845"/>
                    </a:lnTo>
                    <a:lnTo>
                      <a:pt x="152" y="86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FF5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7" name="Freeform 158"/>
              <p:cNvSpPr>
                <a:spLocks/>
              </p:cNvSpPr>
              <p:nvPr/>
            </p:nvSpPr>
            <p:spPr bwMode="auto">
              <a:xfrm>
                <a:off x="4477" y="2993"/>
                <a:ext cx="70" cy="81"/>
              </a:xfrm>
              <a:custGeom>
                <a:avLst/>
                <a:gdLst>
                  <a:gd name="T0" fmla="*/ 0 w 806"/>
                  <a:gd name="T1" fmla="*/ 0 h 928"/>
                  <a:gd name="T2" fmla="*/ 0 w 806"/>
                  <a:gd name="T3" fmla="*/ 0 h 928"/>
                  <a:gd name="T4" fmla="*/ 0 w 806"/>
                  <a:gd name="T5" fmla="*/ 0 h 928"/>
                  <a:gd name="T6" fmla="*/ 0 w 806"/>
                  <a:gd name="T7" fmla="*/ 0 h 928"/>
                  <a:gd name="T8" fmla="*/ 0 w 806"/>
                  <a:gd name="T9" fmla="*/ 0 h 928"/>
                  <a:gd name="T10" fmla="*/ 0 w 806"/>
                  <a:gd name="T11" fmla="*/ 0 h 928"/>
                  <a:gd name="T12" fmla="*/ 0 w 806"/>
                  <a:gd name="T13" fmla="*/ 0 h 928"/>
                  <a:gd name="T14" fmla="*/ 0 w 806"/>
                  <a:gd name="T15" fmla="*/ 0 h 928"/>
                  <a:gd name="T16" fmla="*/ 0 w 806"/>
                  <a:gd name="T17" fmla="*/ 0 h 928"/>
                  <a:gd name="T18" fmla="*/ 0 w 806"/>
                  <a:gd name="T19" fmla="*/ 0 h 928"/>
                  <a:gd name="T20" fmla="*/ 0 w 806"/>
                  <a:gd name="T21" fmla="*/ 0 h 928"/>
                  <a:gd name="T22" fmla="*/ 0 w 806"/>
                  <a:gd name="T23" fmla="*/ 0 h 928"/>
                  <a:gd name="T24" fmla="*/ 0 w 806"/>
                  <a:gd name="T25" fmla="*/ 0 h 928"/>
                  <a:gd name="T26" fmla="*/ 0 w 806"/>
                  <a:gd name="T27" fmla="*/ 0 h 928"/>
                  <a:gd name="T28" fmla="*/ 0 w 806"/>
                  <a:gd name="T29" fmla="*/ 0 h 928"/>
                  <a:gd name="T30" fmla="*/ 0 w 806"/>
                  <a:gd name="T31" fmla="*/ 0 h 928"/>
                  <a:gd name="T32" fmla="*/ 0 w 806"/>
                  <a:gd name="T33" fmla="*/ 0 h 928"/>
                  <a:gd name="T34" fmla="*/ 0 w 806"/>
                  <a:gd name="T35" fmla="*/ 0 h 928"/>
                  <a:gd name="T36" fmla="*/ 0 w 806"/>
                  <a:gd name="T37" fmla="*/ 0 h 928"/>
                  <a:gd name="T38" fmla="*/ 0 w 806"/>
                  <a:gd name="T39" fmla="*/ 0 h 928"/>
                  <a:gd name="T40" fmla="*/ 0 w 806"/>
                  <a:gd name="T41" fmla="*/ 0 h 928"/>
                  <a:gd name="T42" fmla="*/ 0 w 806"/>
                  <a:gd name="T43" fmla="*/ 0 h 928"/>
                  <a:gd name="T44" fmla="*/ 0 w 806"/>
                  <a:gd name="T45" fmla="*/ 0 h 928"/>
                  <a:gd name="T46" fmla="*/ 0 w 806"/>
                  <a:gd name="T47" fmla="*/ 0 h 928"/>
                  <a:gd name="T48" fmla="*/ 0 w 806"/>
                  <a:gd name="T49" fmla="*/ 0 h 928"/>
                  <a:gd name="T50" fmla="*/ 0 w 806"/>
                  <a:gd name="T51" fmla="*/ 0 h 928"/>
                  <a:gd name="T52" fmla="*/ 0 w 806"/>
                  <a:gd name="T53" fmla="*/ 0 h 928"/>
                  <a:gd name="T54" fmla="*/ 0 w 806"/>
                  <a:gd name="T55" fmla="*/ 0 h 928"/>
                  <a:gd name="T56" fmla="*/ 0 w 806"/>
                  <a:gd name="T57" fmla="*/ 0 h 928"/>
                  <a:gd name="T58" fmla="*/ 0 w 806"/>
                  <a:gd name="T59" fmla="*/ 0 h 928"/>
                  <a:gd name="T60" fmla="*/ 0 w 806"/>
                  <a:gd name="T61" fmla="*/ 0 h 928"/>
                  <a:gd name="T62" fmla="*/ 0 w 806"/>
                  <a:gd name="T63" fmla="*/ 0 h 928"/>
                  <a:gd name="T64" fmla="*/ 0 w 806"/>
                  <a:gd name="T65" fmla="*/ 0 h 928"/>
                  <a:gd name="T66" fmla="*/ 0 w 806"/>
                  <a:gd name="T67" fmla="*/ 0 h 928"/>
                  <a:gd name="T68" fmla="*/ 0 w 806"/>
                  <a:gd name="T69" fmla="*/ 0 h 9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06"/>
                  <a:gd name="T106" fmla="*/ 0 h 928"/>
                  <a:gd name="T107" fmla="*/ 806 w 806"/>
                  <a:gd name="T108" fmla="*/ 928 h 92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06" h="928">
                    <a:moveTo>
                      <a:pt x="0" y="316"/>
                    </a:moveTo>
                    <a:lnTo>
                      <a:pt x="41" y="295"/>
                    </a:lnTo>
                    <a:lnTo>
                      <a:pt x="79" y="278"/>
                    </a:lnTo>
                    <a:lnTo>
                      <a:pt x="120" y="258"/>
                    </a:lnTo>
                    <a:lnTo>
                      <a:pt x="158" y="240"/>
                    </a:lnTo>
                    <a:lnTo>
                      <a:pt x="198" y="220"/>
                    </a:lnTo>
                    <a:lnTo>
                      <a:pt x="236" y="200"/>
                    </a:lnTo>
                    <a:lnTo>
                      <a:pt x="276" y="180"/>
                    </a:lnTo>
                    <a:lnTo>
                      <a:pt x="314" y="162"/>
                    </a:lnTo>
                    <a:lnTo>
                      <a:pt x="355" y="141"/>
                    </a:lnTo>
                    <a:lnTo>
                      <a:pt x="393" y="121"/>
                    </a:lnTo>
                    <a:lnTo>
                      <a:pt x="434" y="101"/>
                    </a:lnTo>
                    <a:lnTo>
                      <a:pt x="472" y="81"/>
                    </a:lnTo>
                    <a:lnTo>
                      <a:pt x="512" y="60"/>
                    </a:lnTo>
                    <a:lnTo>
                      <a:pt x="550" y="40"/>
                    </a:lnTo>
                    <a:lnTo>
                      <a:pt x="590" y="20"/>
                    </a:lnTo>
                    <a:lnTo>
                      <a:pt x="628" y="0"/>
                    </a:lnTo>
                    <a:lnTo>
                      <a:pt x="806" y="660"/>
                    </a:lnTo>
                    <a:lnTo>
                      <a:pt x="768" y="678"/>
                    </a:lnTo>
                    <a:lnTo>
                      <a:pt x="727" y="692"/>
                    </a:lnTo>
                    <a:lnTo>
                      <a:pt x="689" y="710"/>
                    </a:lnTo>
                    <a:lnTo>
                      <a:pt x="649" y="728"/>
                    </a:lnTo>
                    <a:lnTo>
                      <a:pt x="608" y="746"/>
                    </a:lnTo>
                    <a:lnTo>
                      <a:pt x="570" y="761"/>
                    </a:lnTo>
                    <a:lnTo>
                      <a:pt x="529" y="779"/>
                    </a:lnTo>
                    <a:lnTo>
                      <a:pt x="489" y="797"/>
                    </a:lnTo>
                    <a:lnTo>
                      <a:pt x="448" y="811"/>
                    </a:lnTo>
                    <a:lnTo>
                      <a:pt x="408" y="829"/>
                    </a:lnTo>
                    <a:lnTo>
                      <a:pt x="367" y="847"/>
                    </a:lnTo>
                    <a:lnTo>
                      <a:pt x="327" y="862"/>
                    </a:lnTo>
                    <a:lnTo>
                      <a:pt x="286" y="880"/>
                    </a:lnTo>
                    <a:lnTo>
                      <a:pt x="246" y="895"/>
                    </a:lnTo>
                    <a:lnTo>
                      <a:pt x="205" y="913"/>
                    </a:lnTo>
                    <a:lnTo>
                      <a:pt x="165" y="928"/>
                    </a:lnTo>
                    <a:lnTo>
                      <a:pt x="0" y="316"/>
                    </a:lnTo>
                    <a:close/>
                  </a:path>
                </a:pathLst>
              </a:custGeom>
              <a:solidFill>
                <a:srgbClr val="FF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8" name="Freeform 159"/>
              <p:cNvSpPr>
                <a:spLocks/>
              </p:cNvSpPr>
              <p:nvPr/>
            </p:nvSpPr>
            <p:spPr bwMode="auto">
              <a:xfrm>
                <a:off x="4532" y="2964"/>
                <a:ext cx="70" cy="87"/>
              </a:xfrm>
              <a:custGeom>
                <a:avLst/>
                <a:gdLst>
                  <a:gd name="T0" fmla="*/ 0 w 813"/>
                  <a:gd name="T1" fmla="*/ 0 h 997"/>
                  <a:gd name="T2" fmla="*/ 0 w 813"/>
                  <a:gd name="T3" fmla="*/ 0 h 997"/>
                  <a:gd name="T4" fmla="*/ 0 w 813"/>
                  <a:gd name="T5" fmla="*/ 0 h 997"/>
                  <a:gd name="T6" fmla="*/ 0 w 813"/>
                  <a:gd name="T7" fmla="*/ 0 h 997"/>
                  <a:gd name="T8" fmla="*/ 0 w 813"/>
                  <a:gd name="T9" fmla="*/ 0 h 997"/>
                  <a:gd name="T10" fmla="*/ 0 w 813"/>
                  <a:gd name="T11" fmla="*/ 0 h 997"/>
                  <a:gd name="T12" fmla="*/ 0 w 813"/>
                  <a:gd name="T13" fmla="*/ 0 h 997"/>
                  <a:gd name="T14" fmla="*/ 0 w 813"/>
                  <a:gd name="T15" fmla="*/ 0 h 997"/>
                  <a:gd name="T16" fmla="*/ 0 w 813"/>
                  <a:gd name="T17" fmla="*/ 0 h 997"/>
                  <a:gd name="T18" fmla="*/ 0 w 813"/>
                  <a:gd name="T19" fmla="*/ 0 h 997"/>
                  <a:gd name="T20" fmla="*/ 0 w 813"/>
                  <a:gd name="T21" fmla="*/ 0 h 997"/>
                  <a:gd name="T22" fmla="*/ 0 w 813"/>
                  <a:gd name="T23" fmla="*/ 0 h 997"/>
                  <a:gd name="T24" fmla="*/ 0 w 813"/>
                  <a:gd name="T25" fmla="*/ 0 h 997"/>
                  <a:gd name="T26" fmla="*/ 0 w 813"/>
                  <a:gd name="T27" fmla="*/ 0 h 997"/>
                  <a:gd name="T28" fmla="*/ 0 w 813"/>
                  <a:gd name="T29" fmla="*/ 0 h 997"/>
                  <a:gd name="T30" fmla="*/ 0 w 813"/>
                  <a:gd name="T31" fmla="*/ 0 h 997"/>
                  <a:gd name="T32" fmla="*/ 0 w 813"/>
                  <a:gd name="T33" fmla="*/ 0 h 997"/>
                  <a:gd name="T34" fmla="*/ 0 w 813"/>
                  <a:gd name="T35" fmla="*/ 0 h 997"/>
                  <a:gd name="T36" fmla="*/ 0 w 813"/>
                  <a:gd name="T37" fmla="*/ 0 h 997"/>
                  <a:gd name="T38" fmla="*/ 0 w 813"/>
                  <a:gd name="T39" fmla="*/ 0 h 997"/>
                  <a:gd name="T40" fmla="*/ 0 w 813"/>
                  <a:gd name="T41" fmla="*/ 0 h 997"/>
                  <a:gd name="T42" fmla="*/ 0 w 813"/>
                  <a:gd name="T43" fmla="*/ 0 h 997"/>
                  <a:gd name="T44" fmla="*/ 0 w 813"/>
                  <a:gd name="T45" fmla="*/ 0 h 997"/>
                  <a:gd name="T46" fmla="*/ 0 w 813"/>
                  <a:gd name="T47" fmla="*/ 0 h 997"/>
                  <a:gd name="T48" fmla="*/ 0 w 813"/>
                  <a:gd name="T49" fmla="*/ 0 h 997"/>
                  <a:gd name="T50" fmla="*/ 0 w 813"/>
                  <a:gd name="T51" fmla="*/ 0 h 997"/>
                  <a:gd name="T52" fmla="*/ 0 w 813"/>
                  <a:gd name="T53" fmla="*/ 0 h 997"/>
                  <a:gd name="T54" fmla="*/ 0 w 813"/>
                  <a:gd name="T55" fmla="*/ 0 h 997"/>
                  <a:gd name="T56" fmla="*/ 0 w 813"/>
                  <a:gd name="T57" fmla="*/ 0 h 997"/>
                  <a:gd name="T58" fmla="*/ 0 w 813"/>
                  <a:gd name="T59" fmla="*/ 0 h 997"/>
                  <a:gd name="T60" fmla="*/ 0 w 813"/>
                  <a:gd name="T61" fmla="*/ 0 h 997"/>
                  <a:gd name="T62" fmla="*/ 0 w 813"/>
                  <a:gd name="T63" fmla="*/ 0 h 997"/>
                  <a:gd name="T64" fmla="*/ 0 w 813"/>
                  <a:gd name="T65" fmla="*/ 0 h 997"/>
                  <a:gd name="T66" fmla="*/ 0 w 813"/>
                  <a:gd name="T67" fmla="*/ 0 h 997"/>
                  <a:gd name="T68" fmla="*/ 0 w 813"/>
                  <a:gd name="T69" fmla="*/ 0 h 99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13"/>
                  <a:gd name="T106" fmla="*/ 0 h 997"/>
                  <a:gd name="T107" fmla="*/ 813 w 813"/>
                  <a:gd name="T108" fmla="*/ 997 h 99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13" h="997">
                    <a:moveTo>
                      <a:pt x="0" y="337"/>
                    </a:moveTo>
                    <a:lnTo>
                      <a:pt x="39" y="316"/>
                    </a:lnTo>
                    <a:lnTo>
                      <a:pt x="79" y="296"/>
                    </a:lnTo>
                    <a:lnTo>
                      <a:pt x="117" y="276"/>
                    </a:lnTo>
                    <a:lnTo>
                      <a:pt x="158" y="253"/>
                    </a:lnTo>
                    <a:lnTo>
                      <a:pt x="195" y="233"/>
                    </a:lnTo>
                    <a:lnTo>
                      <a:pt x="233" y="213"/>
                    </a:lnTo>
                    <a:lnTo>
                      <a:pt x="274" y="193"/>
                    </a:lnTo>
                    <a:lnTo>
                      <a:pt x="312" y="170"/>
                    </a:lnTo>
                    <a:lnTo>
                      <a:pt x="349" y="150"/>
                    </a:lnTo>
                    <a:lnTo>
                      <a:pt x="390" y="130"/>
                    </a:lnTo>
                    <a:lnTo>
                      <a:pt x="428" y="106"/>
                    </a:lnTo>
                    <a:lnTo>
                      <a:pt x="468" y="86"/>
                    </a:lnTo>
                    <a:lnTo>
                      <a:pt x="507" y="63"/>
                    </a:lnTo>
                    <a:lnTo>
                      <a:pt x="545" y="43"/>
                    </a:lnTo>
                    <a:lnTo>
                      <a:pt x="585" y="21"/>
                    </a:lnTo>
                    <a:lnTo>
                      <a:pt x="622" y="0"/>
                    </a:lnTo>
                    <a:lnTo>
                      <a:pt x="813" y="703"/>
                    </a:lnTo>
                    <a:lnTo>
                      <a:pt x="774" y="721"/>
                    </a:lnTo>
                    <a:lnTo>
                      <a:pt x="734" y="741"/>
                    </a:lnTo>
                    <a:lnTo>
                      <a:pt x="697" y="759"/>
                    </a:lnTo>
                    <a:lnTo>
                      <a:pt x="658" y="776"/>
                    </a:lnTo>
                    <a:lnTo>
                      <a:pt x="618" y="797"/>
                    </a:lnTo>
                    <a:lnTo>
                      <a:pt x="580" y="815"/>
                    </a:lnTo>
                    <a:lnTo>
                      <a:pt x="539" y="832"/>
                    </a:lnTo>
                    <a:lnTo>
                      <a:pt x="499" y="850"/>
                    </a:lnTo>
                    <a:lnTo>
                      <a:pt x="460" y="871"/>
                    </a:lnTo>
                    <a:lnTo>
                      <a:pt x="420" y="888"/>
                    </a:lnTo>
                    <a:lnTo>
                      <a:pt x="379" y="906"/>
                    </a:lnTo>
                    <a:lnTo>
                      <a:pt x="339" y="924"/>
                    </a:lnTo>
                    <a:lnTo>
                      <a:pt x="300" y="944"/>
                    </a:lnTo>
                    <a:lnTo>
                      <a:pt x="259" y="962"/>
                    </a:lnTo>
                    <a:lnTo>
                      <a:pt x="219" y="979"/>
                    </a:lnTo>
                    <a:lnTo>
                      <a:pt x="178" y="997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19" name="Freeform 160"/>
              <p:cNvSpPr>
                <a:spLocks/>
              </p:cNvSpPr>
              <p:nvPr/>
            </p:nvSpPr>
            <p:spPr bwMode="auto">
              <a:xfrm>
                <a:off x="4586" y="2934"/>
                <a:ext cx="69" cy="91"/>
              </a:xfrm>
              <a:custGeom>
                <a:avLst/>
                <a:gdLst>
                  <a:gd name="T0" fmla="*/ 0 w 798"/>
                  <a:gd name="T1" fmla="*/ 0 h 1055"/>
                  <a:gd name="T2" fmla="*/ 0 w 798"/>
                  <a:gd name="T3" fmla="*/ 0 h 1055"/>
                  <a:gd name="T4" fmla="*/ 0 w 798"/>
                  <a:gd name="T5" fmla="*/ 0 h 1055"/>
                  <a:gd name="T6" fmla="*/ 0 w 798"/>
                  <a:gd name="T7" fmla="*/ 0 h 1055"/>
                  <a:gd name="T8" fmla="*/ 0 w 798"/>
                  <a:gd name="T9" fmla="*/ 0 h 1055"/>
                  <a:gd name="T10" fmla="*/ 0 w 798"/>
                  <a:gd name="T11" fmla="*/ 0 h 1055"/>
                  <a:gd name="T12" fmla="*/ 0 w 798"/>
                  <a:gd name="T13" fmla="*/ 0 h 1055"/>
                  <a:gd name="T14" fmla="*/ 0 w 798"/>
                  <a:gd name="T15" fmla="*/ 0 h 1055"/>
                  <a:gd name="T16" fmla="*/ 0 w 798"/>
                  <a:gd name="T17" fmla="*/ 0 h 1055"/>
                  <a:gd name="T18" fmla="*/ 0 w 798"/>
                  <a:gd name="T19" fmla="*/ 0 h 1055"/>
                  <a:gd name="T20" fmla="*/ 0 w 798"/>
                  <a:gd name="T21" fmla="*/ 0 h 1055"/>
                  <a:gd name="T22" fmla="*/ 0 w 798"/>
                  <a:gd name="T23" fmla="*/ 0 h 1055"/>
                  <a:gd name="T24" fmla="*/ 0 w 798"/>
                  <a:gd name="T25" fmla="*/ 0 h 1055"/>
                  <a:gd name="T26" fmla="*/ 0 w 798"/>
                  <a:gd name="T27" fmla="*/ 0 h 1055"/>
                  <a:gd name="T28" fmla="*/ 0 w 798"/>
                  <a:gd name="T29" fmla="*/ 0 h 1055"/>
                  <a:gd name="T30" fmla="*/ 0 w 798"/>
                  <a:gd name="T31" fmla="*/ 0 h 1055"/>
                  <a:gd name="T32" fmla="*/ 0 w 798"/>
                  <a:gd name="T33" fmla="*/ 0 h 1055"/>
                  <a:gd name="T34" fmla="*/ 0 w 798"/>
                  <a:gd name="T35" fmla="*/ 0 h 1055"/>
                  <a:gd name="T36" fmla="*/ 0 w 798"/>
                  <a:gd name="T37" fmla="*/ 0 h 1055"/>
                  <a:gd name="T38" fmla="*/ 0 w 798"/>
                  <a:gd name="T39" fmla="*/ 0 h 1055"/>
                  <a:gd name="T40" fmla="*/ 0 w 798"/>
                  <a:gd name="T41" fmla="*/ 0 h 1055"/>
                  <a:gd name="T42" fmla="*/ 0 w 798"/>
                  <a:gd name="T43" fmla="*/ 0 h 1055"/>
                  <a:gd name="T44" fmla="*/ 0 w 798"/>
                  <a:gd name="T45" fmla="*/ 0 h 1055"/>
                  <a:gd name="T46" fmla="*/ 0 w 798"/>
                  <a:gd name="T47" fmla="*/ 0 h 1055"/>
                  <a:gd name="T48" fmla="*/ 0 w 798"/>
                  <a:gd name="T49" fmla="*/ 0 h 1055"/>
                  <a:gd name="T50" fmla="*/ 0 w 798"/>
                  <a:gd name="T51" fmla="*/ 0 h 1055"/>
                  <a:gd name="T52" fmla="*/ 0 w 798"/>
                  <a:gd name="T53" fmla="*/ 0 h 1055"/>
                  <a:gd name="T54" fmla="*/ 0 w 798"/>
                  <a:gd name="T55" fmla="*/ 0 h 1055"/>
                  <a:gd name="T56" fmla="*/ 0 w 798"/>
                  <a:gd name="T57" fmla="*/ 0 h 1055"/>
                  <a:gd name="T58" fmla="*/ 0 w 798"/>
                  <a:gd name="T59" fmla="*/ 0 h 1055"/>
                  <a:gd name="T60" fmla="*/ 0 w 798"/>
                  <a:gd name="T61" fmla="*/ 0 h 1055"/>
                  <a:gd name="T62" fmla="*/ 0 w 798"/>
                  <a:gd name="T63" fmla="*/ 0 h 1055"/>
                  <a:gd name="T64" fmla="*/ 0 w 798"/>
                  <a:gd name="T65" fmla="*/ 0 h 1055"/>
                  <a:gd name="T66" fmla="*/ 0 w 798"/>
                  <a:gd name="T67" fmla="*/ 0 h 1055"/>
                  <a:gd name="T68" fmla="*/ 0 w 798"/>
                  <a:gd name="T69" fmla="*/ 0 h 1055"/>
                  <a:gd name="T70" fmla="*/ 0 w 798"/>
                  <a:gd name="T71" fmla="*/ 0 h 1055"/>
                  <a:gd name="T72" fmla="*/ 0 w 798"/>
                  <a:gd name="T73" fmla="*/ 0 h 1055"/>
                  <a:gd name="T74" fmla="*/ 0 w 798"/>
                  <a:gd name="T75" fmla="*/ 0 h 1055"/>
                  <a:gd name="T76" fmla="*/ 0 w 798"/>
                  <a:gd name="T77" fmla="*/ 0 h 1055"/>
                  <a:gd name="T78" fmla="*/ 0 w 798"/>
                  <a:gd name="T79" fmla="*/ 0 h 1055"/>
                  <a:gd name="T80" fmla="*/ 0 w 798"/>
                  <a:gd name="T81" fmla="*/ 0 h 1055"/>
                  <a:gd name="T82" fmla="*/ 0 w 798"/>
                  <a:gd name="T83" fmla="*/ 0 h 1055"/>
                  <a:gd name="T84" fmla="*/ 0 w 798"/>
                  <a:gd name="T85" fmla="*/ 0 h 1055"/>
                  <a:gd name="T86" fmla="*/ 0 w 798"/>
                  <a:gd name="T87" fmla="*/ 0 h 1055"/>
                  <a:gd name="T88" fmla="*/ 0 w 798"/>
                  <a:gd name="T89" fmla="*/ 0 h 1055"/>
                  <a:gd name="T90" fmla="*/ 0 w 798"/>
                  <a:gd name="T91" fmla="*/ 0 h 1055"/>
                  <a:gd name="T92" fmla="*/ 0 w 798"/>
                  <a:gd name="T93" fmla="*/ 0 h 1055"/>
                  <a:gd name="T94" fmla="*/ 0 w 798"/>
                  <a:gd name="T95" fmla="*/ 0 h 1055"/>
                  <a:gd name="T96" fmla="*/ 0 w 798"/>
                  <a:gd name="T97" fmla="*/ 0 h 1055"/>
                  <a:gd name="T98" fmla="*/ 0 w 798"/>
                  <a:gd name="T99" fmla="*/ 0 h 1055"/>
                  <a:gd name="T100" fmla="*/ 0 w 798"/>
                  <a:gd name="T101" fmla="*/ 0 h 10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98"/>
                  <a:gd name="T154" fmla="*/ 0 h 1055"/>
                  <a:gd name="T155" fmla="*/ 798 w 798"/>
                  <a:gd name="T156" fmla="*/ 1055 h 10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98" h="1055">
                    <a:moveTo>
                      <a:pt x="0" y="352"/>
                    </a:moveTo>
                    <a:lnTo>
                      <a:pt x="34" y="334"/>
                    </a:lnTo>
                    <a:lnTo>
                      <a:pt x="67" y="316"/>
                    </a:lnTo>
                    <a:lnTo>
                      <a:pt x="97" y="300"/>
                    </a:lnTo>
                    <a:lnTo>
                      <a:pt x="130" y="279"/>
                    </a:lnTo>
                    <a:lnTo>
                      <a:pt x="162" y="261"/>
                    </a:lnTo>
                    <a:lnTo>
                      <a:pt x="196" y="243"/>
                    </a:lnTo>
                    <a:lnTo>
                      <a:pt x="227" y="225"/>
                    </a:lnTo>
                    <a:lnTo>
                      <a:pt x="259" y="205"/>
                    </a:lnTo>
                    <a:lnTo>
                      <a:pt x="292" y="188"/>
                    </a:lnTo>
                    <a:lnTo>
                      <a:pt x="324" y="170"/>
                    </a:lnTo>
                    <a:lnTo>
                      <a:pt x="355" y="152"/>
                    </a:lnTo>
                    <a:lnTo>
                      <a:pt x="389" y="132"/>
                    </a:lnTo>
                    <a:lnTo>
                      <a:pt x="421" y="114"/>
                    </a:lnTo>
                    <a:lnTo>
                      <a:pt x="454" y="97"/>
                    </a:lnTo>
                    <a:lnTo>
                      <a:pt x="484" y="77"/>
                    </a:lnTo>
                    <a:lnTo>
                      <a:pt x="517" y="59"/>
                    </a:lnTo>
                    <a:lnTo>
                      <a:pt x="530" y="51"/>
                    </a:lnTo>
                    <a:lnTo>
                      <a:pt x="543" y="46"/>
                    </a:lnTo>
                    <a:lnTo>
                      <a:pt x="555" y="39"/>
                    </a:lnTo>
                    <a:lnTo>
                      <a:pt x="571" y="31"/>
                    </a:lnTo>
                    <a:lnTo>
                      <a:pt x="583" y="23"/>
                    </a:lnTo>
                    <a:lnTo>
                      <a:pt x="596" y="16"/>
                    </a:lnTo>
                    <a:lnTo>
                      <a:pt x="608" y="8"/>
                    </a:lnTo>
                    <a:lnTo>
                      <a:pt x="621" y="0"/>
                    </a:lnTo>
                    <a:lnTo>
                      <a:pt x="798" y="671"/>
                    </a:lnTo>
                    <a:lnTo>
                      <a:pt x="768" y="691"/>
                    </a:lnTo>
                    <a:lnTo>
                      <a:pt x="740" y="714"/>
                    </a:lnTo>
                    <a:lnTo>
                      <a:pt x="709" y="735"/>
                    </a:lnTo>
                    <a:lnTo>
                      <a:pt x="679" y="757"/>
                    </a:lnTo>
                    <a:lnTo>
                      <a:pt x="648" y="777"/>
                    </a:lnTo>
                    <a:lnTo>
                      <a:pt x="618" y="798"/>
                    </a:lnTo>
                    <a:lnTo>
                      <a:pt x="588" y="818"/>
                    </a:lnTo>
                    <a:lnTo>
                      <a:pt x="557" y="840"/>
                    </a:lnTo>
                    <a:lnTo>
                      <a:pt x="525" y="861"/>
                    </a:lnTo>
                    <a:lnTo>
                      <a:pt x="494" y="881"/>
                    </a:lnTo>
                    <a:lnTo>
                      <a:pt x="464" y="901"/>
                    </a:lnTo>
                    <a:lnTo>
                      <a:pt x="431" y="921"/>
                    </a:lnTo>
                    <a:lnTo>
                      <a:pt x="399" y="942"/>
                    </a:lnTo>
                    <a:lnTo>
                      <a:pt x="368" y="962"/>
                    </a:lnTo>
                    <a:lnTo>
                      <a:pt x="335" y="982"/>
                    </a:lnTo>
                    <a:lnTo>
                      <a:pt x="302" y="1002"/>
                    </a:lnTo>
                    <a:lnTo>
                      <a:pt x="290" y="1010"/>
                    </a:lnTo>
                    <a:lnTo>
                      <a:pt x="274" y="1015"/>
                    </a:lnTo>
                    <a:lnTo>
                      <a:pt x="261" y="1023"/>
                    </a:lnTo>
                    <a:lnTo>
                      <a:pt x="247" y="1027"/>
                    </a:lnTo>
                    <a:lnTo>
                      <a:pt x="233" y="1035"/>
                    </a:lnTo>
                    <a:lnTo>
                      <a:pt x="219" y="1043"/>
                    </a:lnTo>
                    <a:lnTo>
                      <a:pt x="206" y="1047"/>
                    </a:lnTo>
                    <a:lnTo>
                      <a:pt x="191" y="1055"/>
                    </a:lnTo>
                    <a:lnTo>
                      <a:pt x="0" y="352"/>
                    </a:lnTo>
                    <a:close/>
                  </a:path>
                </a:pathLst>
              </a:custGeom>
              <a:solidFill>
                <a:srgbClr val="FF7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0" name="Freeform 161"/>
              <p:cNvSpPr>
                <a:spLocks/>
              </p:cNvSpPr>
              <p:nvPr/>
            </p:nvSpPr>
            <p:spPr bwMode="auto">
              <a:xfrm>
                <a:off x="4639" y="2895"/>
                <a:ext cx="66" cy="97"/>
              </a:xfrm>
              <a:custGeom>
                <a:avLst/>
                <a:gdLst>
                  <a:gd name="T0" fmla="*/ 0 w 759"/>
                  <a:gd name="T1" fmla="*/ 0 h 1120"/>
                  <a:gd name="T2" fmla="*/ 0 w 759"/>
                  <a:gd name="T3" fmla="*/ 0 h 1120"/>
                  <a:gd name="T4" fmla="*/ 0 w 759"/>
                  <a:gd name="T5" fmla="*/ 0 h 1120"/>
                  <a:gd name="T6" fmla="*/ 0 w 759"/>
                  <a:gd name="T7" fmla="*/ 0 h 1120"/>
                  <a:gd name="T8" fmla="*/ 0 w 759"/>
                  <a:gd name="T9" fmla="*/ 0 h 1120"/>
                  <a:gd name="T10" fmla="*/ 0 w 759"/>
                  <a:gd name="T11" fmla="*/ 0 h 1120"/>
                  <a:gd name="T12" fmla="*/ 0 w 759"/>
                  <a:gd name="T13" fmla="*/ 0 h 1120"/>
                  <a:gd name="T14" fmla="*/ 0 w 759"/>
                  <a:gd name="T15" fmla="*/ 0 h 1120"/>
                  <a:gd name="T16" fmla="*/ 0 w 759"/>
                  <a:gd name="T17" fmla="*/ 0 h 1120"/>
                  <a:gd name="T18" fmla="*/ 0 w 759"/>
                  <a:gd name="T19" fmla="*/ 0 h 1120"/>
                  <a:gd name="T20" fmla="*/ 0 w 759"/>
                  <a:gd name="T21" fmla="*/ 0 h 1120"/>
                  <a:gd name="T22" fmla="*/ 0 w 759"/>
                  <a:gd name="T23" fmla="*/ 0 h 1120"/>
                  <a:gd name="T24" fmla="*/ 0 w 759"/>
                  <a:gd name="T25" fmla="*/ 0 h 1120"/>
                  <a:gd name="T26" fmla="*/ 0 w 759"/>
                  <a:gd name="T27" fmla="*/ 0 h 1120"/>
                  <a:gd name="T28" fmla="*/ 0 w 759"/>
                  <a:gd name="T29" fmla="*/ 0 h 1120"/>
                  <a:gd name="T30" fmla="*/ 0 w 759"/>
                  <a:gd name="T31" fmla="*/ 0 h 1120"/>
                  <a:gd name="T32" fmla="*/ 0 w 759"/>
                  <a:gd name="T33" fmla="*/ 0 h 1120"/>
                  <a:gd name="T34" fmla="*/ 0 w 759"/>
                  <a:gd name="T35" fmla="*/ 0 h 1120"/>
                  <a:gd name="T36" fmla="*/ 0 w 759"/>
                  <a:gd name="T37" fmla="*/ 0 h 1120"/>
                  <a:gd name="T38" fmla="*/ 0 w 759"/>
                  <a:gd name="T39" fmla="*/ 0 h 1120"/>
                  <a:gd name="T40" fmla="*/ 0 w 759"/>
                  <a:gd name="T41" fmla="*/ 0 h 1120"/>
                  <a:gd name="T42" fmla="*/ 0 w 759"/>
                  <a:gd name="T43" fmla="*/ 0 h 1120"/>
                  <a:gd name="T44" fmla="*/ 0 w 759"/>
                  <a:gd name="T45" fmla="*/ 0 h 1120"/>
                  <a:gd name="T46" fmla="*/ 0 w 759"/>
                  <a:gd name="T47" fmla="*/ 0 h 1120"/>
                  <a:gd name="T48" fmla="*/ 0 w 759"/>
                  <a:gd name="T49" fmla="*/ 0 h 1120"/>
                  <a:gd name="T50" fmla="*/ 0 w 759"/>
                  <a:gd name="T51" fmla="*/ 0 h 1120"/>
                  <a:gd name="T52" fmla="*/ 0 w 759"/>
                  <a:gd name="T53" fmla="*/ 0 h 1120"/>
                  <a:gd name="T54" fmla="*/ 0 w 759"/>
                  <a:gd name="T55" fmla="*/ 0 h 1120"/>
                  <a:gd name="T56" fmla="*/ 0 w 759"/>
                  <a:gd name="T57" fmla="*/ 0 h 1120"/>
                  <a:gd name="T58" fmla="*/ 0 w 759"/>
                  <a:gd name="T59" fmla="*/ 0 h 1120"/>
                  <a:gd name="T60" fmla="*/ 0 w 759"/>
                  <a:gd name="T61" fmla="*/ 0 h 1120"/>
                  <a:gd name="T62" fmla="*/ 0 w 759"/>
                  <a:gd name="T63" fmla="*/ 0 h 1120"/>
                  <a:gd name="T64" fmla="*/ 0 w 759"/>
                  <a:gd name="T65" fmla="*/ 0 h 1120"/>
                  <a:gd name="T66" fmla="*/ 0 w 759"/>
                  <a:gd name="T67" fmla="*/ 0 h 1120"/>
                  <a:gd name="T68" fmla="*/ 0 w 759"/>
                  <a:gd name="T69" fmla="*/ 0 h 112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59"/>
                  <a:gd name="T106" fmla="*/ 0 h 1120"/>
                  <a:gd name="T107" fmla="*/ 759 w 759"/>
                  <a:gd name="T108" fmla="*/ 1120 h 112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59" h="1120">
                    <a:moveTo>
                      <a:pt x="0" y="449"/>
                    </a:moveTo>
                    <a:lnTo>
                      <a:pt x="41" y="427"/>
                    </a:lnTo>
                    <a:lnTo>
                      <a:pt x="78" y="401"/>
                    </a:lnTo>
                    <a:lnTo>
                      <a:pt x="116" y="376"/>
                    </a:lnTo>
                    <a:lnTo>
                      <a:pt x="157" y="350"/>
                    </a:lnTo>
                    <a:lnTo>
                      <a:pt x="195" y="326"/>
                    </a:lnTo>
                    <a:lnTo>
                      <a:pt x="233" y="298"/>
                    </a:lnTo>
                    <a:lnTo>
                      <a:pt x="270" y="269"/>
                    </a:lnTo>
                    <a:lnTo>
                      <a:pt x="309" y="242"/>
                    </a:lnTo>
                    <a:lnTo>
                      <a:pt x="344" y="214"/>
                    </a:lnTo>
                    <a:lnTo>
                      <a:pt x="382" y="184"/>
                    </a:lnTo>
                    <a:lnTo>
                      <a:pt x="418" y="156"/>
                    </a:lnTo>
                    <a:lnTo>
                      <a:pt x="453" y="126"/>
                    </a:lnTo>
                    <a:lnTo>
                      <a:pt x="489" y="93"/>
                    </a:lnTo>
                    <a:lnTo>
                      <a:pt x="524" y="63"/>
                    </a:lnTo>
                    <a:lnTo>
                      <a:pt x="556" y="32"/>
                    </a:lnTo>
                    <a:lnTo>
                      <a:pt x="590" y="0"/>
                    </a:lnTo>
                    <a:lnTo>
                      <a:pt x="759" y="621"/>
                    </a:lnTo>
                    <a:lnTo>
                      <a:pt x="726" y="654"/>
                    </a:lnTo>
                    <a:lnTo>
                      <a:pt x="691" y="688"/>
                    </a:lnTo>
                    <a:lnTo>
                      <a:pt x="657" y="720"/>
                    </a:lnTo>
                    <a:lnTo>
                      <a:pt x="623" y="753"/>
                    </a:lnTo>
                    <a:lnTo>
                      <a:pt x="587" y="786"/>
                    </a:lnTo>
                    <a:lnTo>
                      <a:pt x="552" y="816"/>
                    </a:lnTo>
                    <a:lnTo>
                      <a:pt x="516" y="850"/>
                    </a:lnTo>
                    <a:lnTo>
                      <a:pt x="481" y="880"/>
                    </a:lnTo>
                    <a:lnTo>
                      <a:pt x="443" y="910"/>
                    </a:lnTo>
                    <a:lnTo>
                      <a:pt x="408" y="943"/>
                    </a:lnTo>
                    <a:lnTo>
                      <a:pt x="369" y="973"/>
                    </a:lnTo>
                    <a:lnTo>
                      <a:pt x="331" y="1002"/>
                    </a:lnTo>
                    <a:lnTo>
                      <a:pt x="294" y="1032"/>
                    </a:lnTo>
                    <a:lnTo>
                      <a:pt x="256" y="1062"/>
                    </a:lnTo>
                    <a:lnTo>
                      <a:pt x="215" y="1093"/>
                    </a:lnTo>
                    <a:lnTo>
                      <a:pt x="177" y="1120"/>
                    </a:lnTo>
                    <a:lnTo>
                      <a:pt x="0" y="449"/>
                    </a:lnTo>
                    <a:close/>
                  </a:path>
                </a:pathLst>
              </a:custGeom>
              <a:solidFill>
                <a:srgbClr val="FF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1" name="Freeform 162"/>
              <p:cNvSpPr>
                <a:spLocks/>
              </p:cNvSpPr>
              <p:nvPr/>
            </p:nvSpPr>
            <p:spPr bwMode="auto">
              <a:xfrm>
                <a:off x="4691" y="2834"/>
                <a:ext cx="61" cy="115"/>
              </a:xfrm>
              <a:custGeom>
                <a:avLst/>
                <a:gdLst>
                  <a:gd name="T0" fmla="*/ 0 w 703"/>
                  <a:gd name="T1" fmla="*/ 0 h 1322"/>
                  <a:gd name="T2" fmla="*/ 0 w 703"/>
                  <a:gd name="T3" fmla="*/ 0 h 1322"/>
                  <a:gd name="T4" fmla="*/ 0 w 703"/>
                  <a:gd name="T5" fmla="*/ 0 h 1322"/>
                  <a:gd name="T6" fmla="*/ 0 w 703"/>
                  <a:gd name="T7" fmla="*/ 0 h 1322"/>
                  <a:gd name="T8" fmla="*/ 0 w 703"/>
                  <a:gd name="T9" fmla="*/ 0 h 1322"/>
                  <a:gd name="T10" fmla="*/ 0 w 703"/>
                  <a:gd name="T11" fmla="*/ 0 h 1322"/>
                  <a:gd name="T12" fmla="*/ 0 w 703"/>
                  <a:gd name="T13" fmla="*/ 0 h 1322"/>
                  <a:gd name="T14" fmla="*/ 0 w 703"/>
                  <a:gd name="T15" fmla="*/ 0 h 1322"/>
                  <a:gd name="T16" fmla="*/ 0 w 703"/>
                  <a:gd name="T17" fmla="*/ 0 h 1322"/>
                  <a:gd name="T18" fmla="*/ 0 w 703"/>
                  <a:gd name="T19" fmla="*/ 0 h 1322"/>
                  <a:gd name="T20" fmla="*/ 0 w 703"/>
                  <a:gd name="T21" fmla="*/ 0 h 1322"/>
                  <a:gd name="T22" fmla="*/ 0 w 703"/>
                  <a:gd name="T23" fmla="*/ 0 h 1322"/>
                  <a:gd name="T24" fmla="*/ 0 w 703"/>
                  <a:gd name="T25" fmla="*/ 0 h 1322"/>
                  <a:gd name="T26" fmla="*/ 0 w 703"/>
                  <a:gd name="T27" fmla="*/ 0 h 1322"/>
                  <a:gd name="T28" fmla="*/ 0 w 703"/>
                  <a:gd name="T29" fmla="*/ 0 h 1322"/>
                  <a:gd name="T30" fmla="*/ 0 w 703"/>
                  <a:gd name="T31" fmla="*/ 0 h 1322"/>
                  <a:gd name="T32" fmla="*/ 0 w 703"/>
                  <a:gd name="T33" fmla="*/ 0 h 1322"/>
                  <a:gd name="T34" fmla="*/ 0 w 703"/>
                  <a:gd name="T35" fmla="*/ 0 h 1322"/>
                  <a:gd name="T36" fmla="*/ 0 w 703"/>
                  <a:gd name="T37" fmla="*/ 0 h 1322"/>
                  <a:gd name="T38" fmla="*/ 0 w 703"/>
                  <a:gd name="T39" fmla="*/ 0 h 1322"/>
                  <a:gd name="T40" fmla="*/ 0 w 703"/>
                  <a:gd name="T41" fmla="*/ 0 h 1322"/>
                  <a:gd name="T42" fmla="*/ 0 w 703"/>
                  <a:gd name="T43" fmla="*/ 0 h 1322"/>
                  <a:gd name="T44" fmla="*/ 0 w 703"/>
                  <a:gd name="T45" fmla="*/ 0 h 1322"/>
                  <a:gd name="T46" fmla="*/ 0 w 703"/>
                  <a:gd name="T47" fmla="*/ 0 h 1322"/>
                  <a:gd name="T48" fmla="*/ 0 w 703"/>
                  <a:gd name="T49" fmla="*/ 0 h 1322"/>
                  <a:gd name="T50" fmla="*/ 0 w 703"/>
                  <a:gd name="T51" fmla="*/ 0 h 1322"/>
                  <a:gd name="T52" fmla="*/ 0 w 703"/>
                  <a:gd name="T53" fmla="*/ 0 h 1322"/>
                  <a:gd name="T54" fmla="*/ 0 w 703"/>
                  <a:gd name="T55" fmla="*/ 0 h 1322"/>
                  <a:gd name="T56" fmla="*/ 0 w 703"/>
                  <a:gd name="T57" fmla="*/ 0 h 1322"/>
                  <a:gd name="T58" fmla="*/ 0 w 703"/>
                  <a:gd name="T59" fmla="*/ 0 h 1322"/>
                  <a:gd name="T60" fmla="*/ 0 w 703"/>
                  <a:gd name="T61" fmla="*/ 0 h 1322"/>
                  <a:gd name="T62" fmla="*/ 0 w 703"/>
                  <a:gd name="T63" fmla="*/ 0 h 1322"/>
                  <a:gd name="T64" fmla="*/ 0 w 703"/>
                  <a:gd name="T65" fmla="*/ 0 h 1322"/>
                  <a:gd name="T66" fmla="*/ 0 w 703"/>
                  <a:gd name="T67" fmla="*/ 0 h 1322"/>
                  <a:gd name="T68" fmla="*/ 0 w 703"/>
                  <a:gd name="T69" fmla="*/ 0 h 13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03"/>
                  <a:gd name="T106" fmla="*/ 0 h 1322"/>
                  <a:gd name="T107" fmla="*/ 703 w 703"/>
                  <a:gd name="T108" fmla="*/ 1322 h 13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03" h="1322">
                    <a:moveTo>
                      <a:pt x="0" y="701"/>
                    </a:moveTo>
                    <a:lnTo>
                      <a:pt x="47" y="652"/>
                    </a:lnTo>
                    <a:lnTo>
                      <a:pt x="93" y="604"/>
                    </a:lnTo>
                    <a:lnTo>
                      <a:pt x="136" y="557"/>
                    </a:lnTo>
                    <a:lnTo>
                      <a:pt x="179" y="506"/>
                    </a:lnTo>
                    <a:lnTo>
                      <a:pt x="219" y="455"/>
                    </a:lnTo>
                    <a:lnTo>
                      <a:pt x="260" y="405"/>
                    </a:lnTo>
                    <a:lnTo>
                      <a:pt x="296" y="351"/>
                    </a:lnTo>
                    <a:lnTo>
                      <a:pt x="331" y="298"/>
                    </a:lnTo>
                    <a:lnTo>
                      <a:pt x="357" y="263"/>
                    </a:lnTo>
                    <a:lnTo>
                      <a:pt x="385" y="227"/>
                    </a:lnTo>
                    <a:lnTo>
                      <a:pt x="410" y="189"/>
                    </a:lnTo>
                    <a:lnTo>
                      <a:pt x="432" y="152"/>
                    </a:lnTo>
                    <a:lnTo>
                      <a:pt x="458" y="116"/>
                    </a:lnTo>
                    <a:lnTo>
                      <a:pt x="480" y="78"/>
                    </a:lnTo>
                    <a:lnTo>
                      <a:pt x="503" y="37"/>
                    </a:lnTo>
                    <a:lnTo>
                      <a:pt x="527" y="0"/>
                    </a:lnTo>
                    <a:lnTo>
                      <a:pt x="703" y="658"/>
                    </a:lnTo>
                    <a:lnTo>
                      <a:pt x="653" y="725"/>
                    </a:lnTo>
                    <a:lnTo>
                      <a:pt x="604" y="794"/>
                    </a:lnTo>
                    <a:lnTo>
                      <a:pt x="554" y="860"/>
                    </a:lnTo>
                    <a:lnTo>
                      <a:pt x="503" y="925"/>
                    </a:lnTo>
                    <a:lnTo>
                      <a:pt x="452" y="988"/>
                    </a:lnTo>
                    <a:lnTo>
                      <a:pt x="405" y="1051"/>
                    </a:lnTo>
                    <a:lnTo>
                      <a:pt x="354" y="1116"/>
                    </a:lnTo>
                    <a:lnTo>
                      <a:pt x="306" y="1176"/>
                    </a:lnTo>
                    <a:lnTo>
                      <a:pt x="288" y="1193"/>
                    </a:lnTo>
                    <a:lnTo>
                      <a:pt x="273" y="1213"/>
                    </a:lnTo>
                    <a:lnTo>
                      <a:pt x="255" y="1231"/>
                    </a:lnTo>
                    <a:lnTo>
                      <a:pt x="237" y="1249"/>
                    </a:lnTo>
                    <a:lnTo>
                      <a:pt x="219" y="1270"/>
                    </a:lnTo>
                    <a:lnTo>
                      <a:pt x="205" y="1288"/>
                    </a:lnTo>
                    <a:lnTo>
                      <a:pt x="187" y="1304"/>
                    </a:lnTo>
                    <a:lnTo>
                      <a:pt x="169" y="1322"/>
                    </a:lnTo>
                    <a:lnTo>
                      <a:pt x="0" y="701"/>
                    </a:lnTo>
                    <a:close/>
                  </a:path>
                </a:pathLst>
              </a:custGeom>
              <a:solidFill>
                <a:srgbClr val="FF9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2" name="Freeform 163"/>
              <p:cNvSpPr>
                <a:spLocks/>
              </p:cNvSpPr>
              <p:nvPr/>
            </p:nvSpPr>
            <p:spPr bwMode="auto">
              <a:xfrm>
                <a:off x="4736" y="2748"/>
                <a:ext cx="57" cy="143"/>
              </a:xfrm>
              <a:custGeom>
                <a:avLst/>
                <a:gdLst>
                  <a:gd name="T0" fmla="*/ 0 w 652"/>
                  <a:gd name="T1" fmla="*/ 0 h 1652"/>
                  <a:gd name="T2" fmla="*/ 0 w 652"/>
                  <a:gd name="T3" fmla="*/ 0 h 1652"/>
                  <a:gd name="T4" fmla="*/ 0 w 652"/>
                  <a:gd name="T5" fmla="*/ 0 h 1652"/>
                  <a:gd name="T6" fmla="*/ 0 w 652"/>
                  <a:gd name="T7" fmla="*/ 0 h 1652"/>
                  <a:gd name="T8" fmla="*/ 0 w 652"/>
                  <a:gd name="T9" fmla="*/ 0 h 1652"/>
                  <a:gd name="T10" fmla="*/ 0 w 652"/>
                  <a:gd name="T11" fmla="*/ 0 h 1652"/>
                  <a:gd name="T12" fmla="*/ 0 w 652"/>
                  <a:gd name="T13" fmla="*/ 0 h 1652"/>
                  <a:gd name="T14" fmla="*/ 0 w 652"/>
                  <a:gd name="T15" fmla="*/ 0 h 1652"/>
                  <a:gd name="T16" fmla="*/ 0 w 652"/>
                  <a:gd name="T17" fmla="*/ 0 h 1652"/>
                  <a:gd name="T18" fmla="*/ 0 w 652"/>
                  <a:gd name="T19" fmla="*/ 0 h 1652"/>
                  <a:gd name="T20" fmla="*/ 0 w 652"/>
                  <a:gd name="T21" fmla="*/ 0 h 1652"/>
                  <a:gd name="T22" fmla="*/ 0 w 652"/>
                  <a:gd name="T23" fmla="*/ 0 h 1652"/>
                  <a:gd name="T24" fmla="*/ 0 w 652"/>
                  <a:gd name="T25" fmla="*/ 0 h 1652"/>
                  <a:gd name="T26" fmla="*/ 0 w 652"/>
                  <a:gd name="T27" fmla="*/ 0 h 1652"/>
                  <a:gd name="T28" fmla="*/ 0 w 652"/>
                  <a:gd name="T29" fmla="*/ 0 h 1652"/>
                  <a:gd name="T30" fmla="*/ 0 w 652"/>
                  <a:gd name="T31" fmla="*/ 0 h 1652"/>
                  <a:gd name="T32" fmla="*/ 0 w 652"/>
                  <a:gd name="T33" fmla="*/ 0 h 1652"/>
                  <a:gd name="T34" fmla="*/ 0 w 652"/>
                  <a:gd name="T35" fmla="*/ 0 h 1652"/>
                  <a:gd name="T36" fmla="*/ 0 w 652"/>
                  <a:gd name="T37" fmla="*/ 0 h 1652"/>
                  <a:gd name="T38" fmla="*/ 0 w 652"/>
                  <a:gd name="T39" fmla="*/ 0 h 1652"/>
                  <a:gd name="T40" fmla="*/ 0 w 652"/>
                  <a:gd name="T41" fmla="*/ 0 h 1652"/>
                  <a:gd name="T42" fmla="*/ 0 w 652"/>
                  <a:gd name="T43" fmla="*/ 0 h 1652"/>
                  <a:gd name="T44" fmla="*/ 0 w 652"/>
                  <a:gd name="T45" fmla="*/ 0 h 1652"/>
                  <a:gd name="T46" fmla="*/ 0 w 652"/>
                  <a:gd name="T47" fmla="*/ 0 h 1652"/>
                  <a:gd name="T48" fmla="*/ 0 w 652"/>
                  <a:gd name="T49" fmla="*/ 0 h 1652"/>
                  <a:gd name="T50" fmla="*/ 0 w 652"/>
                  <a:gd name="T51" fmla="*/ 0 h 1652"/>
                  <a:gd name="T52" fmla="*/ 0 w 652"/>
                  <a:gd name="T53" fmla="*/ 0 h 1652"/>
                  <a:gd name="T54" fmla="*/ 0 w 652"/>
                  <a:gd name="T55" fmla="*/ 0 h 1652"/>
                  <a:gd name="T56" fmla="*/ 0 w 652"/>
                  <a:gd name="T57" fmla="*/ 0 h 1652"/>
                  <a:gd name="T58" fmla="*/ 0 w 652"/>
                  <a:gd name="T59" fmla="*/ 0 h 1652"/>
                  <a:gd name="T60" fmla="*/ 0 w 652"/>
                  <a:gd name="T61" fmla="*/ 0 h 1652"/>
                  <a:gd name="T62" fmla="*/ 0 w 652"/>
                  <a:gd name="T63" fmla="*/ 0 h 1652"/>
                  <a:gd name="T64" fmla="*/ 0 w 652"/>
                  <a:gd name="T65" fmla="*/ 0 h 1652"/>
                  <a:gd name="T66" fmla="*/ 0 w 652"/>
                  <a:gd name="T67" fmla="*/ 0 h 1652"/>
                  <a:gd name="T68" fmla="*/ 0 w 652"/>
                  <a:gd name="T69" fmla="*/ 0 h 16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2"/>
                  <a:gd name="T106" fmla="*/ 0 h 1652"/>
                  <a:gd name="T107" fmla="*/ 652 w 652"/>
                  <a:gd name="T108" fmla="*/ 1652 h 16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2" h="1652">
                    <a:moveTo>
                      <a:pt x="0" y="994"/>
                    </a:moveTo>
                    <a:lnTo>
                      <a:pt x="32" y="936"/>
                    </a:lnTo>
                    <a:lnTo>
                      <a:pt x="63" y="877"/>
                    </a:lnTo>
                    <a:lnTo>
                      <a:pt x="93" y="816"/>
                    </a:lnTo>
                    <a:lnTo>
                      <a:pt x="121" y="756"/>
                    </a:lnTo>
                    <a:lnTo>
                      <a:pt x="148" y="695"/>
                    </a:lnTo>
                    <a:lnTo>
                      <a:pt x="178" y="634"/>
                    </a:lnTo>
                    <a:lnTo>
                      <a:pt x="204" y="571"/>
                    </a:lnTo>
                    <a:lnTo>
                      <a:pt x="232" y="508"/>
                    </a:lnTo>
                    <a:lnTo>
                      <a:pt x="259" y="445"/>
                    </a:lnTo>
                    <a:lnTo>
                      <a:pt x="285" y="381"/>
                    </a:lnTo>
                    <a:lnTo>
                      <a:pt x="313" y="318"/>
                    </a:lnTo>
                    <a:lnTo>
                      <a:pt x="338" y="255"/>
                    </a:lnTo>
                    <a:lnTo>
                      <a:pt x="364" y="192"/>
                    </a:lnTo>
                    <a:lnTo>
                      <a:pt x="391" y="126"/>
                    </a:lnTo>
                    <a:lnTo>
                      <a:pt x="417" y="63"/>
                    </a:lnTo>
                    <a:lnTo>
                      <a:pt x="444" y="0"/>
                    </a:lnTo>
                    <a:lnTo>
                      <a:pt x="652" y="768"/>
                    </a:lnTo>
                    <a:lnTo>
                      <a:pt x="644" y="792"/>
                    </a:lnTo>
                    <a:lnTo>
                      <a:pt x="634" y="814"/>
                    </a:lnTo>
                    <a:lnTo>
                      <a:pt x="624" y="837"/>
                    </a:lnTo>
                    <a:lnTo>
                      <a:pt x="616" y="859"/>
                    </a:lnTo>
                    <a:lnTo>
                      <a:pt x="606" y="883"/>
                    </a:lnTo>
                    <a:lnTo>
                      <a:pt x="596" y="905"/>
                    </a:lnTo>
                    <a:lnTo>
                      <a:pt x="586" y="925"/>
                    </a:lnTo>
                    <a:lnTo>
                      <a:pt x="576" y="948"/>
                    </a:lnTo>
                    <a:lnTo>
                      <a:pt x="535" y="1041"/>
                    </a:lnTo>
                    <a:lnTo>
                      <a:pt x="490" y="1136"/>
                    </a:lnTo>
                    <a:lnTo>
                      <a:pt x="442" y="1223"/>
                    </a:lnTo>
                    <a:lnTo>
                      <a:pt x="394" y="1312"/>
                    </a:lnTo>
                    <a:lnTo>
                      <a:pt x="340" y="1401"/>
                    </a:lnTo>
                    <a:lnTo>
                      <a:pt x="288" y="1484"/>
                    </a:lnTo>
                    <a:lnTo>
                      <a:pt x="232" y="1568"/>
                    </a:lnTo>
                    <a:lnTo>
                      <a:pt x="176" y="1652"/>
                    </a:lnTo>
                    <a:lnTo>
                      <a:pt x="0" y="994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3" name="Freeform 164"/>
              <p:cNvSpPr>
                <a:spLocks/>
              </p:cNvSpPr>
              <p:nvPr/>
            </p:nvSpPr>
            <p:spPr bwMode="auto">
              <a:xfrm>
                <a:off x="4775" y="2672"/>
                <a:ext cx="51" cy="143"/>
              </a:xfrm>
              <a:custGeom>
                <a:avLst/>
                <a:gdLst>
                  <a:gd name="T0" fmla="*/ 0 w 597"/>
                  <a:gd name="T1" fmla="*/ 0 h 1644"/>
                  <a:gd name="T2" fmla="*/ 0 w 597"/>
                  <a:gd name="T3" fmla="*/ 0 h 1644"/>
                  <a:gd name="T4" fmla="*/ 0 w 597"/>
                  <a:gd name="T5" fmla="*/ 0 h 1644"/>
                  <a:gd name="T6" fmla="*/ 0 w 597"/>
                  <a:gd name="T7" fmla="*/ 0 h 1644"/>
                  <a:gd name="T8" fmla="*/ 0 w 597"/>
                  <a:gd name="T9" fmla="*/ 0 h 1644"/>
                  <a:gd name="T10" fmla="*/ 0 w 597"/>
                  <a:gd name="T11" fmla="*/ 0 h 1644"/>
                  <a:gd name="T12" fmla="*/ 0 w 597"/>
                  <a:gd name="T13" fmla="*/ 0 h 1644"/>
                  <a:gd name="T14" fmla="*/ 0 w 597"/>
                  <a:gd name="T15" fmla="*/ 0 h 1644"/>
                  <a:gd name="T16" fmla="*/ 0 w 597"/>
                  <a:gd name="T17" fmla="*/ 0 h 1644"/>
                  <a:gd name="T18" fmla="*/ 0 w 597"/>
                  <a:gd name="T19" fmla="*/ 0 h 1644"/>
                  <a:gd name="T20" fmla="*/ 0 w 597"/>
                  <a:gd name="T21" fmla="*/ 0 h 1644"/>
                  <a:gd name="T22" fmla="*/ 0 w 597"/>
                  <a:gd name="T23" fmla="*/ 0 h 1644"/>
                  <a:gd name="T24" fmla="*/ 0 w 597"/>
                  <a:gd name="T25" fmla="*/ 0 h 1644"/>
                  <a:gd name="T26" fmla="*/ 0 w 597"/>
                  <a:gd name="T27" fmla="*/ 0 h 1644"/>
                  <a:gd name="T28" fmla="*/ 0 w 597"/>
                  <a:gd name="T29" fmla="*/ 0 h 1644"/>
                  <a:gd name="T30" fmla="*/ 0 w 597"/>
                  <a:gd name="T31" fmla="*/ 0 h 1644"/>
                  <a:gd name="T32" fmla="*/ 0 w 597"/>
                  <a:gd name="T33" fmla="*/ 0 h 1644"/>
                  <a:gd name="T34" fmla="*/ 0 w 597"/>
                  <a:gd name="T35" fmla="*/ 0 h 1644"/>
                  <a:gd name="T36" fmla="*/ 0 w 597"/>
                  <a:gd name="T37" fmla="*/ 0 h 1644"/>
                  <a:gd name="T38" fmla="*/ 0 w 597"/>
                  <a:gd name="T39" fmla="*/ 0 h 1644"/>
                  <a:gd name="T40" fmla="*/ 0 w 597"/>
                  <a:gd name="T41" fmla="*/ 0 h 1644"/>
                  <a:gd name="T42" fmla="*/ 0 w 597"/>
                  <a:gd name="T43" fmla="*/ 0 h 1644"/>
                  <a:gd name="T44" fmla="*/ 0 w 597"/>
                  <a:gd name="T45" fmla="*/ 0 h 1644"/>
                  <a:gd name="T46" fmla="*/ 0 w 597"/>
                  <a:gd name="T47" fmla="*/ 0 h 1644"/>
                  <a:gd name="T48" fmla="*/ 0 w 597"/>
                  <a:gd name="T49" fmla="*/ 0 h 1644"/>
                  <a:gd name="T50" fmla="*/ 0 w 597"/>
                  <a:gd name="T51" fmla="*/ 0 h 1644"/>
                  <a:gd name="T52" fmla="*/ 0 w 597"/>
                  <a:gd name="T53" fmla="*/ 0 h 16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97"/>
                  <a:gd name="T82" fmla="*/ 0 h 1644"/>
                  <a:gd name="T83" fmla="*/ 597 w 597"/>
                  <a:gd name="T84" fmla="*/ 1644 h 164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97" h="1644">
                    <a:moveTo>
                      <a:pt x="0" y="876"/>
                    </a:moveTo>
                    <a:lnTo>
                      <a:pt x="36" y="789"/>
                    </a:lnTo>
                    <a:lnTo>
                      <a:pt x="74" y="704"/>
                    </a:lnTo>
                    <a:lnTo>
                      <a:pt x="115" y="617"/>
                    </a:lnTo>
                    <a:lnTo>
                      <a:pt x="155" y="534"/>
                    </a:lnTo>
                    <a:lnTo>
                      <a:pt x="196" y="451"/>
                    </a:lnTo>
                    <a:lnTo>
                      <a:pt x="241" y="370"/>
                    </a:lnTo>
                    <a:lnTo>
                      <a:pt x="287" y="289"/>
                    </a:lnTo>
                    <a:lnTo>
                      <a:pt x="334" y="210"/>
                    </a:lnTo>
                    <a:lnTo>
                      <a:pt x="350" y="182"/>
                    </a:lnTo>
                    <a:lnTo>
                      <a:pt x="364" y="155"/>
                    </a:lnTo>
                    <a:lnTo>
                      <a:pt x="382" y="129"/>
                    </a:lnTo>
                    <a:lnTo>
                      <a:pt x="398" y="101"/>
                    </a:lnTo>
                    <a:lnTo>
                      <a:pt x="418" y="76"/>
                    </a:lnTo>
                    <a:lnTo>
                      <a:pt x="435" y="51"/>
                    </a:lnTo>
                    <a:lnTo>
                      <a:pt x="456" y="26"/>
                    </a:lnTo>
                    <a:lnTo>
                      <a:pt x="476" y="0"/>
                    </a:lnTo>
                    <a:lnTo>
                      <a:pt x="597" y="448"/>
                    </a:lnTo>
                    <a:lnTo>
                      <a:pt x="542" y="599"/>
                    </a:lnTo>
                    <a:lnTo>
                      <a:pt x="492" y="751"/>
                    </a:lnTo>
                    <a:lnTo>
                      <a:pt x="443" y="901"/>
                    </a:lnTo>
                    <a:lnTo>
                      <a:pt x="400" y="1052"/>
                    </a:lnTo>
                    <a:lnTo>
                      <a:pt x="354" y="1202"/>
                    </a:lnTo>
                    <a:lnTo>
                      <a:pt x="309" y="1352"/>
                    </a:lnTo>
                    <a:lnTo>
                      <a:pt x="261" y="1500"/>
                    </a:lnTo>
                    <a:lnTo>
                      <a:pt x="208" y="1644"/>
                    </a:lnTo>
                    <a:lnTo>
                      <a:pt x="0" y="876"/>
                    </a:lnTo>
                    <a:close/>
                  </a:path>
                </a:pathLst>
              </a:custGeom>
              <a:solidFill>
                <a:srgbClr val="FF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4" name="Freeform 165"/>
              <p:cNvSpPr>
                <a:spLocks/>
              </p:cNvSpPr>
              <p:nvPr/>
            </p:nvSpPr>
            <p:spPr bwMode="auto">
              <a:xfrm>
                <a:off x="4816" y="2633"/>
                <a:ext cx="56" cy="78"/>
              </a:xfrm>
              <a:custGeom>
                <a:avLst/>
                <a:gdLst>
                  <a:gd name="T0" fmla="*/ 0 w 648"/>
                  <a:gd name="T1" fmla="*/ 0 h 898"/>
                  <a:gd name="T2" fmla="*/ 0 w 648"/>
                  <a:gd name="T3" fmla="*/ 0 h 898"/>
                  <a:gd name="T4" fmla="*/ 0 w 648"/>
                  <a:gd name="T5" fmla="*/ 0 h 898"/>
                  <a:gd name="T6" fmla="*/ 0 w 648"/>
                  <a:gd name="T7" fmla="*/ 0 h 898"/>
                  <a:gd name="T8" fmla="*/ 0 w 648"/>
                  <a:gd name="T9" fmla="*/ 0 h 898"/>
                  <a:gd name="T10" fmla="*/ 0 w 648"/>
                  <a:gd name="T11" fmla="*/ 0 h 898"/>
                  <a:gd name="T12" fmla="*/ 0 w 648"/>
                  <a:gd name="T13" fmla="*/ 0 h 898"/>
                  <a:gd name="T14" fmla="*/ 0 w 648"/>
                  <a:gd name="T15" fmla="*/ 0 h 898"/>
                  <a:gd name="T16" fmla="*/ 0 w 648"/>
                  <a:gd name="T17" fmla="*/ 0 h 898"/>
                  <a:gd name="T18" fmla="*/ 0 w 648"/>
                  <a:gd name="T19" fmla="*/ 0 h 898"/>
                  <a:gd name="T20" fmla="*/ 0 w 648"/>
                  <a:gd name="T21" fmla="*/ 0 h 898"/>
                  <a:gd name="T22" fmla="*/ 0 w 648"/>
                  <a:gd name="T23" fmla="*/ 0 h 898"/>
                  <a:gd name="T24" fmla="*/ 0 w 648"/>
                  <a:gd name="T25" fmla="*/ 0 h 898"/>
                  <a:gd name="T26" fmla="*/ 0 w 648"/>
                  <a:gd name="T27" fmla="*/ 0 h 898"/>
                  <a:gd name="T28" fmla="*/ 0 w 648"/>
                  <a:gd name="T29" fmla="*/ 0 h 898"/>
                  <a:gd name="T30" fmla="*/ 0 w 648"/>
                  <a:gd name="T31" fmla="*/ 0 h 898"/>
                  <a:gd name="T32" fmla="*/ 0 w 648"/>
                  <a:gd name="T33" fmla="*/ 0 h 898"/>
                  <a:gd name="T34" fmla="*/ 0 w 648"/>
                  <a:gd name="T35" fmla="*/ 0 h 898"/>
                  <a:gd name="T36" fmla="*/ 0 w 648"/>
                  <a:gd name="T37" fmla="*/ 0 h 898"/>
                  <a:gd name="T38" fmla="*/ 0 w 648"/>
                  <a:gd name="T39" fmla="*/ 0 h 898"/>
                  <a:gd name="T40" fmla="*/ 0 w 648"/>
                  <a:gd name="T41" fmla="*/ 0 h 898"/>
                  <a:gd name="T42" fmla="*/ 0 w 648"/>
                  <a:gd name="T43" fmla="*/ 0 h 898"/>
                  <a:gd name="T44" fmla="*/ 0 w 648"/>
                  <a:gd name="T45" fmla="*/ 0 h 898"/>
                  <a:gd name="T46" fmla="*/ 0 w 648"/>
                  <a:gd name="T47" fmla="*/ 0 h 898"/>
                  <a:gd name="T48" fmla="*/ 0 w 648"/>
                  <a:gd name="T49" fmla="*/ 0 h 898"/>
                  <a:gd name="T50" fmla="*/ 0 w 648"/>
                  <a:gd name="T51" fmla="*/ 0 h 898"/>
                  <a:gd name="T52" fmla="*/ 0 w 648"/>
                  <a:gd name="T53" fmla="*/ 0 h 898"/>
                  <a:gd name="T54" fmla="*/ 0 w 648"/>
                  <a:gd name="T55" fmla="*/ 0 h 898"/>
                  <a:gd name="T56" fmla="*/ 0 w 648"/>
                  <a:gd name="T57" fmla="*/ 0 h 898"/>
                  <a:gd name="T58" fmla="*/ 0 w 648"/>
                  <a:gd name="T59" fmla="*/ 0 h 898"/>
                  <a:gd name="T60" fmla="*/ 0 w 648"/>
                  <a:gd name="T61" fmla="*/ 0 h 898"/>
                  <a:gd name="T62" fmla="*/ 0 w 648"/>
                  <a:gd name="T63" fmla="*/ 0 h 898"/>
                  <a:gd name="T64" fmla="*/ 0 w 648"/>
                  <a:gd name="T65" fmla="*/ 0 h 898"/>
                  <a:gd name="T66" fmla="*/ 0 w 648"/>
                  <a:gd name="T67" fmla="*/ 0 h 898"/>
                  <a:gd name="T68" fmla="*/ 0 w 648"/>
                  <a:gd name="T69" fmla="*/ 0 h 898"/>
                  <a:gd name="T70" fmla="*/ 0 w 648"/>
                  <a:gd name="T71" fmla="*/ 0 h 898"/>
                  <a:gd name="T72" fmla="*/ 0 w 648"/>
                  <a:gd name="T73" fmla="*/ 0 h 898"/>
                  <a:gd name="T74" fmla="*/ 0 w 648"/>
                  <a:gd name="T75" fmla="*/ 0 h 898"/>
                  <a:gd name="T76" fmla="*/ 0 w 648"/>
                  <a:gd name="T77" fmla="*/ 0 h 89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48"/>
                  <a:gd name="T118" fmla="*/ 0 h 898"/>
                  <a:gd name="T119" fmla="*/ 648 w 648"/>
                  <a:gd name="T120" fmla="*/ 898 h 89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48" h="898">
                    <a:moveTo>
                      <a:pt x="0" y="450"/>
                    </a:moveTo>
                    <a:lnTo>
                      <a:pt x="34" y="415"/>
                    </a:lnTo>
                    <a:lnTo>
                      <a:pt x="66" y="379"/>
                    </a:lnTo>
                    <a:lnTo>
                      <a:pt x="101" y="344"/>
                    </a:lnTo>
                    <a:lnTo>
                      <a:pt x="137" y="312"/>
                    </a:lnTo>
                    <a:lnTo>
                      <a:pt x="172" y="278"/>
                    </a:lnTo>
                    <a:lnTo>
                      <a:pt x="210" y="248"/>
                    </a:lnTo>
                    <a:lnTo>
                      <a:pt x="248" y="217"/>
                    </a:lnTo>
                    <a:lnTo>
                      <a:pt x="287" y="190"/>
                    </a:lnTo>
                    <a:lnTo>
                      <a:pt x="327" y="162"/>
                    </a:lnTo>
                    <a:lnTo>
                      <a:pt x="364" y="134"/>
                    </a:lnTo>
                    <a:lnTo>
                      <a:pt x="405" y="109"/>
                    </a:lnTo>
                    <a:lnTo>
                      <a:pt x="443" y="83"/>
                    </a:lnTo>
                    <a:lnTo>
                      <a:pt x="481" y="61"/>
                    </a:lnTo>
                    <a:lnTo>
                      <a:pt x="522" y="41"/>
                    </a:lnTo>
                    <a:lnTo>
                      <a:pt x="557" y="20"/>
                    </a:lnTo>
                    <a:lnTo>
                      <a:pt x="595" y="0"/>
                    </a:lnTo>
                    <a:lnTo>
                      <a:pt x="648" y="203"/>
                    </a:lnTo>
                    <a:lnTo>
                      <a:pt x="611" y="235"/>
                    </a:lnTo>
                    <a:lnTo>
                      <a:pt x="572" y="268"/>
                    </a:lnTo>
                    <a:lnTo>
                      <a:pt x="534" y="304"/>
                    </a:lnTo>
                    <a:lnTo>
                      <a:pt x="499" y="342"/>
                    </a:lnTo>
                    <a:lnTo>
                      <a:pt x="463" y="377"/>
                    </a:lnTo>
                    <a:lnTo>
                      <a:pt x="428" y="415"/>
                    </a:lnTo>
                    <a:lnTo>
                      <a:pt x="395" y="453"/>
                    </a:lnTo>
                    <a:lnTo>
                      <a:pt x="362" y="490"/>
                    </a:lnTo>
                    <a:lnTo>
                      <a:pt x="332" y="529"/>
                    </a:lnTo>
                    <a:lnTo>
                      <a:pt x="304" y="567"/>
                    </a:lnTo>
                    <a:lnTo>
                      <a:pt x="279" y="602"/>
                    </a:lnTo>
                    <a:lnTo>
                      <a:pt x="253" y="638"/>
                    </a:lnTo>
                    <a:lnTo>
                      <a:pt x="230" y="670"/>
                    </a:lnTo>
                    <a:lnTo>
                      <a:pt x="212" y="701"/>
                    </a:lnTo>
                    <a:lnTo>
                      <a:pt x="196" y="731"/>
                    </a:lnTo>
                    <a:lnTo>
                      <a:pt x="182" y="757"/>
                    </a:lnTo>
                    <a:lnTo>
                      <a:pt x="167" y="792"/>
                    </a:lnTo>
                    <a:lnTo>
                      <a:pt x="152" y="827"/>
                    </a:lnTo>
                    <a:lnTo>
                      <a:pt x="137" y="863"/>
                    </a:lnTo>
                    <a:lnTo>
                      <a:pt x="121" y="898"/>
                    </a:lnTo>
                    <a:lnTo>
                      <a:pt x="0" y="450"/>
                    </a:lnTo>
                    <a:close/>
                  </a:path>
                </a:pathLst>
              </a:custGeom>
              <a:solidFill>
                <a:srgbClr val="FFB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5" name="Freeform 166"/>
              <p:cNvSpPr>
                <a:spLocks/>
              </p:cNvSpPr>
              <p:nvPr/>
            </p:nvSpPr>
            <p:spPr bwMode="auto">
              <a:xfrm>
                <a:off x="4867" y="2609"/>
                <a:ext cx="59" cy="42"/>
              </a:xfrm>
              <a:custGeom>
                <a:avLst/>
                <a:gdLst>
                  <a:gd name="T0" fmla="*/ 0 w 681"/>
                  <a:gd name="T1" fmla="*/ 0 h 486"/>
                  <a:gd name="T2" fmla="*/ 0 w 681"/>
                  <a:gd name="T3" fmla="*/ 0 h 486"/>
                  <a:gd name="T4" fmla="*/ 0 w 681"/>
                  <a:gd name="T5" fmla="*/ 0 h 486"/>
                  <a:gd name="T6" fmla="*/ 0 w 681"/>
                  <a:gd name="T7" fmla="*/ 0 h 486"/>
                  <a:gd name="T8" fmla="*/ 0 w 681"/>
                  <a:gd name="T9" fmla="*/ 0 h 486"/>
                  <a:gd name="T10" fmla="*/ 0 w 681"/>
                  <a:gd name="T11" fmla="*/ 0 h 486"/>
                  <a:gd name="T12" fmla="*/ 0 w 681"/>
                  <a:gd name="T13" fmla="*/ 0 h 486"/>
                  <a:gd name="T14" fmla="*/ 0 w 681"/>
                  <a:gd name="T15" fmla="*/ 0 h 486"/>
                  <a:gd name="T16" fmla="*/ 0 w 681"/>
                  <a:gd name="T17" fmla="*/ 0 h 486"/>
                  <a:gd name="T18" fmla="*/ 0 w 681"/>
                  <a:gd name="T19" fmla="*/ 0 h 486"/>
                  <a:gd name="T20" fmla="*/ 0 w 681"/>
                  <a:gd name="T21" fmla="*/ 0 h 486"/>
                  <a:gd name="T22" fmla="*/ 0 w 681"/>
                  <a:gd name="T23" fmla="*/ 0 h 486"/>
                  <a:gd name="T24" fmla="*/ 0 w 681"/>
                  <a:gd name="T25" fmla="*/ 0 h 486"/>
                  <a:gd name="T26" fmla="*/ 0 w 681"/>
                  <a:gd name="T27" fmla="*/ 0 h 486"/>
                  <a:gd name="T28" fmla="*/ 0 w 681"/>
                  <a:gd name="T29" fmla="*/ 0 h 486"/>
                  <a:gd name="T30" fmla="*/ 0 w 681"/>
                  <a:gd name="T31" fmla="*/ 0 h 486"/>
                  <a:gd name="T32" fmla="*/ 0 w 681"/>
                  <a:gd name="T33" fmla="*/ 0 h 486"/>
                  <a:gd name="T34" fmla="*/ 0 w 681"/>
                  <a:gd name="T35" fmla="*/ 0 h 486"/>
                  <a:gd name="T36" fmla="*/ 0 w 681"/>
                  <a:gd name="T37" fmla="*/ 0 h 486"/>
                  <a:gd name="T38" fmla="*/ 0 w 681"/>
                  <a:gd name="T39" fmla="*/ 0 h 486"/>
                  <a:gd name="T40" fmla="*/ 0 w 681"/>
                  <a:gd name="T41" fmla="*/ 0 h 4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1"/>
                  <a:gd name="T64" fmla="*/ 0 h 486"/>
                  <a:gd name="T65" fmla="*/ 681 w 681"/>
                  <a:gd name="T66" fmla="*/ 486 h 48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1" h="486">
                    <a:moveTo>
                      <a:pt x="0" y="283"/>
                    </a:moveTo>
                    <a:lnTo>
                      <a:pt x="12" y="275"/>
                    </a:lnTo>
                    <a:lnTo>
                      <a:pt x="26" y="267"/>
                    </a:lnTo>
                    <a:lnTo>
                      <a:pt x="40" y="263"/>
                    </a:lnTo>
                    <a:lnTo>
                      <a:pt x="53" y="255"/>
                    </a:lnTo>
                    <a:lnTo>
                      <a:pt x="66" y="251"/>
                    </a:lnTo>
                    <a:lnTo>
                      <a:pt x="79" y="245"/>
                    </a:lnTo>
                    <a:lnTo>
                      <a:pt x="91" y="237"/>
                    </a:lnTo>
                    <a:lnTo>
                      <a:pt x="103" y="233"/>
                    </a:lnTo>
                    <a:lnTo>
                      <a:pt x="636" y="0"/>
                    </a:lnTo>
                    <a:lnTo>
                      <a:pt x="681" y="170"/>
                    </a:lnTo>
                    <a:lnTo>
                      <a:pt x="233" y="362"/>
                    </a:lnTo>
                    <a:lnTo>
                      <a:pt x="210" y="374"/>
                    </a:lnTo>
                    <a:lnTo>
                      <a:pt x="190" y="387"/>
                    </a:lnTo>
                    <a:lnTo>
                      <a:pt x="167" y="402"/>
                    </a:lnTo>
                    <a:lnTo>
                      <a:pt x="144" y="415"/>
                    </a:lnTo>
                    <a:lnTo>
                      <a:pt x="121" y="433"/>
                    </a:lnTo>
                    <a:lnTo>
                      <a:pt x="99" y="450"/>
                    </a:lnTo>
                    <a:lnTo>
                      <a:pt x="76" y="468"/>
                    </a:lnTo>
                    <a:lnTo>
                      <a:pt x="53" y="486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F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6" name="Freeform 167"/>
              <p:cNvSpPr>
                <a:spLocks/>
              </p:cNvSpPr>
              <p:nvPr/>
            </p:nvSpPr>
            <p:spPr bwMode="auto">
              <a:xfrm>
                <a:off x="4923" y="2584"/>
                <a:ext cx="59" cy="39"/>
              </a:xfrm>
              <a:custGeom>
                <a:avLst/>
                <a:gdLst>
                  <a:gd name="T0" fmla="*/ 0 w 685"/>
                  <a:gd name="T1" fmla="*/ 0 h 448"/>
                  <a:gd name="T2" fmla="*/ 0 w 685"/>
                  <a:gd name="T3" fmla="*/ 0 h 448"/>
                  <a:gd name="T4" fmla="*/ 0 w 685"/>
                  <a:gd name="T5" fmla="*/ 0 h 448"/>
                  <a:gd name="T6" fmla="*/ 0 w 685"/>
                  <a:gd name="T7" fmla="*/ 0 h 448"/>
                  <a:gd name="T8" fmla="*/ 0 w 685"/>
                  <a:gd name="T9" fmla="*/ 0 h 4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5"/>
                  <a:gd name="T16" fmla="*/ 0 h 448"/>
                  <a:gd name="T17" fmla="*/ 685 w 685"/>
                  <a:gd name="T18" fmla="*/ 448 h 4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5" h="448">
                    <a:moveTo>
                      <a:pt x="0" y="278"/>
                    </a:moveTo>
                    <a:lnTo>
                      <a:pt x="638" y="0"/>
                    </a:lnTo>
                    <a:lnTo>
                      <a:pt x="685" y="177"/>
                    </a:lnTo>
                    <a:lnTo>
                      <a:pt x="45" y="44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C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7" name="Freeform 168"/>
              <p:cNvSpPr>
                <a:spLocks/>
              </p:cNvSpPr>
              <p:nvPr/>
            </p:nvSpPr>
            <p:spPr bwMode="auto">
              <a:xfrm>
                <a:off x="4978" y="2560"/>
                <a:ext cx="59" cy="40"/>
              </a:xfrm>
              <a:custGeom>
                <a:avLst/>
                <a:gdLst>
                  <a:gd name="T0" fmla="*/ 0 w 687"/>
                  <a:gd name="T1" fmla="*/ 0 h 456"/>
                  <a:gd name="T2" fmla="*/ 0 w 687"/>
                  <a:gd name="T3" fmla="*/ 0 h 456"/>
                  <a:gd name="T4" fmla="*/ 0 w 687"/>
                  <a:gd name="T5" fmla="*/ 0 h 456"/>
                  <a:gd name="T6" fmla="*/ 0 w 687"/>
                  <a:gd name="T7" fmla="*/ 0 h 456"/>
                  <a:gd name="T8" fmla="*/ 0 w 687"/>
                  <a:gd name="T9" fmla="*/ 0 h 4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7"/>
                  <a:gd name="T16" fmla="*/ 0 h 456"/>
                  <a:gd name="T17" fmla="*/ 687 w 687"/>
                  <a:gd name="T18" fmla="*/ 456 h 4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7" h="456">
                    <a:moveTo>
                      <a:pt x="0" y="279"/>
                    </a:moveTo>
                    <a:lnTo>
                      <a:pt x="640" y="0"/>
                    </a:lnTo>
                    <a:lnTo>
                      <a:pt x="687" y="182"/>
                    </a:lnTo>
                    <a:lnTo>
                      <a:pt x="47" y="45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8" name="Freeform 169"/>
              <p:cNvSpPr>
                <a:spLocks/>
              </p:cNvSpPr>
              <p:nvPr/>
            </p:nvSpPr>
            <p:spPr bwMode="auto">
              <a:xfrm>
                <a:off x="5033" y="2537"/>
                <a:ext cx="60" cy="39"/>
              </a:xfrm>
              <a:custGeom>
                <a:avLst/>
                <a:gdLst>
                  <a:gd name="T0" fmla="*/ 0 w 687"/>
                  <a:gd name="T1" fmla="*/ 0 h 460"/>
                  <a:gd name="T2" fmla="*/ 0 w 687"/>
                  <a:gd name="T3" fmla="*/ 0 h 460"/>
                  <a:gd name="T4" fmla="*/ 0 w 687"/>
                  <a:gd name="T5" fmla="*/ 0 h 460"/>
                  <a:gd name="T6" fmla="*/ 0 w 687"/>
                  <a:gd name="T7" fmla="*/ 0 h 460"/>
                  <a:gd name="T8" fmla="*/ 0 w 687"/>
                  <a:gd name="T9" fmla="*/ 0 h 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7"/>
                  <a:gd name="T16" fmla="*/ 0 h 460"/>
                  <a:gd name="T17" fmla="*/ 687 w 687"/>
                  <a:gd name="T18" fmla="*/ 460 h 4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7" h="460">
                    <a:moveTo>
                      <a:pt x="0" y="278"/>
                    </a:moveTo>
                    <a:lnTo>
                      <a:pt x="638" y="0"/>
                    </a:lnTo>
                    <a:lnTo>
                      <a:pt x="687" y="187"/>
                    </a:lnTo>
                    <a:lnTo>
                      <a:pt x="47" y="460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29" name="Freeform 170"/>
              <p:cNvSpPr>
                <a:spLocks/>
              </p:cNvSpPr>
              <p:nvPr/>
            </p:nvSpPr>
            <p:spPr bwMode="auto">
              <a:xfrm>
                <a:off x="5088" y="2512"/>
                <a:ext cx="60" cy="41"/>
              </a:xfrm>
              <a:custGeom>
                <a:avLst/>
                <a:gdLst>
                  <a:gd name="T0" fmla="*/ 0 w 687"/>
                  <a:gd name="T1" fmla="*/ 0 h 465"/>
                  <a:gd name="T2" fmla="*/ 0 w 687"/>
                  <a:gd name="T3" fmla="*/ 0 h 465"/>
                  <a:gd name="T4" fmla="*/ 0 w 687"/>
                  <a:gd name="T5" fmla="*/ 0 h 465"/>
                  <a:gd name="T6" fmla="*/ 0 w 687"/>
                  <a:gd name="T7" fmla="*/ 0 h 465"/>
                  <a:gd name="T8" fmla="*/ 0 w 687"/>
                  <a:gd name="T9" fmla="*/ 0 h 4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7"/>
                  <a:gd name="T16" fmla="*/ 0 h 465"/>
                  <a:gd name="T17" fmla="*/ 687 w 687"/>
                  <a:gd name="T18" fmla="*/ 465 h 4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7" h="465">
                    <a:moveTo>
                      <a:pt x="0" y="278"/>
                    </a:moveTo>
                    <a:lnTo>
                      <a:pt x="636" y="0"/>
                    </a:lnTo>
                    <a:lnTo>
                      <a:pt x="687" y="194"/>
                    </a:lnTo>
                    <a:lnTo>
                      <a:pt x="49" y="465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E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0" name="Freeform 171"/>
              <p:cNvSpPr>
                <a:spLocks/>
              </p:cNvSpPr>
              <p:nvPr/>
            </p:nvSpPr>
            <p:spPr bwMode="auto">
              <a:xfrm>
                <a:off x="5144" y="2488"/>
                <a:ext cx="59" cy="41"/>
              </a:xfrm>
              <a:custGeom>
                <a:avLst/>
                <a:gdLst>
                  <a:gd name="T0" fmla="*/ 0 w 691"/>
                  <a:gd name="T1" fmla="*/ 0 h 472"/>
                  <a:gd name="T2" fmla="*/ 0 w 691"/>
                  <a:gd name="T3" fmla="*/ 0 h 472"/>
                  <a:gd name="T4" fmla="*/ 0 w 691"/>
                  <a:gd name="T5" fmla="*/ 0 h 472"/>
                  <a:gd name="T6" fmla="*/ 0 w 691"/>
                  <a:gd name="T7" fmla="*/ 0 h 472"/>
                  <a:gd name="T8" fmla="*/ 0 w 691"/>
                  <a:gd name="T9" fmla="*/ 0 h 4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1"/>
                  <a:gd name="T16" fmla="*/ 0 h 472"/>
                  <a:gd name="T17" fmla="*/ 691 w 691"/>
                  <a:gd name="T18" fmla="*/ 472 h 4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1" h="472">
                    <a:moveTo>
                      <a:pt x="0" y="278"/>
                    </a:moveTo>
                    <a:lnTo>
                      <a:pt x="638" y="0"/>
                    </a:lnTo>
                    <a:lnTo>
                      <a:pt x="691" y="199"/>
                    </a:lnTo>
                    <a:lnTo>
                      <a:pt x="51" y="472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E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1" name="Freeform 172"/>
              <p:cNvSpPr>
                <a:spLocks/>
              </p:cNvSpPr>
              <p:nvPr/>
            </p:nvSpPr>
            <p:spPr bwMode="auto">
              <a:xfrm>
                <a:off x="5199" y="2464"/>
                <a:ext cx="60" cy="41"/>
              </a:xfrm>
              <a:custGeom>
                <a:avLst/>
                <a:gdLst>
                  <a:gd name="T0" fmla="*/ 0 w 695"/>
                  <a:gd name="T1" fmla="*/ 0 h 478"/>
                  <a:gd name="T2" fmla="*/ 0 w 695"/>
                  <a:gd name="T3" fmla="*/ 0 h 478"/>
                  <a:gd name="T4" fmla="*/ 0 w 695"/>
                  <a:gd name="T5" fmla="*/ 0 h 478"/>
                  <a:gd name="T6" fmla="*/ 0 w 695"/>
                  <a:gd name="T7" fmla="*/ 0 h 478"/>
                  <a:gd name="T8" fmla="*/ 0 w 695"/>
                  <a:gd name="T9" fmla="*/ 0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5"/>
                  <a:gd name="T16" fmla="*/ 0 h 478"/>
                  <a:gd name="T17" fmla="*/ 695 w 695"/>
                  <a:gd name="T18" fmla="*/ 478 h 4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5" h="478">
                    <a:moveTo>
                      <a:pt x="0" y="279"/>
                    </a:moveTo>
                    <a:lnTo>
                      <a:pt x="638" y="0"/>
                    </a:lnTo>
                    <a:lnTo>
                      <a:pt x="695" y="206"/>
                    </a:lnTo>
                    <a:lnTo>
                      <a:pt x="53" y="47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2" name="Freeform 173"/>
              <p:cNvSpPr>
                <a:spLocks/>
              </p:cNvSpPr>
              <p:nvPr/>
            </p:nvSpPr>
            <p:spPr bwMode="auto">
              <a:xfrm>
                <a:off x="5254" y="2453"/>
                <a:ext cx="59" cy="29"/>
              </a:xfrm>
              <a:custGeom>
                <a:avLst/>
                <a:gdLst>
                  <a:gd name="T0" fmla="*/ 0 w 676"/>
                  <a:gd name="T1" fmla="*/ 0 h 332"/>
                  <a:gd name="T2" fmla="*/ 0 w 676"/>
                  <a:gd name="T3" fmla="*/ 0 h 332"/>
                  <a:gd name="T4" fmla="*/ 0 w 676"/>
                  <a:gd name="T5" fmla="*/ 0 h 332"/>
                  <a:gd name="T6" fmla="*/ 0 w 676"/>
                  <a:gd name="T7" fmla="*/ 0 h 332"/>
                  <a:gd name="T8" fmla="*/ 0 w 676"/>
                  <a:gd name="T9" fmla="*/ 0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6"/>
                  <a:gd name="T16" fmla="*/ 0 h 332"/>
                  <a:gd name="T17" fmla="*/ 676 w 676"/>
                  <a:gd name="T18" fmla="*/ 332 h 3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6" h="332">
                    <a:moveTo>
                      <a:pt x="0" y="126"/>
                    </a:moveTo>
                    <a:lnTo>
                      <a:pt x="289" y="0"/>
                    </a:lnTo>
                    <a:lnTo>
                      <a:pt x="676" y="69"/>
                    </a:lnTo>
                    <a:lnTo>
                      <a:pt x="57" y="332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3" name="Freeform 174"/>
              <p:cNvSpPr>
                <a:spLocks/>
              </p:cNvSpPr>
              <p:nvPr/>
            </p:nvSpPr>
            <p:spPr bwMode="auto">
              <a:xfrm>
                <a:off x="4557" y="2749"/>
                <a:ext cx="157" cy="265"/>
              </a:xfrm>
              <a:custGeom>
                <a:avLst/>
                <a:gdLst>
                  <a:gd name="T0" fmla="*/ 0 w 1802"/>
                  <a:gd name="T1" fmla="*/ 0 h 3061"/>
                  <a:gd name="T2" fmla="*/ 0 w 1802"/>
                  <a:gd name="T3" fmla="*/ 0 h 3061"/>
                  <a:gd name="T4" fmla="*/ 0 w 1802"/>
                  <a:gd name="T5" fmla="*/ 0 h 3061"/>
                  <a:gd name="T6" fmla="*/ 0 w 1802"/>
                  <a:gd name="T7" fmla="*/ 0 h 3061"/>
                  <a:gd name="T8" fmla="*/ 0 w 1802"/>
                  <a:gd name="T9" fmla="*/ 0 h 3061"/>
                  <a:gd name="T10" fmla="*/ 0 w 1802"/>
                  <a:gd name="T11" fmla="*/ 0 h 3061"/>
                  <a:gd name="T12" fmla="*/ 0 w 1802"/>
                  <a:gd name="T13" fmla="*/ 0 h 3061"/>
                  <a:gd name="T14" fmla="*/ 0 w 1802"/>
                  <a:gd name="T15" fmla="*/ 0 h 3061"/>
                  <a:gd name="T16" fmla="*/ 0 w 1802"/>
                  <a:gd name="T17" fmla="*/ 0 h 3061"/>
                  <a:gd name="T18" fmla="*/ 0 w 1802"/>
                  <a:gd name="T19" fmla="*/ 0 h 3061"/>
                  <a:gd name="T20" fmla="*/ 0 w 1802"/>
                  <a:gd name="T21" fmla="*/ 0 h 3061"/>
                  <a:gd name="T22" fmla="*/ 0 w 1802"/>
                  <a:gd name="T23" fmla="*/ 0 h 3061"/>
                  <a:gd name="T24" fmla="*/ 0 w 1802"/>
                  <a:gd name="T25" fmla="*/ 0 h 3061"/>
                  <a:gd name="T26" fmla="*/ 0 w 1802"/>
                  <a:gd name="T27" fmla="*/ 0 h 3061"/>
                  <a:gd name="T28" fmla="*/ 0 w 1802"/>
                  <a:gd name="T29" fmla="*/ 0 h 3061"/>
                  <a:gd name="T30" fmla="*/ 0 w 1802"/>
                  <a:gd name="T31" fmla="*/ 0 h 3061"/>
                  <a:gd name="T32" fmla="*/ 0 w 1802"/>
                  <a:gd name="T33" fmla="*/ 0 h 3061"/>
                  <a:gd name="T34" fmla="*/ 0 w 1802"/>
                  <a:gd name="T35" fmla="*/ 0 h 3061"/>
                  <a:gd name="T36" fmla="*/ 0 w 1802"/>
                  <a:gd name="T37" fmla="*/ 0 h 3061"/>
                  <a:gd name="T38" fmla="*/ 0 w 1802"/>
                  <a:gd name="T39" fmla="*/ 0 h 3061"/>
                  <a:gd name="T40" fmla="*/ 0 w 1802"/>
                  <a:gd name="T41" fmla="*/ 0 h 3061"/>
                  <a:gd name="T42" fmla="*/ 0 w 1802"/>
                  <a:gd name="T43" fmla="*/ 0 h 3061"/>
                  <a:gd name="T44" fmla="*/ 0 w 1802"/>
                  <a:gd name="T45" fmla="*/ 0 h 3061"/>
                  <a:gd name="T46" fmla="*/ 0 w 1802"/>
                  <a:gd name="T47" fmla="*/ 0 h 3061"/>
                  <a:gd name="T48" fmla="*/ 0 w 1802"/>
                  <a:gd name="T49" fmla="*/ 0 h 3061"/>
                  <a:gd name="T50" fmla="*/ 0 w 1802"/>
                  <a:gd name="T51" fmla="*/ 0 h 3061"/>
                  <a:gd name="T52" fmla="*/ 0 w 1802"/>
                  <a:gd name="T53" fmla="*/ 0 h 3061"/>
                  <a:gd name="T54" fmla="*/ 0 w 1802"/>
                  <a:gd name="T55" fmla="*/ 0 h 3061"/>
                  <a:gd name="T56" fmla="*/ 0 w 1802"/>
                  <a:gd name="T57" fmla="*/ 0 h 3061"/>
                  <a:gd name="T58" fmla="*/ 0 w 1802"/>
                  <a:gd name="T59" fmla="*/ 0 h 3061"/>
                  <a:gd name="T60" fmla="*/ 0 w 1802"/>
                  <a:gd name="T61" fmla="*/ 0 h 3061"/>
                  <a:gd name="T62" fmla="*/ 0 w 1802"/>
                  <a:gd name="T63" fmla="*/ 0 h 3061"/>
                  <a:gd name="T64" fmla="*/ 0 w 1802"/>
                  <a:gd name="T65" fmla="*/ 0 h 3061"/>
                  <a:gd name="T66" fmla="*/ 0 w 1802"/>
                  <a:gd name="T67" fmla="*/ 0 h 3061"/>
                  <a:gd name="T68" fmla="*/ 0 w 1802"/>
                  <a:gd name="T69" fmla="*/ 0 h 3061"/>
                  <a:gd name="T70" fmla="*/ 0 w 1802"/>
                  <a:gd name="T71" fmla="*/ 0 h 3061"/>
                  <a:gd name="T72" fmla="*/ 0 w 1802"/>
                  <a:gd name="T73" fmla="*/ 0 h 3061"/>
                  <a:gd name="T74" fmla="*/ 0 w 1802"/>
                  <a:gd name="T75" fmla="*/ 0 h 3061"/>
                  <a:gd name="T76" fmla="*/ 0 w 1802"/>
                  <a:gd name="T77" fmla="*/ 0 h 3061"/>
                  <a:gd name="T78" fmla="*/ 0 w 1802"/>
                  <a:gd name="T79" fmla="*/ 0 h 3061"/>
                  <a:gd name="T80" fmla="*/ 0 w 1802"/>
                  <a:gd name="T81" fmla="*/ 0 h 3061"/>
                  <a:gd name="T82" fmla="*/ 0 w 1802"/>
                  <a:gd name="T83" fmla="*/ 0 h 3061"/>
                  <a:gd name="T84" fmla="*/ 0 w 1802"/>
                  <a:gd name="T85" fmla="*/ 0 h 306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02"/>
                  <a:gd name="T130" fmla="*/ 0 h 3061"/>
                  <a:gd name="T131" fmla="*/ 1802 w 1802"/>
                  <a:gd name="T132" fmla="*/ 3061 h 306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02" h="3061">
                    <a:moveTo>
                      <a:pt x="205" y="1596"/>
                    </a:moveTo>
                    <a:lnTo>
                      <a:pt x="549" y="420"/>
                    </a:lnTo>
                    <a:lnTo>
                      <a:pt x="1681" y="0"/>
                    </a:lnTo>
                    <a:lnTo>
                      <a:pt x="1726" y="159"/>
                    </a:lnTo>
                    <a:lnTo>
                      <a:pt x="1758" y="321"/>
                    </a:lnTo>
                    <a:lnTo>
                      <a:pt x="1782" y="480"/>
                    </a:lnTo>
                    <a:lnTo>
                      <a:pt x="1797" y="640"/>
                    </a:lnTo>
                    <a:lnTo>
                      <a:pt x="1802" y="798"/>
                    </a:lnTo>
                    <a:lnTo>
                      <a:pt x="1797" y="956"/>
                    </a:lnTo>
                    <a:lnTo>
                      <a:pt x="1787" y="1112"/>
                    </a:lnTo>
                    <a:lnTo>
                      <a:pt x="1766" y="1262"/>
                    </a:lnTo>
                    <a:lnTo>
                      <a:pt x="1742" y="1411"/>
                    </a:lnTo>
                    <a:lnTo>
                      <a:pt x="1708" y="1553"/>
                    </a:lnTo>
                    <a:lnTo>
                      <a:pt x="1671" y="1689"/>
                    </a:lnTo>
                    <a:lnTo>
                      <a:pt x="1627" y="1821"/>
                    </a:lnTo>
                    <a:lnTo>
                      <a:pt x="1579" y="1948"/>
                    </a:lnTo>
                    <a:lnTo>
                      <a:pt x="1529" y="2064"/>
                    </a:lnTo>
                    <a:lnTo>
                      <a:pt x="1470" y="2173"/>
                    </a:lnTo>
                    <a:lnTo>
                      <a:pt x="1412" y="2274"/>
                    </a:lnTo>
                    <a:lnTo>
                      <a:pt x="1331" y="2335"/>
                    </a:lnTo>
                    <a:lnTo>
                      <a:pt x="1250" y="2393"/>
                    </a:lnTo>
                    <a:lnTo>
                      <a:pt x="1169" y="2448"/>
                    </a:lnTo>
                    <a:lnTo>
                      <a:pt x="1086" y="2504"/>
                    </a:lnTo>
                    <a:lnTo>
                      <a:pt x="1000" y="2557"/>
                    </a:lnTo>
                    <a:lnTo>
                      <a:pt x="913" y="2610"/>
                    </a:lnTo>
                    <a:lnTo>
                      <a:pt x="828" y="2661"/>
                    </a:lnTo>
                    <a:lnTo>
                      <a:pt x="739" y="2711"/>
                    </a:lnTo>
                    <a:lnTo>
                      <a:pt x="648" y="2760"/>
                    </a:lnTo>
                    <a:lnTo>
                      <a:pt x="559" y="2805"/>
                    </a:lnTo>
                    <a:lnTo>
                      <a:pt x="468" y="2851"/>
                    </a:lnTo>
                    <a:lnTo>
                      <a:pt x="377" y="2896"/>
                    </a:lnTo>
                    <a:lnTo>
                      <a:pt x="283" y="2940"/>
                    </a:lnTo>
                    <a:lnTo>
                      <a:pt x="190" y="2980"/>
                    </a:lnTo>
                    <a:lnTo>
                      <a:pt x="96" y="3020"/>
                    </a:lnTo>
                    <a:lnTo>
                      <a:pt x="0" y="3061"/>
                    </a:lnTo>
                    <a:lnTo>
                      <a:pt x="45" y="2889"/>
                    </a:lnTo>
                    <a:lnTo>
                      <a:pt x="89" y="2711"/>
                    </a:lnTo>
                    <a:lnTo>
                      <a:pt x="124" y="2529"/>
                    </a:lnTo>
                    <a:lnTo>
                      <a:pt x="154" y="2345"/>
                    </a:lnTo>
                    <a:lnTo>
                      <a:pt x="177" y="2160"/>
                    </a:lnTo>
                    <a:lnTo>
                      <a:pt x="195" y="1970"/>
                    </a:lnTo>
                    <a:lnTo>
                      <a:pt x="202" y="1784"/>
                    </a:lnTo>
                    <a:lnTo>
                      <a:pt x="205" y="1596"/>
                    </a:lnTo>
                    <a:close/>
                  </a:path>
                </a:pathLst>
              </a:custGeom>
              <a:noFill/>
              <a:ln w="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4" name="Freeform 175"/>
              <p:cNvSpPr>
                <a:spLocks/>
              </p:cNvSpPr>
              <p:nvPr/>
            </p:nvSpPr>
            <p:spPr bwMode="auto">
              <a:xfrm>
                <a:off x="4557" y="2749"/>
                <a:ext cx="157" cy="265"/>
              </a:xfrm>
              <a:custGeom>
                <a:avLst/>
                <a:gdLst>
                  <a:gd name="T0" fmla="*/ 0 w 1802"/>
                  <a:gd name="T1" fmla="*/ 0 h 3061"/>
                  <a:gd name="T2" fmla="*/ 0 w 1802"/>
                  <a:gd name="T3" fmla="*/ 0 h 3061"/>
                  <a:gd name="T4" fmla="*/ 0 w 1802"/>
                  <a:gd name="T5" fmla="*/ 0 h 3061"/>
                  <a:gd name="T6" fmla="*/ 0 w 1802"/>
                  <a:gd name="T7" fmla="*/ 0 h 3061"/>
                  <a:gd name="T8" fmla="*/ 0 w 1802"/>
                  <a:gd name="T9" fmla="*/ 0 h 3061"/>
                  <a:gd name="T10" fmla="*/ 0 w 1802"/>
                  <a:gd name="T11" fmla="*/ 0 h 3061"/>
                  <a:gd name="T12" fmla="*/ 0 w 1802"/>
                  <a:gd name="T13" fmla="*/ 0 h 3061"/>
                  <a:gd name="T14" fmla="*/ 0 w 1802"/>
                  <a:gd name="T15" fmla="*/ 0 h 3061"/>
                  <a:gd name="T16" fmla="*/ 0 w 1802"/>
                  <a:gd name="T17" fmla="*/ 0 h 3061"/>
                  <a:gd name="T18" fmla="*/ 0 w 1802"/>
                  <a:gd name="T19" fmla="*/ 0 h 3061"/>
                  <a:gd name="T20" fmla="*/ 0 w 1802"/>
                  <a:gd name="T21" fmla="*/ 0 h 3061"/>
                  <a:gd name="T22" fmla="*/ 0 w 1802"/>
                  <a:gd name="T23" fmla="*/ 0 h 3061"/>
                  <a:gd name="T24" fmla="*/ 0 w 1802"/>
                  <a:gd name="T25" fmla="*/ 0 h 3061"/>
                  <a:gd name="T26" fmla="*/ 0 w 1802"/>
                  <a:gd name="T27" fmla="*/ 0 h 3061"/>
                  <a:gd name="T28" fmla="*/ 0 w 1802"/>
                  <a:gd name="T29" fmla="*/ 0 h 3061"/>
                  <a:gd name="T30" fmla="*/ 0 w 1802"/>
                  <a:gd name="T31" fmla="*/ 0 h 3061"/>
                  <a:gd name="T32" fmla="*/ 0 w 1802"/>
                  <a:gd name="T33" fmla="*/ 0 h 3061"/>
                  <a:gd name="T34" fmla="*/ 0 w 1802"/>
                  <a:gd name="T35" fmla="*/ 0 h 3061"/>
                  <a:gd name="T36" fmla="*/ 0 w 1802"/>
                  <a:gd name="T37" fmla="*/ 0 h 3061"/>
                  <a:gd name="T38" fmla="*/ 0 w 1802"/>
                  <a:gd name="T39" fmla="*/ 0 h 3061"/>
                  <a:gd name="T40" fmla="*/ 0 w 1802"/>
                  <a:gd name="T41" fmla="*/ 0 h 3061"/>
                  <a:gd name="T42" fmla="*/ 0 w 1802"/>
                  <a:gd name="T43" fmla="*/ 0 h 3061"/>
                  <a:gd name="T44" fmla="*/ 0 w 1802"/>
                  <a:gd name="T45" fmla="*/ 0 h 3061"/>
                  <a:gd name="T46" fmla="*/ 0 w 1802"/>
                  <a:gd name="T47" fmla="*/ 0 h 3061"/>
                  <a:gd name="T48" fmla="*/ 0 w 1802"/>
                  <a:gd name="T49" fmla="*/ 0 h 3061"/>
                  <a:gd name="T50" fmla="*/ 0 w 1802"/>
                  <a:gd name="T51" fmla="*/ 0 h 3061"/>
                  <a:gd name="T52" fmla="*/ 0 w 1802"/>
                  <a:gd name="T53" fmla="*/ 0 h 3061"/>
                  <a:gd name="T54" fmla="*/ 0 w 1802"/>
                  <a:gd name="T55" fmla="*/ 0 h 3061"/>
                  <a:gd name="T56" fmla="*/ 0 w 1802"/>
                  <a:gd name="T57" fmla="*/ 0 h 3061"/>
                  <a:gd name="T58" fmla="*/ 0 w 1802"/>
                  <a:gd name="T59" fmla="*/ 0 h 3061"/>
                  <a:gd name="T60" fmla="*/ 0 w 1802"/>
                  <a:gd name="T61" fmla="*/ 0 h 3061"/>
                  <a:gd name="T62" fmla="*/ 0 w 1802"/>
                  <a:gd name="T63" fmla="*/ 0 h 3061"/>
                  <a:gd name="T64" fmla="*/ 0 w 1802"/>
                  <a:gd name="T65" fmla="*/ 0 h 3061"/>
                  <a:gd name="T66" fmla="*/ 0 w 1802"/>
                  <a:gd name="T67" fmla="*/ 0 h 3061"/>
                  <a:gd name="T68" fmla="*/ 0 w 1802"/>
                  <a:gd name="T69" fmla="*/ 0 h 3061"/>
                  <a:gd name="T70" fmla="*/ 0 w 1802"/>
                  <a:gd name="T71" fmla="*/ 0 h 3061"/>
                  <a:gd name="T72" fmla="*/ 0 w 1802"/>
                  <a:gd name="T73" fmla="*/ 0 h 3061"/>
                  <a:gd name="T74" fmla="*/ 0 w 1802"/>
                  <a:gd name="T75" fmla="*/ 0 h 3061"/>
                  <a:gd name="T76" fmla="*/ 0 w 1802"/>
                  <a:gd name="T77" fmla="*/ 0 h 3061"/>
                  <a:gd name="T78" fmla="*/ 0 w 1802"/>
                  <a:gd name="T79" fmla="*/ 0 h 3061"/>
                  <a:gd name="T80" fmla="*/ 0 w 1802"/>
                  <a:gd name="T81" fmla="*/ 0 h 3061"/>
                  <a:gd name="T82" fmla="*/ 0 w 1802"/>
                  <a:gd name="T83" fmla="*/ 0 h 3061"/>
                  <a:gd name="T84" fmla="*/ 0 w 1802"/>
                  <a:gd name="T85" fmla="*/ 0 h 306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02"/>
                  <a:gd name="T130" fmla="*/ 0 h 3061"/>
                  <a:gd name="T131" fmla="*/ 1802 w 1802"/>
                  <a:gd name="T132" fmla="*/ 3061 h 306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02" h="3061">
                    <a:moveTo>
                      <a:pt x="205" y="1596"/>
                    </a:moveTo>
                    <a:lnTo>
                      <a:pt x="549" y="420"/>
                    </a:lnTo>
                    <a:lnTo>
                      <a:pt x="1681" y="0"/>
                    </a:lnTo>
                    <a:lnTo>
                      <a:pt x="1726" y="159"/>
                    </a:lnTo>
                    <a:lnTo>
                      <a:pt x="1758" y="321"/>
                    </a:lnTo>
                    <a:lnTo>
                      <a:pt x="1782" y="480"/>
                    </a:lnTo>
                    <a:lnTo>
                      <a:pt x="1797" y="640"/>
                    </a:lnTo>
                    <a:lnTo>
                      <a:pt x="1802" y="798"/>
                    </a:lnTo>
                    <a:lnTo>
                      <a:pt x="1797" y="956"/>
                    </a:lnTo>
                    <a:lnTo>
                      <a:pt x="1787" y="1112"/>
                    </a:lnTo>
                    <a:lnTo>
                      <a:pt x="1766" y="1262"/>
                    </a:lnTo>
                    <a:lnTo>
                      <a:pt x="1742" y="1411"/>
                    </a:lnTo>
                    <a:lnTo>
                      <a:pt x="1708" y="1553"/>
                    </a:lnTo>
                    <a:lnTo>
                      <a:pt x="1671" y="1689"/>
                    </a:lnTo>
                    <a:lnTo>
                      <a:pt x="1627" y="1821"/>
                    </a:lnTo>
                    <a:lnTo>
                      <a:pt x="1579" y="1948"/>
                    </a:lnTo>
                    <a:lnTo>
                      <a:pt x="1529" y="2064"/>
                    </a:lnTo>
                    <a:lnTo>
                      <a:pt x="1470" y="2173"/>
                    </a:lnTo>
                    <a:lnTo>
                      <a:pt x="1412" y="2274"/>
                    </a:lnTo>
                    <a:lnTo>
                      <a:pt x="1331" y="2335"/>
                    </a:lnTo>
                    <a:lnTo>
                      <a:pt x="1250" y="2393"/>
                    </a:lnTo>
                    <a:lnTo>
                      <a:pt x="1169" y="2448"/>
                    </a:lnTo>
                    <a:lnTo>
                      <a:pt x="1086" y="2504"/>
                    </a:lnTo>
                    <a:lnTo>
                      <a:pt x="1000" y="2557"/>
                    </a:lnTo>
                    <a:lnTo>
                      <a:pt x="913" y="2610"/>
                    </a:lnTo>
                    <a:lnTo>
                      <a:pt x="828" y="2661"/>
                    </a:lnTo>
                    <a:lnTo>
                      <a:pt x="739" y="2711"/>
                    </a:lnTo>
                    <a:lnTo>
                      <a:pt x="648" y="2760"/>
                    </a:lnTo>
                    <a:lnTo>
                      <a:pt x="559" y="2805"/>
                    </a:lnTo>
                    <a:lnTo>
                      <a:pt x="468" y="2851"/>
                    </a:lnTo>
                    <a:lnTo>
                      <a:pt x="377" y="2896"/>
                    </a:lnTo>
                    <a:lnTo>
                      <a:pt x="283" y="2940"/>
                    </a:lnTo>
                    <a:lnTo>
                      <a:pt x="190" y="2980"/>
                    </a:lnTo>
                    <a:lnTo>
                      <a:pt x="96" y="3020"/>
                    </a:lnTo>
                    <a:lnTo>
                      <a:pt x="0" y="3061"/>
                    </a:lnTo>
                    <a:lnTo>
                      <a:pt x="45" y="2889"/>
                    </a:lnTo>
                    <a:lnTo>
                      <a:pt x="89" y="2711"/>
                    </a:lnTo>
                    <a:lnTo>
                      <a:pt x="124" y="2529"/>
                    </a:lnTo>
                    <a:lnTo>
                      <a:pt x="154" y="2345"/>
                    </a:lnTo>
                    <a:lnTo>
                      <a:pt x="177" y="2160"/>
                    </a:lnTo>
                    <a:lnTo>
                      <a:pt x="195" y="1970"/>
                    </a:lnTo>
                    <a:lnTo>
                      <a:pt x="202" y="1784"/>
                    </a:lnTo>
                    <a:lnTo>
                      <a:pt x="205" y="159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5" name="Freeform 176"/>
              <p:cNvSpPr>
                <a:spLocks/>
              </p:cNvSpPr>
              <p:nvPr/>
            </p:nvSpPr>
            <p:spPr bwMode="auto">
              <a:xfrm>
                <a:off x="4310" y="2813"/>
                <a:ext cx="180" cy="293"/>
              </a:xfrm>
              <a:custGeom>
                <a:avLst/>
                <a:gdLst>
                  <a:gd name="T0" fmla="*/ 0 w 2080"/>
                  <a:gd name="T1" fmla="*/ 0 h 3379"/>
                  <a:gd name="T2" fmla="*/ 0 w 2080"/>
                  <a:gd name="T3" fmla="*/ 0 h 3379"/>
                  <a:gd name="T4" fmla="*/ 0 w 2080"/>
                  <a:gd name="T5" fmla="*/ 0 h 3379"/>
                  <a:gd name="T6" fmla="*/ 0 w 2080"/>
                  <a:gd name="T7" fmla="*/ 0 h 3379"/>
                  <a:gd name="T8" fmla="*/ 0 w 2080"/>
                  <a:gd name="T9" fmla="*/ 0 h 3379"/>
                  <a:gd name="T10" fmla="*/ 0 w 2080"/>
                  <a:gd name="T11" fmla="*/ 0 h 3379"/>
                  <a:gd name="T12" fmla="*/ 0 w 2080"/>
                  <a:gd name="T13" fmla="*/ 0 h 3379"/>
                  <a:gd name="T14" fmla="*/ 0 w 2080"/>
                  <a:gd name="T15" fmla="*/ 0 h 3379"/>
                  <a:gd name="T16" fmla="*/ 0 w 2080"/>
                  <a:gd name="T17" fmla="*/ 0 h 3379"/>
                  <a:gd name="T18" fmla="*/ 0 w 2080"/>
                  <a:gd name="T19" fmla="*/ 0 h 3379"/>
                  <a:gd name="T20" fmla="*/ 0 w 2080"/>
                  <a:gd name="T21" fmla="*/ 0 h 3379"/>
                  <a:gd name="T22" fmla="*/ 0 w 2080"/>
                  <a:gd name="T23" fmla="*/ 0 h 3379"/>
                  <a:gd name="T24" fmla="*/ 0 w 2080"/>
                  <a:gd name="T25" fmla="*/ 0 h 3379"/>
                  <a:gd name="T26" fmla="*/ 0 w 2080"/>
                  <a:gd name="T27" fmla="*/ 0 h 3379"/>
                  <a:gd name="T28" fmla="*/ 0 w 2080"/>
                  <a:gd name="T29" fmla="*/ 0 h 3379"/>
                  <a:gd name="T30" fmla="*/ 0 w 2080"/>
                  <a:gd name="T31" fmla="*/ 0 h 3379"/>
                  <a:gd name="T32" fmla="*/ 0 w 2080"/>
                  <a:gd name="T33" fmla="*/ 0 h 3379"/>
                  <a:gd name="T34" fmla="*/ 0 w 2080"/>
                  <a:gd name="T35" fmla="*/ 0 h 3379"/>
                  <a:gd name="T36" fmla="*/ 0 w 2080"/>
                  <a:gd name="T37" fmla="*/ 0 h 3379"/>
                  <a:gd name="T38" fmla="*/ 0 w 2080"/>
                  <a:gd name="T39" fmla="*/ 0 h 3379"/>
                  <a:gd name="T40" fmla="*/ 0 w 2080"/>
                  <a:gd name="T41" fmla="*/ 0 h 3379"/>
                  <a:gd name="T42" fmla="*/ 0 w 2080"/>
                  <a:gd name="T43" fmla="*/ 0 h 3379"/>
                  <a:gd name="T44" fmla="*/ 0 w 2080"/>
                  <a:gd name="T45" fmla="*/ 0 h 3379"/>
                  <a:gd name="T46" fmla="*/ 0 w 2080"/>
                  <a:gd name="T47" fmla="*/ 0 h 3379"/>
                  <a:gd name="T48" fmla="*/ 0 w 2080"/>
                  <a:gd name="T49" fmla="*/ 0 h 3379"/>
                  <a:gd name="T50" fmla="*/ 0 w 2080"/>
                  <a:gd name="T51" fmla="*/ 0 h 3379"/>
                  <a:gd name="T52" fmla="*/ 0 w 2080"/>
                  <a:gd name="T53" fmla="*/ 0 h 3379"/>
                  <a:gd name="T54" fmla="*/ 0 w 2080"/>
                  <a:gd name="T55" fmla="*/ 0 h 3379"/>
                  <a:gd name="T56" fmla="*/ 0 w 2080"/>
                  <a:gd name="T57" fmla="*/ 0 h 3379"/>
                  <a:gd name="T58" fmla="*/ 0 w 2080"/>
                  <a:gd name="T59" fmla="*/ 0 h 3379"/>
                  <a:gd name="T60" fmla="*/ 0 w 2080"/>
                  <a:gd name="T61" fmla="*/ 0 h 3379"/>
                  <a:gd name="T62" fmla="*/ 0 w 2080"/>
                  <a:gd name="T63" fmla="*/ 0 h 3379"/>
                  <a:gd name="T64" fmla="*/ 0 w 2080"/>
                  <a:gd name="T65" fmla="*/ 0 h 3379"/>
                  <a:gd name="T66" fmla="*/ 0 w 2080"/>
                  <a:gd name="T67" fmla="*/ 0 h 3379"/>
                  <a:gd name="T68" fmla="*/ 0 w 2080"/>
                  <a:gd name="T69" fmla="*/ 0 h 3379"/>
                  <a:gd name="T70" fmla="*/ 0 w 2080"/>
                  <a:gd name="T71" fmla="*/ 0 h 3379"/>
                  <a:gd name="T72" fmla="*/ 0 w 2080"/>
                  <a:gd name="T73" fmla="*/ 0 h 3379"/>
                  <a:gd name="T74" fmla="*/ 0 w 2080"/>
                  <a:gd name="T75" fmla="*/ 0 h 3379"/>
                  <a:gd name="T76" fmla="*/ 0 w 2080"/>
                  <a:gd name="T77" fmla="*/ 0 h 3379"/>
                  <a:gd name="T78" fmla="*/ 0 w 2080"/>
                  <a:gd name="T79" fmla="*/ 0 h 3379"/>
                  <a:gd name="T80" fmla="*/ 0 w 2080"/>
                  <a:gd name="T81" fmla="*/ 0 h 3379"/>
                  <a:gd name="T82" fmla="*/ 0 w 2080"/>
                  <a:gd name="T83" fmla="*/ 0 h 337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80"/>
                  <a:gd name="T127" fmla="*/ 0 h 3379"/>
                  <a:gd name="T128" fmla="*/ 2080 w 2080"/>
                  <a:gd name="T129" fmla="*/ 3379 h 337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80" h="3379">
                    <a:moveTo>
                      <a:pt x="44" y="1707"/>
                    </a:moveTo>
                    <a:lnTo>
                      <a:pt x="79" y="1622"/>
                    </a:lnTo>
                    <a:lnTo>
                      <a:pt x="130" y="1525"/>
                    </a:lnTo>
                    <a:lnTo>
                      <a:pt x="193" y="1422"/>
                    </a:lnTo>
                    <a:lnTo>
                      <a:pt x="267" y="1310"/>
                    </a:lnTo>
                    <a:lnTo>
                      <a:pt x="350" y="1199"/>
                    </a:lnTo>
                    <a:lnTo>
                      <a:pt x="438" y="1083"/>
                    </a:lnTo>
                    <a:lnTo>
                      <a:pt x="532" y="968"/>
                    </a:lnTo>
                    <a:lnTo>
                      <a:pt x="630" y="852"/>
                    </a:lnTo>
                    <a:lnTo>
                      <a:pt x="729" y="741"/>
                    </a:lnTo>
                    <a:lnTo>
                      <a:pt x="828" y="634"/>
                    </a:lnTo>
                    <a:lnTo>
                      <a:pt x="924" y="537"/>
                    </a:lnTo>
                    <a:lnTo>
                      <a:pt x="1018" y="445"/>
                    </a:lnTo>
                    <a:lnTo>
                      <a:pt x="1104" y="361"/>
                    </a:lnTo>
                    <a:lnTo>
                      <a:pt x="1183" y="294"/>
                    </a:lnTo>
                    <a:lnTo>
                      <a:pt x="1254" y="235"/>
                    </a:lnTo>
                    <a:lnTo>
                      <a:pt x="1312" y="195"/>
                    </a:lnTo>
                    <a:lnTo>
                      <a:pt x="1329" y="179"/>
                    </a:lnTo>
                    <a:lnTo>
                      <a:pt x="1353" y="164"/>
                    </a:lnTo>
                    <a:lnTo>
                      <a:pt x="1380" y="149"/>
                    </a:lnTo>
                    <a:lnTo>
                      <a:pt x="1410" y="134"/>
                    </a:lnTo>
                    <a:lnTo>
                      <a:pt x="1446" y="122"/>
                    </a:lnTo>
                    <a:lnTo>
                      <a:pt x="1484" y="106"/>
                    </a:lnTo>
                    <a:lnTo>
                      <a:pt x="1521" y="93"/>
                    </a:lnTo>
                    <a:lnTo>
                      <a:pt x="1565" y="81"/>
                    </a:lnTo>
                    <a:lnTo>
                      <a:pt x="1608" y="68"/>
                    </a:lnTo>
                    <a:lnTo>
                      <a:pt x="1651" y="55"/>
                    </a:lnTo>
                    <a:lnTo>
                      <a:pt x="1693" y="45"/>
                    </a:lnTo>
                    <a:lnTo>
                      <a:pt x="1736" y="35"/>
                    </a:lnTo>
                    <a:lnTo>
                      <a:pt x="1780" y="25"/>
                    </a:lnTo>
                    <a:lnTo>
                      <a:pt x="1821" y="15"/>
                    </a:lnTo>
                    <a:lnTo>
                      <a:pt x="1858" y="7"/>
                    </a:lnTo>
                    <a:lnTo>
                      <a:pt x="1894" y="0"/>
                    </a:lnTo>
                    <a:lnTo>
                      <a:pt x="1924" y="5"/>
                    </a:lnTo>
                    <a:lnTo>
                      <a:pt x="1944" y="30"/>
                    </a:lnTo>
                    <a:lnTo>
                      <a:pt x="1957" y="61"/>
                    </a:lnTo>
                    <a:lnTo>
                      <a:pt x="1965" y="91"/>
                    </a:lnTo>
                    <a:lnTo>
                      <a:pt x="2010" y="425"/>
                    </a:lnTo>
                    <a:lnTo>
                      <a:pt x="2048" y="751"/>
                    </a:lnTo>
                    <a:lnTo>
                      <a:pt x="2074" y="1075"/>
                    </a:lnTo>
                    <a:lnTo>
                      <a:pt x="2080" y="1393"/>
                    </a:lnTo>
                    <a:lnTo>
                      <a:pt x="2066" y="1707"/>
                    </a:lnTo>
                    <a:lnTo>
                      <a:pt x="2020" y="2019"/>
                    </a:lnTo>
                    <a:lnTo>
                      <a:pt x="1936" y="2330"/>
                    </a:lnTo>
                    <a:lnTo>
                      <a:pt x="1815" y="2638"/>
                    </a:lnTo>
                    <a:lnTo>
                      <a:pt x="1764" y="2666"/>
                    </a:lnTo>
                    <a:lnTo>
                      <a:pt x="1711" y="2697"/>
                    </a:lnTo>
                    <a:lnTo>
                      <a:pt x="1661" y="2724"/>
                    </a:lnTo>
                    <a:lnTo>
                      <a:pt x="1608" y="2752"/>
                    </a:lnTo>
                    <a:lnTo>
                      <a:pt x="1555" y="2778"/>
                    </a:lnTo>
                    <a:lnTo>
                      <a:pt x="1501" y="2805"/>
                    </a:lnTo>
                    <a:lnTo>
                      <a:pt x="1448" y="2831"/>
                    </a:lnTo>
                    <a:lnTo>
                      <a:pt x="1393" y="2859"/>
                    </a:lnTo>
                    <a:lnTo>
                      <a:pt x="1339" y="2883"/>
                    </a:lnTo>
                    <a:lnTo>
                      <a:pt x="1284" y="2909"/>
                    </a:lnTo>
                    <a:lnTo>
                      <a:pt x="1228" y="2934"/>
                    </a:lnTo>
                    <a:lnTo>
                      <a:pt x="1173" y="2960"/>
                    </a:lnTo>
                    <a:lnTo>
                      <a:pt x="1116" y="2982"/>
                    </a:lnTo>
                    <a:lnTo>
                      <a:pt x="1059" y="3007"/>
                    </a:lnTo>
                    <a:lnTo>
                      <a:pt x="1003" y="3031"/>
                    </a:lnTo>
                    <a:lnTo>
                      <a:pt x="948" y="3053"/>
                    </a:lnTo>
                    <a:lnTo>
                      <a:pt x="889" y="3078"/>
                    </a:lnTo>
                    <a:lnTo>
                      <a:pt x="831" y="3102"/>
                    </a:lnTo>
                    <a:lnTo>
                      <a:pt x="772" y="3122"/>
                    </a:lnTo>
                    <a:lnTo>
                      <a:pt x="715" y="3144"/>
                    </a:lnTo>
                    <a:lnTo>
                      <a:pt x="656" y="3164"/>
                    </a:lnTo>
                    <a:lnTo>
                      <a:pt x="598" y="3187"/>
                    </a:lnTo>
                    <a:lnTo>
                      <a:pt x="539" y="3207"/>
                    </a:lnTo>
                    <a:lnTo>
                      <a:pt x="478" y="3227"/>
                    </a:lnTo>
                    <a:lnTo>
                      <a:pt x="421" y="3248"/>
                    </a:lnTo>
                    <a:lnTo>
                      <a:pt x="360" y="3268"/>
                    </a:lnTo>
                    <a:lnTo>
                      <a:pt x="302" y="3288"/>
                    </a:lnTo>
                    <a:lnTo>
                      <a:pt x="241" y="3306"/>
                    </a:lnTo>
                    <a:lnTo>
                      <a:pt x="180" y="3326"/>
                    </a:lnTo>
                    <a:lnTo>
                      <a:pt x="122" y="3344"/>
                    </a:lnTo>
                    <a:lnTo>
                      <a:pt x="61" y="3361"/>
                    </a:lnTo>
                    <a:lnTo>
                      <a:pt x="0" y="3379"/>
                    </a:lnTo>
                    <a:lnTo>
                      <a:pt x="26" y="3175"/>
                    </a:lnTo>
                    <a:lnTo>
                      <a:pt x="49" y="2972"/>
                    </a:lnTo>
                    <a:lnTo>
                      <a:pt x="67" y="2768"/>
                    </a:lnTo>
                    <a:lnTo>
                      <a:pt x="77" y="2562"/>
                    </a:lnTo>
                    <a:lnTo>
                      <a:pt x="81" y="2353"/>
                    </a:lnTo>
                    <a:lnTo>
                      <a:pt x="77" y="2142"/>
                    </a:lnTo>
                    <a:lnTo>
                      <a:pt x="64" y="1928"/>
                    </a:lnTo>
                    <a:lnTo>
                      <a:pt x="44" y="1707"/>
                    </a:lnTo>
                    <a:close/>
                  </a:path>
                </a:pathLst>
              </a:custGeom>
              <a:noFill/>
              <a:ln w="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6" name="Freeform 177"/>
              <p:cNvSpPr>
                <a:spLocks/>
              </p:cNvSpPr>
              <p:nvPr/>
            </p:nvSpPr>
            <p:spPr bwMode="auto">
              <a:xfrm>
                <a:off x="4310" y="2813"/>
                <a:ext cx="180" cy="293"/>
              </a:xfrm>
              <a:custGeom>
                <a:avLst/>
                <a:gdLst>
                  <a:gd name="T0" fmla="*/ 0 w 2080"/>
                  <a:gd name="T1" fmla="*/ 0 h 3379"/>
                  <a:gd name="T2" fmla="*/ 0 w 2080"/>
                  <a:gd name="T3" fmla="*/ 0 h 3379"/>
                  <a:gd name="T4" fmla="*/ 0 w 2080"/>
                  <a:gd name="T5" fmla="*/ 0 h 3379"/>
                  <a:gd name="T6" fmla="*/ 0 w 2080"/>
                  <a:gd name="T7" fmla="*/ 0 h 3379"/>
                  <a:gd name="T8" fmla="*/ 0 w 2080"/>
                  <a:gd name="T9" fmla="*/ 0 h 3379"/>
                  <a:gd name="T10" fmla="*/ 0 w 2080"/>
                  <a:gd name="T11" fmla="*/ 0 h 3379"/>
                  <a:gd name="T12" fmla="*/ 0 w 2080"/>
                  <a:gd name="T13" fmla="*/ 0 h 3379"/>
                  <a:gd name="T14" fmla="*/ 0 w 2080"/>
                  <a:gd name="T15" fmla="*/ 0 h 3379"/>
                  <a:gd name="T16" fmla="*/ 0 w 2080"/>
                  <a:gd name="T17" fmla="*/ 0 h 3379"/>
                  <a:gd name="T18" fmla="*/ 0 w 2080"/>
                  <a:gd name="T19" fmla="*/ 0 h 3379"/>
                  <a:gd name="T20" fmla="*/ 0 w 2080"/>
                  <a:gd name="T21" fmla="*/ 0 h 3379"/>
                  <a:gd name="T22" fmla="*/ 0 w 2080"/>
                  <a:gd name="T23" fmla="*/ 0 h 3379"/>
                  <a:gd name="T24" fmla="*/ 0 w 2080"/>
                  <a:gd name="T25" fmla="*/ 0 h 3379"/>
                  <a:gd name="T26" fmla="*/ 0 w 2080"/>
                  <a:gd name="T27" fmla="*/ 0 h 3379"/>
                  <a:gd name="T28" fmla="*/ 0 w 2080"/>
                  <a:gd name="T29" fmla="*/ 0 h 3379"/>
                  <a:gd name="T30" fmla="*/ 0 w 2080"/>
                  <a:gd name="T31" fmla="*/ 0 h 3379"/>
                  <a:gd name="T32" fmla="*/ 0 w 2080"/>
                  <a:gd name="T33" fmla="*/ 0 h 3379"/>
                  <a:gd name="T34" fmla="*/ 0 w 2080"/>
                  <a:gd name="T35" fmla="*/ 0 h 3379"/>
                  <a:gd name="T36" fmla="*/ 0 w 2080"/>
                  <a:gd name="T37" fmla="*/ 0 h 3379"/>
                  <a:gd name="T38" fmla="*/ 0 w 2080"/>
                  <a:gd name="T39" fmla="*/ 0 h 3379"/>
                  <a:gd name="T40" fmla="*/ 0 w 2080"/>
                  <a:gd name="T41" fmla="*/ 0 h 3379"/>
                  <a:gd name="T42" fmla="*/ 0 w 2080"/>
                  <a:gd name="T43" fmla="*/ 0 h 3379"/>
                  <a:gd name="T44" fmla="*/ 0 w 2080"/>
                  <a:gd name="T45" fmla="*/ 0 h 3379"/>
                  <a:gd name="T46" fmla="*/ 0 w 2080"/>
                  <a:gd name="T47" fmla="*/ 0 h 3379"/>
                  <a:gd name="T48" fmla="*/ 0 w 2080"/>
                  <a:gd name="T49" fmla="*/ 0 h 3379"/>
                  <a:gd name="T50" fmla="*/ 0 w 2080"/>
                  <a:gd name="T51" fmla="*/ 0 h 3379"/>
                  <a:gd name="T52" fmla="*/ 0 w 2080"/>
                  <a:gd name="T53" fmla="*/ 0 h 3379"/>
                  <a:gd name="T54" fmla="*/ 0 w 2080"/>
                  <a:gd name="T55" fmla="*/ 0 h 3379"/>
                  <a:gd name="T56" fmla="*/ 0 w 2080"/>
                  <a:gd name="T57" fmla="*/ 0 h 3379"/>
                  <a:gd name="T58" fmla="*/ 0 w 2080"/>
                  <a:gd name="T59" fmla="*/ 0 h 3379"/>
                  <a:gd name="T60" fmla="*/ 0 w 2080"/>
                  <a:gd name="T61" fmla="*/ 0 h 3379"/>
                  <a:gd name="T62" fmla="*/ 0 w 2080"/>
                  <a:gd name="T63" fmla="*/ 0 h 3379"/>
                  <a:gd name="T64" fmla="*/ 0 w 2080"/>
                  <a:gd name="T65" fmla="*/ 0 h 3379"/>
                  <a:gd name="T66" fmla="*/ 0 w 2080"/>
                  <a:gd name="T67" fmla="*/ 0 h 3379"/>
                  <a:gd name="T68" fmla="*/ 0 w 2080"/>
                  <a:gd name="T69" fmla="*/ 0 h 3379"/>
                  <a:gd name="T70" fmla="*/ 0 w 2080"/>
                  <a:gd name="T71" fmla="*/ 0 h 3379"/>
                  <a:gd name="T72" fmla="*/ 0 w 2080"/>
                  <a:gd name="T73" fmla="*/ 0 h 3379"/>
                  <a:gd name="T74" fmla="*/ 0 w 2080"/>
                  <a:gd name="T75" fmla="*/ 0 h 3379"/>
                  <a:gd name="T76" fmla="*/ 0 w 2080"/>
                  <a:gd name="T77" fmla="*/ 0 h 3379"/>
                  <a:gd name="T78" fmla="*/ 0 w 2080"/>
                  <a:gd name="T79" fmla="*/ 0 h 3379"/>
                  <a:gd name="T80" fmla="*/ 0 w 2080"/>
                  <a:gd name="T81" fmla="*/ 0 h 3379"/>
                  <a:gd name="T82" fmla="*/ 0 w 2080"/>
                  <a:gd name="T83" fmla="*/ 0 h 337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80"/>
                  <a:gd name="T127" fmla="*/ 0 h 3379"/>
                  <a:gd name="T128" fmla="*/ 2080 w 2080"/>
                  <a:gd name="T129" fmla="*/ 3379 h 337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80" h="3379">
                    <a:moveTo>
                      <a:pt x="44" y="1707"/>
                    </a:moveTo>
                    <a:lnTo>
                      <a:pt x="79" y="1622"/>
                    </a:lnTo>
                    <a:lnTo>
                      <a:pt x="130" y="1525"/>
                    </a:lnTo>
                    <a:lnTo>
                      <a:pt x="193" y="1422"/>
                    </a:lnTo>
                    <a:lnTo>
                      <a:pt x="267" y="1310"/>
                    </a:lnTo>
                    <a:lnTo>
                      <a:pt x="350" y="1199"/>
                    </a:lnTo>
                    <a:lnTo>
                      <a:pt x="438" y="1083"/>
                    </a:lnTo>
                    <a:lnTo>
                      <a:pt x="532" y="968"/>
                    </a:lnTo>
                    <a:lnTo>
                      <a:pt x="630" y="852"/>
                    </a:lnTo>
                    <a:lnTo>
                      <a:pt x="729" y="741"/>
                    </a:lnTo>
                    <a:lnTo>
                      <a:pt x="828" y="634"/>
                    </a:lnTo>
                    <a:lnTo>
                      <a:pt x="924" y="537"/>
                    </a:lnTo>
                    <a:lnTo>
                      <a:pt x="1018" y="445"/>
                    </a:lnTo>
                    <a:lnTo>
                      <a:pt x="1104" y="361"/>
                    </a:lnTo>
                    <a:lnTo>
                      <a:pt x="1183" y="294"/>
                    </a:lnTo>
                    <a:lnTo>
                      <a:pt x="1254" y="235"/>
                    </a:lnTo>
                    <a:lnTo>
                      <a:pt x="1312" y="195"/>
                    </a:lnTo>
                    <a:lnTo>
                      <a:pt x="1329" y="179"/>
                    </a:lnTo>
                    <a:lnTo>
                      <a:pt x="1353" y="164"/>
                    </a:lnTo>
                    <a:lnTo>
                      <a:pt x="1380" y="149"/>
                    </a:lnTo>
                    <a:lnTo>
                      <a:pt x="1410" y="134"/>
                    </a:lnTo>
                    <a:lnTo>
                      <a:pt x="1446" y="122"/>
                    </a:lnTo>
                    <a:lnTo>
                      <a:pt x="1484" y="106"/>
                    </a:lnTo>
                    <a:lnTo>
                      <a:pt x="1521" y="93"/>
                    </a:lnTo>
                    <a:lnTo>
                      <a:pt x="1565" y="81"/>
                    </a:lnTo>
                    <a:lnTo>
                      <a:pt x="1608" y="68"/>
                    </a:lnTo>
                    <a:lnTo>
                      <a:pt x="1651" y="55"/>
                    </a:lnTo>
                    <a:lnTo>
                      <a:pt x="1693" y="45"/>
                    </a:lnTo>
                    <a:lnTo>
                      <a:pt x="1736" y="35"/>
                    </a:lnTo>
                    <a:lnTo>
                      <a:pt x="1780" y="25"/>
                    </a:lnTo>
                    <a:lnTo>
                      <a:pt x="1821" y="15"/>
                    </a:lnTo>
                    <a:lnTo>
                      <a:pt x="1858" y="7"/>
                    </a:lnTo>
                    <a:lnTo>
                      <a:pt x="1894" y="0"/>
                    </a:lnTo>
                    <a:lnTo>
                      <a:pt x="1924" y="5"/>
                    </a:lnTo>
                    <a:lnTo>
                      <a:pt x="1944" y="30"/>
                    </a:lnTo>
                    <a:lnTo>
                      <a:pt x="1957" y="61"/>
                    </a:lnTo>
                    <a:lnTo>
                      <a:pt x="1965" y="91"/>
                    </a:lnTo>
                    <a:lnTo>
                      <a:pt x="2010" y="425"/>
                    </a:lnTo>
                    <a:lnTo>
                      <a:pt x="2048" y="751"/>
                    </a:lnTo>
                    <a:lnTo>
                      <a:pt x="2074" y="1075"/>
                    </a:lnTo>
                    <a:lnTo>
                      <a:pt x="2080" y="1393"/>
                    </a:lnTo>
                    <a:lnTo>
                      <a:pt x="2066" y="1707"/>
                    </a:lnTo>
                    <a:lnTo>
                      <a:pt x="2020" y="2019"/>
                    </a:lnTo>
                    <a:lnTo>
                      <a:pt x="1936" y="2330"/>
                    </a:lnTo>
                    <a:lnTo>
                      <a:pt x="1815" y="2638"/>
                    </a:lnTo>
                    <a:lnTo>
                      <a:pt x="1764" y="2666"/>
                    </a:lnTo>
                    <a:lnTo>
                      <a:pt x="1711" y="2697"/>
                    </a:lnTo>
                    <a:lnTo>
                      <a:pt x="1661" y="2724"/>
                    </a:lnTo>
                    <a:lnTo>
                      <a:pt x="1608" y="2752"/>
                    </a:lnTo>
                    <a:lnTo>
                      <a:pt x="1555" y="2778"/>
                    </a:lnTo>
                    <a:lnTo>
                      <a:pt x="1501" y="2805"/>
                    </a:lnTo>
                    <a:lnTo>
                      <a:pt x="1448" y="2831"/>
                    </a:lnTo>
                    <a:lnTo>
                      <a:pt x="1393" y="2859"/>
                    </a:lnTo>
                    <a:lnTo>
                      <a:pt x="1339" y="2883"/>
                    </a:lnTo>
                    <a:lnTo>
                      <a:pt x="1284" y="2909"/>
                    </a:lnTo>
                    <a:lnTo>
                      <a:pt x="1228" y="2934"/>
                    </a:lnTo>
                    <a:lnTo>
                      <a:pt x="1173" y="2960"/>
                    </a:lnTo>
                    <a:lnTo>
                      <a:pt x="1116" y="2982"/>
                    </a:lnTo>
                    <a:lnTo>
                      <a:pt x="1059" y="3007"/>
                    </a:lnTo>
                    <a:lnTo>
                      <a:pt x="1003" y="3031"/>
                    </a:lnTo>
                    <a:lnTo>
                      <a:pt x="948" y="3053"/>
                    </a:lnTo>
                    <a:lnTo>
                      <a:pt x="889" y="3078"/>
                    </a:lnTo>
                    <a:lnTo>
                      <a:pt x="831" y="3102"/>
                    </a:lnTo>
                    <a:lnTo>
                      <a:pt x="772" y="3122"/>
                    </a:lnTo>
                    <a:lnTo>
                      <a:pt x="715" y="3144"/>
                    </a:lnTo>
                    <a:lnTo>
                      <a:pt x="656" y="3164"/>
                    </a:lnTo>
                    <a:lnTo>
                      <a:pt x="598" y="3187"/>
                    </a:lnTo>
                    <a:lnTo>
                      <a:pt x="539" y="3207"/>
                    </a:lnTo>
                    <a:lnTo>
                      <a:pt x="478" y="3227"/>
                    </a:lnTo>
                    <a:lnTo>
                      <a:pt x="421" y="3248"/>
                    </a:lnTo>
                    <a:lnTo>
                      <a:pt x="360" y="3268"/>
                    </a:lnTo>
                    <a:lnTo>
                      <a:pt x="302" y="3288"/>
                    </a:lnTo>
                    <a:lnTo>
                      <a:pt x="241" y="3306"/>
                    </a:lnTo>
                    <a:lnTo>
                      <a:pt x="180" y="3326"/>
                    </a:lnTo>
                    <a:lnTo>
                      <a:pt x="122" y="3344"/>
                    </a:lnTo>
                    <a:lnTo>
                      <a:pt x="61" y="3361"/>
                    </a:lnTo>
                    <a:lnTo>
                      <a:pt x="0" y="3379"/>
                    </a:lnTo>
                    <a:lnTo>
                      <a:pt x="26" y="3175"/>
                    </a:lnTo>
                    <a:lnTo>
                      <a:pt x="49" y="2972"/>
                    </a:lnTo>
                    <a:lnTo>
                      <a:pt x="67" y="2768"/>
                    </a:lnTo>
                    <a:lnTo>
                      <a:pt x="77" y="2562"/>
                    </a:lnTo>
                    <a:lnTo>
                      <a:pt x="81" y="2353"/>
                    </a:lnTo>
                    <a:lnTo>
                      <a:pt x="77" y="2142"/>
                    </a:lnTo>
                    <a:lnTo>
                      <a:pt x="64" y="1928"/>
                    </a:lnTo>
                    <a:lnTo>
                      <a:pt x="44" y="1707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7" name="Freeform 178"/>
              <p:cNvSpPr>
                <a:spLocks/>
              </p:cNvSpPr>
              <p:nvPr/>
            </p:nvSpPr>
            <p:spPr bwMode="auto">
              <a:xfrm>
                <a:off x="5039" y="2440"/>
                <a:ext cx="372" cy="55"/>
              </a:xfrm>
              <a:custGeom>
                <a:avLst/>
                <a:gdLst>
                  <a:gd name="T0" fmla="*/ 0 w 4302"/>
                  <a:gd name="T1" fmla="*/ 0 h 632"/>
                  <a:gd name="T2" fmla="*/ 0 w 4302"/>
                  <a:gd name="T3" fmla="*/ 0 h 632"/>
                  <a:gd name="T4" fmla="*/ 0 w 4302"/>
                  <a:gd name="T5" fmla="*/ 0 h 632"/>
                  <a:gd name="T6" fmla="*/ 0 w 4302"/>
                  <a:gd name="T7" fmla="*/ 0 h 632"/>
                  <a:gd name="T8" fmla="*/ 0 w 4302"/>
                  <a:gd name="T9" fmla="*/ 0 h 632"/>
                  <a:gd name="T10" fmla="*/ 0 w 4302"/>
                  <a:gd name="T11" fmla="*/ 0 h 632"/>
                  <a:gd name="T12" fmla="*/ 0 w 4302"/>
                  <a:gd name="T13" fmla="*/ 0 h 632"/>
                  <a:gd name="T14" fmla="*/ 0 w 4302"/>
                  <a:gd name="T15" fmla="*/ 0 h 6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02"/>
                  <a:gd name="T25" fmla="*/ 0 h 632"/>
                  <a:gd name="T26" fmla="*/ 4302 w 4302"/>
                  <a:gd name="T27" fmla="*/ 632 h 6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02" h="632">
                    <a:moveTo>
                      <a:pt x="0" y="126"/>
                    </a:moveTo>
                    <a:lnTo>
                      <a:pt x="1007" y="397"/>
                    </a:lnTo>
                    <a:lnTo>
                      <a:pt x="1549" y="533"/>
                    </a:lnTo>
                    <a:lnTo>
                      <a:pt x="3781" y="632"/>
                    </a:lnTo>
                    <a:lnTo>
                      <a:pt x="4302" y="395"/>
                    </a:lnTo>
                    <a:lnTo>
                      <a:pt x="2232" y="45"/>
                    </a:lnTo>
                    <a:lnTo>
                      <a:pt x="644" y="0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C5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8" name="Freeform 179"/>
              <p:cNvSpPr>
                <a:spLocks/>
              </p:cNvSpPr>
              <p:nvPr/>
            </p:nvSpPr>
            <p:spPr bwMode="auto">
              <a:xfrm>
                <a:off x="5039" y="2451"/>
                <a:ext cx="88" cy="25"/>
              </a:xfrm>
              <a:custGeom>
                <a:avLst/>
                <a:gdLst>
                  <a:gd name="T0" fmla="*/ 0 w 1022"/>
                  <a:gd name="T1" fmla="*/ 0 h 295"/>
                  <a:gd name="T2" fmla="*/ 0 w 1022"/>
                  <a:gd name="T3" fmla="*/ 0 h 295"/>
                  <a:gd name="T4" fmla="*/ 0 w 1022"/>
                  <a:gd name="T5" fmla="*/ 0 h 295"/>
                  <a:gd name="T6" fmla="*/ 0 w 1022"/>
                  <a:gd name="T7" fmla="*/ 0 h 295"/>
                  <a:gd name="T8" fmla="*/ 0 w 1022"/>
                  <a:gd name="T9" fmla="*/ 0 h 295"/>
                  <a:gd name="T10" fmla="*/ 0 w 1022"/>
                  <a:gd name="T11" fmla="*/ 0 h 295"/>
                  <a:gd name="T12" fmla="*/ 0 w 1022"/>
                  <a:gd name="T13" fmla="*/ 0 h 295"/>
                  <a:gd name="T14" fmla="*/ 0 w 1022"/>
                  <a:gd name="T15" fmla="*/ 0 h 295"/>
                  <a:gd name="T16" fmla="*/ 0 w 1022"/>
                  <a:gd name="T17" fmla="*/ 0 h 295"/>
                  <a:gd name="T18" fmla="*/ 0 w 1022"/>
                  <a:gd name="T19" fmla="*/ 0 h 295"/>
                  <a:gd name="T20" fmla="*/ 0 w 1022"/>
                  <a:gd name="T21" fmla="*/ 0 h 2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22"/>
                  <a:gd name="T34" fmla="*/ 0 h 295"/>
                  <a:gd name="T35" fmla="*/ 1022 w 1022"/>
                  <a:gd name="T36" fmla="*/ 295 h 2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22" h="295">
                    <a:moveTo>
                      <a:pt x="1012" y="271"/>
                    </a:moveTo>
                    <a:lnTo>
                      <a:pt x="1012" y="271"/>
                    </a:lnTo>
                    <a:lnTo>
                      <a:pt x="5" y="0"/>
                    </a:lnTo>
                    <a:lnTo>
                      <a:pt x="0" y="24"/>
                    </a:lnTo>
                    <a:lnTo>
                      <a:pt x="1007" y="295"/>
                    </a:lnTo>
                    <a:lnTo>
                      <a:pt x="1018" y="293"/>
                    </a:lnTo>
                    <a:lnTo>
                      <a:pt x="1022" y="285"/>
                    </a:lnTo>
                    <a:lnTo>
                      <a:pt x="1020" y="275"/>
                    </a:lnTo>
                    <a:lnTo>
                      <a:pt x="1012" y="2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9" name="Freeform 180"/>
              <p:cNvSpPr>
                <a:spLocks/>
              </p:cNvSpPr>
              <p:nvPr/>
            </p:nvSpPr>
            <p:spPr bwMode="auto">
              <a:xfrm>
                <a:off x="5126" y="2473"/>
                <a:ext cx="48" cy="15"/>
              </a:xfrm>
              <a:custGeom>
                <a:avLst/>
                <a:gdLst>
                  <a:gd name="T0" fmla="*/ 0 w 557"/>
                  <a:gd name="T1" fmla="*/ 0 h 162"/>
                  <a:gd name="T2" fmla="*/ 0 w 557"/>
                  <a:gd name="T3" fmla="*/ 0 h 162"/>
                  <a:gd name="T4" fmla="*/ 0 w 557"/>
                  <a:gd name="T5" fmla="*/ 0 h 162"/>
                  <a:gd name="T6" fmla="*/ 0 w 557"/>
                  <a:gd name="T7" fmla="*/ 0 h 162"/>
                  <a:gd name="T8" fmla="*/ 0 w 557"/>
                  <a:gd name="T9" fmla="*/ 0 h 162"/>
                  <a:gd name="T10" fmla="*/ 0 w 557"/>
                  <a:gd name="T11" fmla="*/ 0 h 162"/>
                  <a:gd name="T12" fmla="*/ 0 w 557"/>
                  <a:gd name="T13" fmla="*/ 0 h 162"/>
                  <a:gd name="T14" fmla="*/ 0 w 557"/>
                  <a:gd name="T15" fmla="*/ 0 h 162"/>
                  <a:gd name="T16" fmla="*/ 0 w 557"/>
                  <a:gd name="T17" fmla="*/ 0 h 162"/>
                  <a:gd name="T18" fmla="*/ 0 w 557"/>
                  <a:gd name="T19" fmla="*/ 0 h 162"/>
                  <a:gd name="T20" fmla="*/ 0 w 557"/>
                  <a:gd name="T21" fmla="*/ 0 h 162"/>
                  <a:gd name="T22" fmla="*/ 0 w 557"/>
                  <a:gd name="T23" fmla="*/ 0 h 1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57"/>
                  <a:gd name="T37" fmla="*/ 0 h 162"/>
                  <a:gd name="T38" fmla="*/ 557 w 557"/>
                  <a:gd name="T39" fmla="*/ 162 h 16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57" h="162">
                    <a:moveTo>
                      <a:pt x="545" y="136"/>
                    </a:moveTo>
                    <a:lnTo>
                      <a:pt x="547" y="136"/>
                    </a:lnTo>
                    <a:lnTo>
                      <a:pt x="5" y="0"/>
                    </a:lnTo>
                    <a:lnTo>
                      <a:pt x="0" y="24"/>
                    </a:lnTo>
                    <a:lnTo>
                      <a:pt x="542" y="162"/>
                    </a:lnTo>
                    <a:lnTo>
                      <a:pt x="545" y="162"/>
                    </a:lnTo>
                    <a:lnTo>
                      <a:pt x="542" y="162"/>
                    </a:lnTo>
                    <a:lnTo>
                      <a:pt x="552" y="158"/>
                    </a:lnTo>
                    <a:lnTo>
                      <a:pt x="557" y="151"/>
                    </a:lnTo>
                    <a:lnTo>
                      <a:pt x="555" y="141"/>
                    </a:lnTo>
                    <a:lnTo>
                      <a:pt x="547" y="136"/>
                    </a:lnTo>
                    <a:lnTo>
                      <a:pt x="545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0" name="Freeform 181"/>
              <p:cNvSpPr>
                <a:spLocks/>
              </p:cNvSpPr>
              <p:nvPr/>
            </p:nvSpPr>
            <p:spPr bwMode="auto">
              <a:xfrm>
                <a:off x="5173" y="2485"/>
                <a:ext cx="194" cy="11"/>
              </a:xfrm>
              <a:custGeom>
                <a:avLst/>
                <a:gdLst>
                  <a:gd name="T0" fmla="*/ 0 w 2244"/>
                  <a:gd name="T1" fmla="*/ 0 h 123"/>
                  <a:gd name="T2" fmla="*/ 0 w 2244"/>
                  <a:gd name="T3" fmla="*/ 0 h 123"/>
                  <a:gd name="T4" fmla="*/ 0 w 2244"/>
                  <a:gd name="T5" fmla="*/ 0 h 123"/>
                  <a:gd name="T6" fmla="*/ 0 w 2244"/>
                  <a:gd name="T7" fmla="*/ 0 h 123"/>
                  <a:gd name="T8" fmla="*/ 0 w 2244"/>
                  <a:gd name="T9" fmla="*/ 0 h 123"/>
                  <a:gd name="T10" fmla="*/ 0 w 2244"/>
                  <a:gd name="T11" fmla="*/ 0 h 123"/>
                  <a:gd name="T12" fmla="*/ 0 w 2244"/>
                  <a:gd name="T13" fmla="*/ 0 h 123"/>
                  <a:gd name="T14" fmla="*/ 0 w 2244"/>
                  <a:gd name="T15" fmla="*/ 0 h 123"/>
                  <a:gd name="T16" fmla="*/ 0 w 2244"/>
                  <a:gd name="T17" fmla="*/ 0 h 123"/>
                  <a:gd name="T18" fmla="*/ 0 w 2244"/>
                  <a:gd name="T19" fmla="*/ 0 h 123"/>
                  <a:gd name="T20" fmla="*/ 0 w 2244"/>
                  <a:gd name="T21" fmla="*/ 0 h 123"/>
                  <a:gd name="T22" fmla="*/ 0 w 2244"/>
                  <a:gd name="T23" fmla="*/ 0 h 1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44"/>
                  <a:gd name="T37" fmla="*/ 0 h 123"/>
                  <a:gd name="T38" fmla="*/ 2244 w 2244"/>
                  <a:gd name="T39" fmla="*/ 123 h 1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44" h="123">
                    <a:moveTo>
                      <a:pt x="2226" y="99"/>
                    </a:moveTo>
                    <a:lnTo>
                      <a:pt x="2232" y="99"/>
                    </a:lnTo>
                    <a:lnTo>
                      <a:pt x="0" y="0"/>
                    </a:lnTo>
                    <a:lnTo>
                      <a:pt x="0" y="26"/>
                    </a:lnTo>
                    <a:lnTo>
                      <a:pt x="2232" y="123"/>
                    </a:lnTo>
                    <a:lnTo>
                      <a:pt x="2237" y="123"/>
                    </a:lnTo>
                    <a:lnTo>
                      <a:pt x="2232" y="123"/>
                    </a:lnTo>
                    <a:lnTo>
                      <a:pt x="2239" y="119"/>
                    </a:lnTo>
                    <a:lnTo>
                      <a:pt x="2244" y="111"/>
                    </a:lnTo>
                    <a:lnTo>
                      <a:pt x="2239" y="103"/>
                    </a:lnTo>
                    <a:lnTo>
                      <a:pt x="2232" y="99"/>
                    </a:lnTo>
                    <a:lnTo>
                      <a:pt x="2226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1" name="Freeform 182"/>
              <p:cNvSpPr>
                <a:spLocks/>
              </p:cNvSpPr>
              <p:nvPr/>
            </p:nvSpPr>
            <p:spPr bwMode="auto">
              <a:xfrm>
                <a:off x="5366" y="2473"/>
                <a:ext cx="46" cy="23"/>
              </a:xfrm>
              <a:custGeom>
                <a:avLst/>
                <a:gdLst>
                  <a:gd name="T0" fmla="*/ 0 w 537"/>
                  <a:gd name="T1" fmla="*/ 0 h 263"/>
                  <a:gd name="T2" fmla="*/ 0 w 537"/>
                  <a:gd name="T3" fmla="*/ 0 h 263"/>
                  <a:gd name="T4" fmla="*/ 0 w 537"/>
                  <a:gd name="T5" fmla="*/ 0 h 263"/>
                  <a:gd name="T6" fmla="*/ 0 w 537"/>
                  <a:gd name="T7" fmla="*/ 0 h 263"/>
                  <a:gd name="T8" fmla="*/ 0 w 537"/>
                  <a:gd name="T9" fmla="*/ 0 h 263"/>
                  <a:gd name="T10" fmla="*/ 0 w 537"/>
                  <a:gd name="T11" fmla="*/ 0 h 263"/>
                  <a:gd name="T12" fmla="*/ 0 w 537"/>
                  <a:gd name="T13" fmla="*/ 0 h 263"/>
                  <a:gd name="T14" fmla="*/ 0 w 537"/>
                  <a:gd name="T15" fmla="*/ 0 h 263"/>
                  <a:gd name="T16" fmla="*/ 0 w 537"/>
                  <a:gd name="T17" fmla="*/ 0 h 263"/>
                  <a:gd name="T18" fmla="*/ 0 w 537"/>
                  <a:gd name="T19" fmla="*/ 0 h 263"/>
                  <a:gd name="T20" fmla="*/ 0 w 537"/>
                  <a:gd name="T21" fmla="*/ 0 h 263"/>
                  <a:gd name="T22" fmla="*/ 0 w 537"/>
                  <a:gd name="T23" fmla="*/ 0 h 2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37"/>
                  <a:gd name="T37" fmla="*/ 0 h 263"/>
                  <a:gd name="T38" fmla="*/ 537 w 537"/>
                  <a:gd name="T39" fmla="*/ 263 h 26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37" h="263">
                    <a:moveTo>
                      <a:pt x="525" y="26"/>
                    </a:moveTo>
                    <a:lnTo>
                      <a:pt x="522" y="0"/>
                    </a:lnTo>
                    <a:lnTo>
                      <a:pt x="0" y="239"/>
                    </a:lnTo>
                    <a:lnTo>
                      <a:pt x="11" y="263"/>
                    </a:lnTo>
                    <a:lnTo>
                      <a:pt x="532" y="26"/>
                    </a:lnTo>
                    <a:lnTo>
                      <a:pt x="529" y="0"/>
                    </a:lnTo>
                    <a:lnTo>
                      <a:pt x="532" y="26"/>
                    </a:lnTo>
                    <a:lnTo>
                      <a:pt x="537" y="18"/>
                    </a:lnTo>
                    <a:lnTo>
                      <a:pt x="537" y="8"/>
                    </a:lnTo>
                    <a:lnTo>
                      <a:pt x="529" y="0"/>
                    </a:lnTo>
                    <a:lnTo>
                      <a:pt x="522" y="0"/>
                    </a:lnTo>
                    <a:lnTo>
                      <a:pt x="525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2" name="Freeform 183"/>
              <p:cNvSpPr>
                <a:spLocks/>
              </p:cNvSpPr>
              <p:nvPr/>
            </p:nvSpPr>
            <p:spPr bwMode="auto">
              <a:xfrm>
                <a:off x="5231" y="2443"/>
                <a:ext cx="180" cy="33"/>
              </a:xfrm>
              <a:custGeom>
                <a:avLst/>
                <a:gdLst>
                  <a:gd name="T0" fmla="*/ 0 w 2082"/>
                  <a:gd name="T1" fmla="*/ 0 h 374"/>
                  <a:gd name="T2" fmla="*/ 0 w 2082"/>
                  <a:gd name="T3" fmla="*/ 0 h 374"/>
                  <a:gd name="T4" fmla="*/ 0 w 2082"/>
                  <a:gd name="T5" fmla="*/ 0 h 374"/>
                  <a:gd name="T6" fmla="*/ 0 w 2082"/>
                  <a:gd name="T7" fmla="*/ 0 h 374"/>
                  <a:gd name="T8" fmla="*/ 0 w 2082"/>
                  <a:gd name="T9" fmla="*/ 0 h 374"/>
                  <a:gd name="T10" fmla="*/ 0 w 2082"/>
                  <a:gd name="T11" fmla="*/ 0 h 374"/>
                  <a:gd name="T12" fmla="*/ 0 w 2082"/>
                  <a:gd name="T13" fmla="*/ 0 h 374"/>
                  <a:gd name="T14" fmla="*/ 0 w 2082"/>
                  <a:gd name="T15" fmla="*/ 0 h 374"/>
                  <a:gd name="T16" fmla="*/ 0 w 2082"/>
                  <a:gd name="T17" fmla="*/ 0 h 374"/>
                  <a:gd name="T18" fmla="*/ 0 w 2082"/>
                  <a:gd name="T19" fmla="*/ 0 h 374"/>
                  <a:gd name="T20" fmla="*/ 0 w 2082"/>
                  <a:gd name="T21" fmla="*/ 0 h 374"/>
                  <a:gd name="T22" fmla="*/ 0 w 2082"/>
                  <a:gd name="T23" fmla="*/ 0 h 3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82"/>
                  <a:gd name="T37" fmla="*/ 0 h 374"/>
                  <a:gd name="T38" fmla="*/ 2082 w 2082"/>
                  <a:gd name="T39" fmla="*/ 374 h 3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82" h="374">
                    <a:moveTo>
                      <a:pt x="10" y="24"/>
                    </a:moveTo>
                    <a:lnTo>
                      <a:pt x="8" y="24"/>
                    </a:lnTo>
                    <a:lnTo>
                      <a:pt x="2078" y="374"/>
                    </a:lnTo>
                    <a:lnTo>
                      <a:pt x="2082" y="348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10"/>
                    </a:lnTo>
                    <a:lnTo>
                      <a:pt x="0" y="20"/>
                    </a:lnTo>
                    <a:lnTo>
                      <a:pt x="8" y="2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3" name="Freeform 184"/>
              <p:cNvSpPr>
                <a:spLocks/>
              </p:cNvSpPr>
              <p:nvPr/>
            </p:nvSpPr>
            <p:spPr bwMode="auto">
              <a:xfrm>
                <a:off x="5094" y="2440"/>
                <a:ext cx="138" cy="6"/>
              </a:xfrm>
              <a:custGeom>
                <a:avLst/>
                <a:gdLst>
                  <a:gd name="T0" fmla="*/ 0 w 1598"/>
                  <a:gd name="T1" fmla="*/ 0 h 70"/>
                  <a:gd name="T2" fmla="*/ 0 w 1598"/>
                  <a:gd name="T3" fmla="*/ 0 h 70"/>
                  <a:gd name="T4" fmla="*/ 0 w 1598"/>
                  <a:gd name="T5" fmla="*/ 0 h 70"/>
                  <a:gd name="T6" fmla="*/ 0 w 1598"/>
                  <a:gd name="T7" fmla="*/ 0 h 70"/>
                  <a:gd name="T8" fmla="*/ 0 w 1598"/>
                  <a:gd name="T9" fmla="*/ 0 h 70"/>
                  <a:gd name="T10" fmla="*/ 0 w 1598"/>
                  <a:gd name="T11" fmla="*/ 0 h 70"/>
                  <a:gd name="T12" fmla="*/ 0 w 1598"/>
                  <a:gd name="T13" fmla="*/ 0 h 70"/>
                  <a:gd name="T14" fmla="*/ 0 w 1598"/>
                  <a:gd name="T15" fmla="*/ 0 h 70"/>
                  <a:gd name="T16" fmla="*/ 0 w 1598"/>
                  <a:gd name="T17" fmla="*/ 0 h 70"/>
                  <a:gd name="T18" fmla="*/ 0 w 1598"/>
                  <a:gd name="T19" fmla="*/ 0 h 70"/>
                  <a:gd name="T20" fmla="*/ 0 w 1598"/>
                  <a:gd name="T21" fmla="*/ 0 h 70"/>
                  <a:gd name="T22" fmla="*/ 0 w 1598"/>
                  <a:gd name="T23" fmla="*/ 0 h 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98"/>
                  <a:gd name="T37" fmla="*/ 0 h 70"/>
                  <a:gd name="T38" fmla="*/ 1598 w 1598"/>
                  <a:gd name="T39" fmla="*/ 70 h 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98" h="70">
                    <a:moveTo>
                      <a:pt x="14" y="25"/>
                    </a:moveTo>
                    <a:lnTo>
                      <a:pt x="10" y="25"/>
                    </a:lnTo>
                    <a:lnTo>
                      <a:pt x="1598" y="70"/>
                    </a:lnTo>
                    <a:lnTo>
                      <a:pt x="1598" y="46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4" y="5"/>
                    </a:lnTo>
                    <a:lnTo>
                      <a:pt x="0" y="13"/>
                    </a:lnTo>
                    <a:lnTo>
                      <a:pt x="4" y="20"/>
                    </a:lnTo>
                    <a:lnTo>
                      <a:pt x="10" y="25"/>
                    </a:lnTo>
                    <a:lnTo>
                      <a:pt x="1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4" name="Freeform 185"/>
              <p:cNvSpPr>
                <a:spLocks/>
              </p:cNvSpPr>
              <p:nvPr/>
            </p:nvSpPr>
            <p:spPr bwMode="auto">
              <a:xfrm>
                <a:off x="5038" y="2440"/>
                <a:ext cx="57" cy="13"/>
              </a:xfrm>
              <a:custGeom>
                <a:avLst/>
                <a:gdLst>
                  <a:gd name="T0" fmla="*/ 0 w 658"/>
                  <a:gd name="T1" fmla="*/ 0 h 151"/>
                  <a:gd name="T2" fmla="*/ 0 w 658"/>
                  <a:gd name="T3" fmla="*/ 0 h 151"/>
                  <a:gd name="T4" fmla="*/ 0 w 658"/>
                  <a:gd name="T5" fmla="*/ 0 h 151"/>
                  <a:gd name="T6" fmla="*/ 0 w 658"/>
                  <a:gd name="T7" fmla="*/ 0 h 151"/>
                  <a:gd name="T8" fmla="*/ 0 w 658"/>
                  <a:gd name="T9" fmla="*/ 0 h 151"/>
                  <a:gd name="T10" fmla="*/ 0 w 658"/>
                  <a:gd name="T11" fmla="*/ 0 h 151"/>
                  <a:gd name="T12" fmla="*/ 0 w 658"/>
                  <a:gd name="T13" fmla="*/ 0 h 151"/>
                  <a:gd name="T14" fmla="*/ 0 w 658"/>
                  <a:gd name="T15" fmla="*/ 0 h 151"/>
                  <a:gd name="T16" fmla="*/ 0 w 658"/>
                  <a:gd name="T17" fmla="*/ 0 h 151"/>
                  <a:gd name="T18" fmla="*/ 0 w 658"/>
                  <a:gd name="T19" fmla="*/ 0 h 151"/>
                  <a:gd name="T20" fmla="*/ 0 w 658"/>
                  <a:gd name="T21" fmla="*/ 0 h 151"/>
                  <a:gd name="T22" fmla="*/ 0 w 658"/>
                  <a:gd name="T23" fmla="*/ 0 h 1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58"/>
                  <a:gd name="T37" fmla="*/ 0 h 151"/>
                  <a:gd name="T38" fmla="*/ 658 w 658"/>
                  <a:gd name="T39" fmla="*/ 151 h 1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58" h="151">
                    <a:moveTo>
                      <a:pt x="12" y="127"/>
                    </a:moveTo>
                    <a:lnTo>
                      <a:pt x="12" y="151"/>
                    </a:lnTo>
                    <a:lnTo>
                      <a:pt x="658" y="25"/>
                    </a:lnTo>
                    <a:lnTo>
                      <a:pt x="652" y="0"/>
                    </a:lnTo>
                    <a:lnTo>
                      <a:pt x="7" y="127"/>
                    </a:lnTo>
                    <a:lnTo>
                      <a:pt x="7" y="151"/>
                    </a:lnTo>
                    <a:lnTo>
                      <a:pt x="7" y="127"/>
                    </a:lnTo>
                    <a:lnTo>
                      <a:pt x="0" y="131"/>
                    </a:lnTo>
                    <a:lnTo>
                      <a:pt x="0" y="141"/>
                    </a:lnTo>
                    <a:lnTo>
                      <a:pt x="2" y="149"/>
                    </a:lnTo>
                    <a:lnTo>
                      <a:pt x="12" y="151"/>
                    </a:lnTo>
                    <a:lnTo>
                      <a:pt x="12" y="1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5" name="Freeform 186"/>
              <p:cNvSpPr>
                <a:spLocks/>
              </p:cNvSpPr>
              <p:nvPr/>
            </p:nvSpPr>
            <p:spPr bwMode="auto">
              <a:xfrm>
                <a:off x="5127" y="2270"/>
                <a:ext cx="87" cy="206"/>
              </a:xfrm>
              <a:custGeom>
                <a:avLst/>
                <a:gdLst>
                  <a:gd name="T0" fmla="*/ 0 w 1007"/>
                  <a:gd name="T1" fmla="*/ 0 h 2367"/>
                  <a:gd name="T2" fmla="*/ 0 w 1007"/>
                  <a:gd name="T3" fmla="*/ 0 h 2367"/>
                  <a:gd name="T4" fmla="*/ 0 w 1007"/>
                  <a:gd name="T5" fmla="*/ 0 h 2367"/>
                  <a:gd name="T6" fmla="*/ 0 w 1007"/>
                  <a:gd name="T7" fmla="*/ 0 h 2367"/>
                  <a:gd name="T8" fmla="*/ 0 w 1007"/>
                  <a:gd name="T9" fmla="*/ 0 h 2367"/>
                  <a:gd name="T10" fmla="*/ 0 w 1007"/>
                  <a:gd name="T11" fmla="*/ 0 h 2367"/>
                  <a:gd name="T12" fmla="*/ 0 w 1007"/>
                  <a:gd name="T13" fmla="*/ 0 h 2367"/>
                  <a:gd name="T14" fmla="*/ 0 w 1007"/>
                  <a:gd name="T15" fmla="*/ 0 h 2367"/>
                  <a:gd name="T16" fmla="*/ 0 w 1007"/>
                  <a:gd name="T17" fmla="*/ 0 h 2367"/>
                  <a:gd name="T18" fmla="*/ 0 w 1007"/>
                  <a:gd name="T19" fmla="*/ 0 h 2367"/>
                  <a:gd name="T20" fmla="*/ 0 w 1007"/>
                  <a:gd name="T21" fmla="*/ 0 h 2367"/>
                  <a:gd name="T22" fmla="*/ 0 w 1007"/>
                  <a:gd name="T23" fmla="*/ 0 h 2367"/>
                  <a:gd name="T24" fmla="*/ 0 w 1007"/>
                  <a:gd name="T25" fmla="*/ 0 h 2367"/>
                  <a:gd name="T26" fmla="*/ 0 w 1007"/>
                  <a:gd name="T27" fmla="*/ 0 h 2367"/>
                  <a:gd name="T28" fmla="*/ 0 w 1007"/>
                  <a:gd name="T29" fmla="*/ 0 h 2367"/>
                  <a:gd name="T30" fmla="*/ 0 w 1007"/>
                  <a:gd name="T31" fmla="*/ 0 h 2367"/>
                  <a:gd name="T32" fmla="*/ 0 w 1007"/>
                  <a:gd name="T33" fmla="*/ 0 h 2367"/>
                  <a:gd name="T34" fmla="*/ 0 w 1007"/>
                  <a:gd name="T35" fmla="*/ 0 h 2367"/>
                  <a:gd name="T36" fmla="*/ 0 w 1007"/>
                  <a:gd name="T37" fmla="*/ 0 h 2367"/>
                  <a:gd name="T38" fmla="*/ 0 w 1007"/>
                  <a:gd name="T39" fmla="*/ 0 h 2367"/>
                  <a:gd name="T40" fmla="*/ 0 w 1007"/>
                  <a:gd name="T41" fmla="*/ 0 h 2367"/>
                  <a:gd name="T42" fmla="*/ 0 w 1007"/>
                  <a:gd name="T43" fmla="*/ 0 h 2367"/>
                  <a:gd name="T44" fmla="*/ 0 w 1007"/>
                  <a:gd name="T45" fmla="*/ 0 h 2367"/>
                  <a:gd name="T46" fmla="*/ 0 w 1007"/>
                  <a:gd name="T47" fmla="*/ 0 h 2367"/>
                  <a:gd name="T48" fmla="*/ 0 w 1007"/>
                  <a:gd name="T49" fmla="*/ 0 h 2367"/>
                  <a:gd name="T50" fmla="*/ 0 w 1007"/>
                  <a:gd name="T51" fmla="*/ 0 h 2367"/>
                  <a:gd name="T52" fmla="*/ 0 w 1007"/>
                  <a:gd name="T53" fmla="*/ 0 h 2367"/>
                  <a:gd name="T54" fmla="*/ 0 w 1007"/>
                  <a:gd name="T55" fmla="*/ 0 h 2367"/>
                  <a:gd name="T56" fmla="*/ 0 w 1007"/>
                  <a:gd name="T57" fmla="*/ 0 h 2367"/>
                  <a:gd name="T58" fmla="*/ 0 w 1007"/>
                  <a:gd name="T59" fmla="*/ 0 h 2367"/>
                  <a:gd name="T60" fmla="*/ 0 w 1007"/>
                  <a:gd name="T61" fmla="*/ 0 h 2367"/>
                  <a:gd name="T62" fmla="*/ 0 w 1007"/>
                  <a:gd name="T63" fmla="*/ 0 h 2367"/>
                  <a:gd name="T64" fmla="*/ 0 w 1007"/>
                  <a:gd name="T65" fmla="*/ 0 h 2367"/>
                  <a:gd name="T66" fmla="*/ 0 w 1007"/>
                  <a:gd name="T67" fmla="*/ 0 h 2367"/>
                  <a:gd name="T68" fmla="*/ 0 w 1007"/>
                  <a:gd name="T69" fmla="*/ 0 h 236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07"/>
                  <a:gd name="T106" fmla="*/ 0 h 2367"/>
                  <a:gd name="T107" fmla="*/ 1007 w 1007"/>
                  <a:gd name="T108" fmla="*/ 2367 h 236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07" h="2367">
                    <a:moveTo>
                      <a:pt x="0" y="2367"/>
                    </a:moveTo>
                    <a:lnTo>
                      <a:pt x="324" y="162"/>
                    </a:lnTo>
                    <a:lnTo>
                      <a:pt x="334" y="147"/>
                    </a:lnTo>
                    <a:lnTo>
                      <a:pt x="349" y="132"/>
                    </a:lnTo>
                    <a:lnTo>
                      <a:pt x="375" y="116"/>
                    </a:lnTo>
                    <a:lnTo>
                      <a:pt x="405" y="102"/>
                    </a:lnTo>
                    <a:lnTo>
                      <a:pt x="440" y="86"/>
                    </a:lnTo>
                    <a:lnTo>
                      <a:pt x="478" y="71"/>
                    </a:lnTo>
                    <a:lnTo>
                      <a:pt x="519" y="59"/>
                    </a:lnTo>
                    <a:lnTo>
                      <a:pt x="562" y="43"/>
                    </a:lnTo>
                    <a:lnTo>
                      <a:pt x="604" y="33"/>
                    </a:lnTo>
                    <a:lnTo>
                      <a:pt x="648" y="23"/>
                    </a:lnTo>
                    <a:lnTo>
                      <a:pt x="689" y="13"/>
                    </a:lnTo>
                    <a:lnTo>
                      <a:pt x="724" y="8"/>
                    </a:lnTo>
                    <a:lnTo>
                      <a:pt x="756" y="3"/>
                    </a:lnTo>
                    <a:lnTo>
                      <a:pt x="784" y="0"/>
                    </a:lnTo>
                    <a:lnTo>
                      <a:pt x="807" y="0"/>
                    </a:lnTo>
                    <a:lnTo>
                      <a:pt x="820" y="3"/>
                    </a:lnTo>
                    <a:lnTo>
                      <a:pt x="1007" y="2003"/>
                    </a:lnTo>
                    <a:lnTo>
                      <a:pt x="959" y="2037"/>
                    </a:lnTo>
                    <a:lnTo>
                      <a:pt x="908" y="2067"/>
                    </a:lnTo>
                    <a:lnTo>
                      <a:pt x="853" y="2094"/>
                    </a:lnTo>
                    <a:lnTo>
                      <a:pt x="795" y="2122"/>
                    </a:lnTo>
                    <a:lnTo>
                      <a:pt x="734" y="2148"/>
                    </a:lnTo>
                    <a:lnTo>
                      <a:pt x="671" y="2171"/>
                    </a:lnTo>
                    <a:lnTo>
                      <a:pt x="604" y="2193"/>
                    </a:lnTo>
                    <a:lnTo>
                      <a:pt x="539" y="2213"/>
                    </a:lnTo>
                    <a:lnTo>
                      <a:pt x="471" y="2234"/>
                    </a:lnTo>
                    <a:lnTo>
                      <a:pt x="402" y="2254"/>
                    </a:lnTo>
                    <a:lnTo>
                      <a:pt x="334" y="2272"/>
                    </a:lnTo>
                    <a:lnTo>
                      <a:pt x="266" y="2292"/>
                    </a:lnTo>
                    <a:lnTo>
                      <a:pt x="197" y="2310"/>
                    </a:lnTo>
                    <a:lnTo>
                      <a:pt x="129" y="2330"/>
                    </a:lnTo>
                    <a:lnTo>
                      <a:pt x="63" y="2347"/>
                    </a:lnTo>
                    <a:lnTo>
                      <a:pt x="0" y="2367"/>
                    </a:lnTo>
                    <a:close/>
                  </a:path>
                </a:pathLst>
              </a:custGeom>
              <a:solidFill>
                <a:srgbClr val="C5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6" name="Freeform 187"/>
              <p:cNvSpPr>
                <a:spLocks/>
              </p:cNvSpPr>
              <p:nvPr/>
            </p:nvSpPr>
            <p:spPr bwMode="auto">
              <a:xfrm>
                <a:off x="5125" y="2283"/>
                <a:ext cx="31" cy="193"/>
              </a:xfrm>
              <a:custGeom>
                <a:avLst/>
                <a:gdLst>
                  <a:gd name="T0" fmla="*/ 0 w 350"/>
                  <a:gd name="T1" fmla="*/ 0 h 2222"/>
                  <a:gd name="T2" fmla="*/ 0 w 350"/>
                  <a:gd name="T3" fmla="*/ 0 h 2222"/>
                  <a:gd name="T4" fmla="*/ 0 w 350"/>
                  <a:gd name="T5" fmla="*/ 0 h 2222"/>
                  <a:gd name="T6" fmla="*/ 0 w 350"/>
                  <a:gd name="T7" fmla="*/ 0 h 2222"/>
                  <a:gd name="T8" fmla="*/ 0 w 350"/>
                  <a:gd name="T9" fmla="*/ 0 h 2222"/>
                  <a:gd name="T10" fmla="*/ 0 w 350"/>
                  <a:gd name="T11" fmla="*/ 0 h 2222"/>
                  <a:gd name="T12" fmla="*/ 0 w 350"/>
                  <a:gd name="T13" fmla="*/ 0 h 2222"/>
                  <a:gd name="T14" fmla="*/ 0 w 350"/>
                  <a:gd name="T15" fmla="*/ 0 h 2222"/>
                  <a:gd name="T16" fmla="*/ 0 w 350"/>
                  <a:gd name="T17" fmla="*/ 0 h 2222"/>
                  <a:gd name="T18" fmla="*/ 0 w 350"/>
                  <a:gd name="T19" fmla="*/ 0 h 2222"/>
                  <a:gd name="T20" fmla="*/ 0 w 350"/>
                  <a:gd name="T21" fmla="*/ 0 h 2222"/>
                  <a:gd name="T22" fmla="*/ 0 w 350"/>
                  <a:gd name="T23" fmla="*/ 0 h 22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50"/>
                  <a:gd name="T37" fmla="*/ 0 h 2222"/>
                  <a:gd name="T38" fmla="*/ 350 w 350"/>
                  <a:gd name="T39" fmla="*/ 2222 h 22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50" h="2222">
                    <a:moveTo>
                      <a:pt x="324" y="8"/>
                    </a:moveTo>
                    <a:lnTo>
                      <a:pt x="324" y="10"/>
                    </a:lnTo>
                    <a:lnTo>
                      <a:pt x="0" y="2216"/>
                    </a:lnTo>
                    <a:lnTo>
                      <a:pt x="26" y="2222"/>
                    </a:lnTo>
                    <a:lnTo>
                      <a:pt x="350" y="16"/>
                    </a:lnTo>
                    <a:lnTo>
                      <a:pt x="350" y="18"/>
                    </a:lnTo>
                    <a:lnTo>
                      <a:pt x="350" y="16"/>
                    </a:lnTo>
                    <a:lnTo>
                      <a:pt x="347" y="5"/>
                    </a:lnTo>
                    <a:lnTo>
                      <a:pt x="340" y="0"/>
                    </a:lnTo>
                    <a:lnTo>
                      <a:pt x="329" y="3"/>
                    </a:lnTo>
                    <a:lnTo>
                      <a:pt x="324" y="10"/>
                    </a:lnTo>
                    <a:lnTo>
                      <a:pt x="3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7" name="Freeform 188"/>
              <p:cNvSpPr>
                <a:spLocks/>
              </p:cNvSpPr>
              <p:nvPr/>
            </p:nvSpPr>
            <p:spPr bwMode="auto">
              <a:xfrm>
                <a:off x="5154" y="2269"/>
                <a:ext cx="45" cy="15"/>
              </a:xfrm>
              <a:custGeom>
                <a:avLst/>
                <a:gdLst>
                  <a:gd name="T0" fmla="*/ 0 w 522"/>
                  <a:gd name="T1" fmla="*/ 0 h 179"/>
                  <a:gd name="T2" fmla="*/ 0 w 522"/>
                  <a:gd name="T3" fmla="*/ 0 h 179"/>
                  <a:gd name="T4" fmla="*/ 0 w 522"/>
                  <a:gd name="T5" fmla="*/ 0 h 179"/>
                  <a:gd name="T6" fmla="*/ 0 w 522"/>
                  <a:gd name="T7" fmla="*/ 0 h 179"/>
                  <a:gd name="T8" fmla="*/ 0 w 522"/>
                  <a:gd name="T9" fmla="*/ 0 h 179"/>
                  <a:gd name="T10" fmla="*/ 0 w 522"/>
                  <a:gd name="T11" fmla="*/ 0 h 179"/>
                  <a:gd name="T12" fmla="*/ 0 w 522"/>
                  <a:gd name="T13" fmla="*/ 0 h 179"/>
                  <a:gd name="T14" fmla="*/ 0 w 522"/>
                  <a:gd name="T15" fmla="*/ 0 h 179"/>
                  <a:gd name="T16" fmla="*/ 0 w 522"/>
                  <a:gd name="T17" fmla="*/ 0 h 179"/>
                  <a:gd name="T18" fmla="*/ 0 w 522"/>
                  <a:gd name="T19" fmla="*/ 0 h 179"/>
                  <a:gd name="T20" fmla="*/ 0 w 522"/>
                  <a:gd name="T21" fmla="*/ 0 h 179"/>
                  <a:gd name="T22" fmla="*/ 0 w 522"/>
                  <a:gd name="T23" fmla="*/ 0 h 179"/>
                  <a:gd name="T24" fmla="*/ 0 w 522"/>
                  <a:gd name="T25" fmla="*/ 0 h 179"/>
                  <a:gd name="T26" fmla="*/ 0 w 522"/>
                  <a:gd name="T27" fmla="*/ 0 h 179"/>
                  <a:gd name="T28" fmla="*/ 0 w 522"/>
                  <a:gd name="T29" fmla="*/ 0 h 179"/>
                  <a:gd name="T30" fmla="*/ 0 w 522"/>
                  <a:gd name="T31" fmla="*/ 0 h 179"/>
                  <a:gd name="T32" fmla="*/ 0 w 522"/>
                  <a:gd name="T33" fmla="*/ 0 h 179"/>
                  <a:gd name="T34" fmla="*/ 0 w 522"/>
                  <a:gd name="T35" fmla="*/ 0 h 179"/>
                  <a:gd name="T36" fmla="*/ 0 w 522"/>
                  <a:gd name="T37" fmla="*/ 0 h 179"/>
                  <a:gd name="T38" fmla="*/ 0 w 522"/>
                  <a:gd name="T39" fmla="*/ 0 h 179"/>
                  <a:gd name="T40" fmla="*/ 0 w 522"/>
                  <a:gd name="T41" fmla="*/ 0 h 179"/>
                  <a:gd name="T42" fmla="*/ 0 w 522"/>
                  <a:gd name="T43" fmla="*/ 0 h 179"/>
                  <a:gd name="T44" fmla="*/ 0 w 522"/>
                  <a:gd name="T45" fmla="*/ 0 h 179"/>
                  <a:gd name="T46" fmla="*/ 0 w 522"/>
                  <a:gd name="T47" fmla="*/ 0 h 179"/>
                  <a:gd name="T48" fmla="*/ 0 w 522"/>
                  <a:gd name="T49" fmla="*/ 0 h 179"/>
                  <a:gd name="T50" fmla="*/ 0 w 522"/>
                  <a:gd name="T51" fmla="*/ 0 h 179"/>
                  <a:gd name="T52" fmla="*/ 0 w 522"/>
                  <a:gd name="T53" fmla="*/ 0 h 179"/>
                  <a:gd name="T54" fmla="*/ 0 w 522"/>
                  <a:gd name="T55" fmla="*/ 0 h 179"/>
                  <a:gd name="T56" fmla="*/ 0 w 522"/>
                  <a:gd name="T57" fmla="*/ 0 h 179"/>
                  <a:gd name="T58" fmla="*/ 0 w 522"/>
                  <a:gd name="T59" fmla="*/ 0 h 179"/>
                  <a:gd name="T60" fmla="*/ 0 w 522"/>
                  <a:gd name="T61" fmla="*/ 0 h 179"/>
                  <a:gd name="T62" fmla="*/ 0 w 522"/>
                  <a:gd name="T63" fmla="*/ 0 h 179"/>
                  <a:gd name="T64" fmla="*/ 0 w 522"/>
                  <a:gd name="T65" fmla="*/ 0 h 179"/>
                  <a:gd name="T66" fmla="*/ 0 w 522"/>
                  <a:gd name="T67" fmla="*/ 0 h 179"/>
                  <a:gd name="T68" fmla="*/ 0 w 522"/>
                  <a:gd name="T69" fmla="*/ 0 h 179"/>
                  <a:gd name="T70" fmla="*/ 0 w 522"/>
                  <a:gd name="T71" fmla="*/ 0 h 179"/>
                  <a:gd name="T72" fmla="*/ 0 w 522"/>
                  <a:gd name="T73" fmla="*/ 0 h 179"/>
                  <a:gd name="T74" fmla="*/ 0 w 522"/>
                  <a:gd name="T75" fmla="*/ 0 h 179"/>
                  <a:gd name="T76" fmla="*/ 0 w 522"/>
                  <a:gd name="T77" fmla="*/ 0 h 179"/>
                  <a:gd name="T78" fmla="*/ 0 w 522"/>
                  <a:gd name="T79" fmla="*/ 0 h 179"/>
                  <a:gd name="T80" fmla="*/ 0 w 522"/>
                  <a:gd name="T81" fmla="*/ 0 h 179"/>
                  <a:gd name="T82" fmla="*/ 0 w 522"/>
                  <a:gd name="T83" fmla="*/ 0 h 17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2"/>
                  <a:gd name="T127" fmla="*/ 0 h 179"/>
                  <a:gd name="T128" fmla="*/ 522 w 522"/>
                  <a:gd name="T129" fmla="*/ 179 h 17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2" h="179">
                    <a:moveTo>
                      <a:pt x="522" y="15"/>
                    </a:moveTo>
                    <a:lnTo>
                      <a:pt x="514" y="2"/>
                    </a:lnTo>
                    <a:lnTo>
                      <a:pt x="496" y="0"/>
                    </a:lnTo>
                    <a:lnTo>
                      <a:pt x="473" y="0"/>
                    </a:lnTo>
                    <a:lnTo>
                      <a:pt x="443" y="2"/>
                    </a:lnTo>
                    <a:lnTo>
                      <a:pt x="410" y="7"/>
                    </a:lnTo>
                    <a:lnTo>
                      <a:pt x="374" y="12"/>
                    </a:lnTo>
                    <a:lnTo>
                      <a:pt x="334" y="22"/>
                    </a:lnTo>
                    <a:lnTo>
                      <a:pt x="291" y="33"/>
                    </a:lnTo>
                    <a:lnTo>
                      <a:pt x="248" y="43"/>
                    </a:lnTo>
                    <a:lnTo>
                      <a:pt x="202" y="57"/>
                    </a:lnTo>
                    <a:lnTo>
                      <a:pt x="162" y="71"/>
                    </a:lnTo>
                    <a:lnTo>
                      <a:pt x="125" y="85"/>
                    </a:lnTo>
                    <a:lnTo>
                      <a:pt x="89" y="100"/>
                    </a:lnTo>
                    <a:lnTo>
                      <a:pt x="58" y="118"/>
                    </a:lnTo>
                    <a:lnTo>
                      <a:pt x="30" y="134"/>
                    </a:lnTo>
                    <a:lnTo>
                      <a:pt x="13" y="151"/>
                    </a:lnTo>
                    <a:lnTo>
                      <a:pt x="0" y="169"/>
                    </a:lnTo>
                    <a:lnTo>
                      <a:pt x="26" y="179"/>
                    </a:lnTo>
                    <a:lnTo>
                      <a:pt x="34" y="166"/>
                    </a:lnTo>
                    <a:lnTo>
                      <a:pt x="46" y="154"/>
                    </a:lnTo>
                    <a:lnTo>
                      <a:pt x="68" y="138"/>
                    </a:lnTo>
                    <a:lnTo>
                      <a:pt x="99" y="126"/>
                    </a:lnTo>
                    <a:lnTo>
                      <a:pt x="135" y="110"/>
                    </a:lnTo>
                    <a:lnTo>
                      <a:pt x="172" y="96"/>
                    </a:lnTo>
                    <a:lnTo>
                      <a:pt x="212" y="83"/>
                    </a:lnTo>
                    <a:lnTo>
                      <a:pt x="253" y="67"/>
                    </a:lnTo>
                    <a:lnTo>
                      <a:pt x="297" y="57"/>
                    </a:lnTo>
                    <a:lnTo>
                      <a:pt x="340" y="47"/>
                    </a:lnTo>
                    <a:lnTo>
                      <a:pt x="380" y="37"/>
                    </a:lnTo>
                    <a:lnTo>
                      <a:pt x="415" y="33"/>
                    </a:lnTo>
                    <a:lnTo>
                      <a:pt x="449" y="27"/>
                    </a:lnTo>
                    <a:lnTo>
                      <a:pt x="473" y="25"/>
                    </a:lnTo>
                    <a:lnTo>
                      <a:pt x="496" y="25"/>
                    </a:lnTo>
                    <a:lnTo>
                      <a:pt x="504" y="27"/>
                    </a:lnTo>
                    <a:lnTo>
                      <a:pt x="496" y="15"/>
                    </a:lnTo>
                    <a:lnTo>
                      <a:pt x="504" y="27"/>
                    </a:lnTo>
                    <a:lnTo>
                      <a:pt x="514" y="27"/>
                    </a:lnTo>
                    <a:lnTo>
                      <a:pt x="522" y="17"/>
                    </a:lnTo>
                    <a:lnTo>
                      <a:pt x="522" y="10"/>
                    </a:lnTo>
                    <a:lnTo>
                      <a:pt x="514" y="2"/>
                    </a:lnTo>
                    <a:lnTo>
                      <a:pt x="522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8" name="Freeform 189"/>
              <p:cNvSpPr>
                <a:spLocks/>
              </p:cNvSpPr>
              <p:nvPr/>
            </p:nvSpPr>
            <p:spPr bwMode="auto">
              <a:xfrm>
                <a:off x="5197" y="2270"/>
                <a:ext cx="18" cy="174"/>
              </a:xfrm>
              <a:custGeom>
                <a:avLst/>
                <a:gdLst>
                  <a:gd name="T0" fmla="*/ 0 w 213"/>
                  <a:gd name="T1" fmla="*/ 0 h 2010"/>
                  <a:gd name="T2" fmla="*/ 0 w 213"/>
                  <a:gd name="T3" fmla="*/ 0 h 2010"/>
                  <a:gd name="T4" fmla="*/ 0 w 213"/>
                  <a:gd name="T5" fmla="*/ 0 h 2010"/>
                  <a:gd name="T6" fmla="*/ 0 w 213"/>
                  <a:gd name="T7" fmla="*/ 0 h 2010"/>
                  <a:gd name="T8" fmla="*/ 0 w 213"/>
                  <a:gd name="T9" fmla="*/ 0 h 2010"/>
                  <a:gd name="T10" fmla="*/ 0 w 213"/>
                  <a:gd name="T11" fmla="*/ 0 h 2010"/>
                  <a:gd name="T12" fmla="*/ 0 w 213"/>
                  <a:gd name="T13" fmla="*/ 0 h 2010"/>
                  <a:gd name="T14" fmla="*/ 0 w 213"/>
                  <a:gd name="T15" fmla="*/ 0 h 2010"/>
                  <a:gd name="T16" fmla="*/ 0 w 213"/>
                  <a:gd name="T17" fmla="*/ 0 h 2010"/>
                  <a:gd name="T18" fmla="*/ 0 w 213"/>
                  <a:gd name="T19" fmla="*/ 0 h 2010"/>
                  <a:gd name="T20" fmla="*/ 0 w 213"/>
                  <a:gd name="T21" fmla="*/ 0 h 2010"/>
                  <a:gd name="T22" fmla="*/ 0 w 213"/>
                  <a:gd name="T23" fmla="*/ 0 h 20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3"/>
                  <a:gd name="T37" fmla="*/ 0 h 2010"/>
                  <a:gd name="T38" fmla="*/ 213 w 213"/>
                  <a:gd name="T39" fmla="*/ 2010 h 20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3" h="2010">
                    <a:moveTo>
                      <a:pt x="208" y="2010"/>
                    </a:moveTo>
                    <a:lnTo>
                      <a:pt x="213" y="2000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188" y="2000"/>
                    </a:lnTo>
                    <a:lnTo>
                      <a:pt x="192" y="1990"/>
                    </a:lnTo>
                    <a:lnTo>
                      <a:pt x="188" y="2000"/>
                    </a:lnTo>
                    <a:lnTo>
                      <a:pt x="192" y="2008"/>
                    </a:lnTo>
                    <a:lnTo>
                      <a:pt x="200" y="2010"/>
                    </a:lnTo>
                    <a:lnTo>
                      <a:pt x="208" y="2008"/>
                    </a:lnTo>
                    <a:lnTo>
                      <a:pt x="213" y="2000"/>
                    </a:lnTo>
                    <a:lnTo>
                      <a:pt x="208" y="20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49" name="Freeform 190"/>
              <p:cNvSpPr>
                <a:spLocks/>
              </p:cNvSpPr>
              <p:nvPr/>
            </p:nvSpPr>
            <p:spPr bwMode="auto">
              <a:xfrm>
                <a:off x="5125" y="2443"/>
                <a:ext cx="90" cy="33"/>
              </a:xfrm>
              <a:custGeom>
                <a:avLst/>
                <a:gdLst>
                  <a:gd name="T0" fmla="*/ 0 w 1028"/>
                  <a:gd name="T1" fmla="*/ 0 h 388"/>
                  <a:gd name="T2" fmla="*/ 0 w 1028"/>
                  <a:gd name="T3" fmla="*/ 0 h 388"/>
                  <a:gd name="T4" fmla="*/ 0 w 1028"/>
                  <a:gd name="T5" fmla="*/ 0 h 388"/>
                  <a:gd name="T6" fmla="*/ 0 w 1028"/>
                  <a:gd name="T7" fmla="*/ 0 h 388"/>
                  <a:gd name="T8" fmla="*/ 0 w 1028"/>
                  <a:gd name="T9" fmla="*/ 0 h 388"/>
                  <a:gd name="T10" fmla="*/ 0 w 1028"/>
                  <a:gd name="T11" fmla="*/ 0 h 388"/>
                  <a:gd name="T12" fmla="*/ 0 w 1028"/>
                  <a:gd name="T13" fmla="*/ 0 h 388"/>
                  <a:gd name="T14" fmla="*/ 0 w 1028"/>
                  <a:gd name="T15" fmla="*/ 0 h 388"/>
                  <a:gd name="T16" fmla="*/ 0 w 1028"/>
                  <a:gd name="T17" fmla="*/ 0 h 388"/>
                  <a:gd name="T18" fmla="*/ 0 w 1028"/>
                  <a:gd name="T19" fmla="*/ 0 h 388"/>
                  <a:gd name="T20" fmla="*/ 0 w 1028"/>
                  <a:gd name="T21" fmla="*/ 0 h 388"/>
                  <a:gd name="T22" fmla="*/ 0 w 1028"/>
                  <a:gd name="T23" fmla="*/ 0 h 388"/>
                  <a:gd name="T24" fmla="*/ 0 w 1028"/>
                  <a:gd name="T25" fmla="*/ 0 h 388"/>
                  <a:gd name="T26" fmla="*/ 0 w 1028"/>
                  <a:gd name="T27" fmla="*/ 0 h 388"/>
                  <a:gd name="T28" fmla="*/ 0 w 1028"/>
                  <a:gd name="T29" fmla="*/ 0 h 388"/>
                  <a:gd name="T30" fmla="*/ 0 w 1028"/>
                  <a:gd name="T31" fmla="*/ 0 h 388"/>
                  <a:gd name="T32" fmla="*/ 0 w 1028"/>
                  <a:gd name="T33" fmla="*/ 0 h 388"/>
                  <a:gd name="T34" fmla="*/ 0 w 1028"/>
                  <a:gd name="T35" fmla="*/ 0 h 388"/>
                  <a:gd name="T36" fmla="*/ 0 w 1028"/>
                  <a:gd name="T37" fmla="*/ 0 h 388"/>
                  <a:gd name="T38" fmla="*/ 0 w 1028"/>
                  <a:gd name="T39" fmla="*/ 0 h 388"/>
                  <a:gd name="T40" fmla="*/ 0 w 1028"/>
                  <a:gd name="T41" fmla="*/ 0 h 388"/>
                  <a:gd name="T42" fmla="*/ 0 w 1028"/>
                  <a:gd name="T43" fmla="*/ 0 h 388"/>
                  <a:gd name="T44" fmla="*/ 0 w 1028"/>
                  <a:gd name="T45" fmla="*/ 0 h 388"/>
                  <a:gd name="T46" fmla="*/ 0 w 1028"/>
                  <a:gd name="T47" fmla="*/ 0 h 388"/>
                  <a:gd name="T48" fmla="*/ 0 w 1028"/>
                  <a:gd name="T49" fmla="*/ 0 h 388"/>
                  <a:gd name="T50" fmla="*/ 0 w 1028"/>
                  <a:gd name="T51" fmla="*/ 0 h 388"/>
                  <a:gd name="T52" fmla="*/ 0 w 1028"/>
                  <a:gd name="T53" fmla="*/ 0 h 388"/>
                  <a:gd name="T54" fmla="*/ 0 w 1028"/>
                  <a:gd name="T55" fmla="*/ 0 h 388"/>
                  <a:gd name="T56" fmla="*/ 0 w 1028"/>
                  <a:gd name="T57" fmla="*/ 0 h 388"/>
                  <a:gd name="T58" fmla="*/ 0 w 1028"/>
                  <a:gd name="T59" fmla="*/ 0 h 388"/>
                  <a:gd name="T60" fmla="*/ 0 w 1028"/>
                  <a:gd name="T61" fmla="*/ 0 h 388"/>
                  <a:gd name="T62" fmla="*/ 0 w 1028"/>
                  <a:gd name="T63" fmla="*/ 0 h 388"/>
                  <a:gd name="T64" fmla="*/ 0 w 1028"/>
                  <a:gd name="T65" fmla="*/ 0 h 388"/>
                  <a:gd name="T66" fmla="*/ 0 w 1028"/>
                  <a:gd name="T67" fmla="*/ 0 h 388"/>
                  <a:gd name="T68" fmla="*/ 0 w 1028"/>
                  <a:gd name="T69" fmla="*/ 0 h 388"/>
                  <a:gd name="T70" fmla="*/ 0 w 1028"/>
                  <a:gd name="T71" fmla="*/ 0 h 388"/>
                  <a:gd name="T72" fmla="*/ 0 w 1028"/>
                  <a:gd name="T73" fmla="*/ 0 h 388"/>
                  <a:gd name="T74" fmla="*/ 0 w 1028"/>
                  <a:gd name="T75" fmla="*/ 0 h 388"/>
                  <a:gd name="T76" fmla="*/ 0 w 1028"/>
                  <a:gd name="T77" fmla="*/ 0 h 388"/>
                  <a:gd name="T78" fmla="*/ 0 w 1028"/>
                  <a:gd name="T79" fmla="*/ 0 h 388"/>
                  <a:gd name="T80" fmla="*/ 0 w 1028"/>
                  <a:gd name="T81" fmla="*/ 0 h 388"/>
                  <a:gd name="T82" fmla="*/ 0 w 1028"/>
                  <a:gd name="T83" fmla="*/ 0 h 38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388"/>
                  <a:gd name="T128" fmla="*/ 1028 w 1028"/>
                  <a:gd name="T129" fmla="*/ 388 h 38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388">
                    <a:moveTo>
                      <a:pt x="0" y="372"/>
                    </a:moveTo>
                    <a:lnTo>
                      <a:pt x="18" y="388"/>
                    </a:lnTo>
                    <a:lnTo>
                      <a:pt x="79" y="368"/>
                    </a:lnTo>
                    <a:lnTo>
                      <a:pt x="145" y="350"/>
                    </a:lnTo>
                    <a:lnTo>
                      <a:pt x="212" y="329"/>
                    </a:lnTo>
                    <a:lnTo>
                      <a:pt x="281" y="311"/>
                    </a:lnTo>
                    <a:lnTo>
                      <a:pt x="350" y="291"/>
                    </a:lnTo>
                    <a:lnTo>
                      <a:pt x="418" y="273"/>
                    </a:lnTo>
                    <a:lnTo>
                      <a:pt x="486" y="253"/>
                    </a:lnTo>
                    <a:lnTo>
                      <a:pt x="554" y="233"/>
                    </a:lnTo>
                    <a:lnTo>
                      <a:pt x="623" y="213"/>
                    </a:lnTo>
                    <a:lnTo>
                      <a:pt x="688" y="190"/>
                    </a:lnTo>
                    <a:lnTo>
                      <a:pt x="752" y="168"/>
                    </a:lnTo>
                    <a:lnTo>
                      <a:pt x="813" y="142"/>
                    </a:lnTo>
                    <a:lnTo>
                      <a:pt x="871" y="115"/>
                    </a:lnTo>
                    <a:lnTo>
                      <a:pt x="927" y="84"/>
                    </a:lnTo>
                    <a:lnTo>
                      <a:pt x="980" y="54"/>
                    </a:lnTo>
                    <a:lnTo>
                      <a:pt x="1028" y="20"/>
                    </a:lnTo>
                    <a:lnTo>
                      <a:pt x="1012" y="0"/>
                    </a:lnTo>
                    <a:lnTo>
                      <a:pt x="964" y="34"/>
                    </a:lnTo>
                    <a:lnTo>
                      <a:pt x="917" y="64"/>
                    </a:lnTo>
                    <a:lnTo>
                      <a:pt x="860" y="89"/>
                    </a:lnTo>
                    <a:lnTo>
                      <a:pt x="803" y="117"/>
                    </a:lnTo>
                    <a:lnTo>
                      <a:pt x="742" y="142"/>
                    </a:lnTo>
                    <a:lnTo>
                      <a:pt x="678" y="165"/>
                    </a:lnTo>
                    <a:lnTo>
                      <a:pt x="613" y="188"/>
                    </a:lnTo>
                    <a:lnTo>
                      <a:pt x="550" y="208"/>
                    </a:lnTo>
                    <a:lnTo>
                      <a:pt x="481" y="228"/>
                    </a:lnTo>
                    <a:lnTo>
                      <a:pt x="413" y="249"/>
                    </a:lnTo>
                    <a:lnTo>
                      <a:pt x="344" y="267"/>
                    </a:lnTo>
                    <a:lnTo>
                      <a:pt x="277" y="287"/>
                    </a:lnTo>
                    <a:lnTo>
                      <a:pt x="208" y="304"/>
                    </a:lnTo>
                    <a:lnTo>
                      <a:pt x="139" y="324"/>
                    </a:lnTo>
                    <a:lnTo>
                      <a:pt x="74" y="342"/>
                    </a:lnTo>
                    <a:lnTo>
                      <a:pt x="8" y="362"/>
                    </a:lnTo>
                    <a:lnTo>
                      <a:pt x="26" y="378"/>
                    </a:lnTo>
                    <a:lnTo>
                      <a:pt x="8" y="362"/>
                    </a:lnTo>
                    <a:lnTo>
                      <a:pt x="0" y="370"/>
                    </a:lnTo>
                    <a:lnTo>
                      <a:pt x="3" y="378"/>
                    </a:lnTo>
                    <a:lnTo>
                      <a:pt x="8" y="388"/>
                    </a:lnTo>
                    <a:lnTo>
                      <a:pt x="18" y="388"/>
                    </a:lnTo>
                    <a:lnTo>
                      <a:pt x="0" y="3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0" name="Freeform 191"/>
              <p:cNvSpPr>
                <a:spLocks/>
              </p:cNvSpPr>
              <p:nvPr/>
            </p:nvSpPr>
            <p:spPr bwMode="auto">
              <a:xfrm>
                <a:off x="5133" y="2270"/>
                <a:ext cx="78" cy="192"/>
              </a:xfrm>
              <a:custGeom>
                <a:avLst/>
                <a:gdLst>
                  <a:gd name="T0" fmla="*/ 0 w 903"/>
                  <a:gd name="T1" fmla="*/ 0 h 2216"/>
                  <a:gd name="T2" fmla="*/ 0 w 903"/>
                  <a:gd name="T3" fmla="*/ 0 h 2216"/>
                  <a:gd name="T4" fmla="*/ 0 w 903"/>
                  <a:gd name="T5" fmla="*/ 0 h 2216"/>
                  <a:gd name="T6" fmla="*/ 0 w 903"/>
                  <a:gd name="T7" fmla="*/ 0 h 2216"/>
                  <a:gd name="T8" fmla="*/ 0 w 903"/>
                  <a:gd name="T9" fmla="*/ 0 h 2216"/>
                  <a:gd name="T10" fmla="*/ 0 w 903"/>
                  <a:gd name="T11" fmla="*/ 0 h 2216"/>
                  <a:gd name="T12" fmla="*/ 0 w 903"/>
                  <a:gd name="T13" fmla="*/ 0 h 2216"/>
                  <a:gd name="T14" fmla="*/ 0 w 903"/>
                  <a:gd name="T15" fmla="*/ 0 h 2216"/>
                  <a:gd name="T16" fmla="*/ 0 w 903"/>
                  <a:gd name="T17" fmla="*/ 0 h 2216"/>
                  <a:gd name="T18" fmla="*/ 0 w 903"/>
                  <a:gd name="T19" fmla="*/ 0 h 2216"/>
                  <a:gd name="T20" fmla="*/ 0 w 903"/>
                  <a:gd name="T21" fmla="*/ 0 h 2216"/>
                  <a:gd name="T22" fmla="*/ 0 w 903"/>
                  <a:gd name="T23" fmla="*/ 0 h 2216"/>
                  <a:gd name="T24" fmla="*/ 0 w 903"/>
                  <a:gd name="T25" fmla="*/ 0 h 2216"/>
                  <a:gd name="T26" fmla="*/ 0 w 903"/>
                  <a:gd name="T27" fmla="*/ 0 h 2216"/>
                  <a:gd name="T28" fmla="*/ 0 w 903"/>
                  <a:gd name="T29" fmla="*/ 0 h 2216"/>
                  <a:gd name="T30" fmla="*/ 0 w 903"/>
                  <a:gd name="T31" fmla="*/ 0 h 2216"/>
                  <a:gd name="T32" fmla="*/ 0 w 903"/>
                  <a:gd name="T33" fmla="*/ 0 h 2216"/>
                  <a:gd name="T34" fmla="*/ 0 w 903"/>
                  <a:gd name="T35" fmla="*/ 0 h 2216"/>
                  <a:gd name="T36" fmla="*/ 0 w 903"/>
                  <a:gd name="T37" fmla="*/ 0 h 2216"/>
                  <a:gd name="T38" fmla="*/ 0 w 903"/>
                  <a:gd name="T39" fmla="*/ 0 h 2216"/>
                  <a:gd name="T40" fmla="*/ 0 w 903"/>
                  <a:gd name="T41" fmla="*/ 0 h 2216"/>
                  <a:gd name="T42" fmla="*/ 0 w 903"/>
                  <a:gd name="T43" fmla="*/ 0 h 2216"/>
                  <a:gd name="T44" fmla="*/ 0 w 903"/>
                  <a:gd name="T45" fmla="*/ 0 h 2216"/>
                  <a:gd name="T46" fmla="*/ 0 w 903"/>
                  <a:gd name="T47" fmla="*/ 0 h 2216"/>
                  <a:gd name="T48" fmla="*/ 0 w 903"/>
                  <a:gd name="T49" fmla="*/ 0 h 2216"/>
                  <a:gd name="T50" fmla="*/ 0 w 903"/>
                  <a:gd name="T51" fmla="*/ 0 h 2216"/>
                  <a:gd name="T52" fmla="*/ 0 w 903"/>
                  <a:gd name="T53" fmla="*/ 0 h 2216"/>
                  <a:gd name="T54" fmla="*/ 0 w 903"/>
                  <a:gd name="T55" fmla="*/ 0 h 2216"/>
                  <a:gd name="T56" fmla="*/ 0 w 903"/>
                  <a:gd name="T57" fmla="*/ 0 h 2216"/>
                  <a:gd name="T58" fmla="*/ 0 w 903"/>
                  <a:gd name="T59" fmla="*/ 0 h 2216"/>
                  <a:gd name="T60" fmla="*/ 0 w 903"/>
                  <a:gd name="T61" fmla="*/ 0 h 2216"/>
                  <a:gd name="T62" fmla="*/ 0 w 903"/>
                  <a:gd name="T63" fmla="*/ 0 h 2216"/>
                  <a:gd name="T64" fmla="*/ 0 w 903"/>
                  <a:gd name="T65" fmla="*/ 0 h 2216"/>
                  <a:gd name="T66" fmla="*/ 0 w 903"/>
                  <a:gd name="T67" fmla="*/ 0 h 22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3"/>
                  <a:gd name="T103" fmla="*/ 0 h 2216"/>
                  <a:gd name="T104" fmla="*/ 903 w 903"/>
                  <a:gd name="T105" fmla="*/ 2216 h 221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3" h="2216">
                    <a:moveTo>
                      <a:pt x="0" y="2216"/>
                    </a:moveTo>
                    <a:lnTo>
                      <a:pt x="271" y="154"/>
                    </a:lnTo>
                    <a:lnTo>
                      <a:pt x="289" y="137"/>
                    </a:lnTo>
                    <a:lnTo>
                      <a:pt x="312" y="119"/>
                    </a:lnTo>
                    <a:lnTo>
                      <a:pt x="337" y="101"/>
                    </a:lnTo>
                    <a:lnTo>
                      <a:pt x="368" y="86"/>
                    </a:lnTo>
                    <a:lnTo>
                      <a:pt x="400" y="71"/>
                    </a:lnTo>
                    <a:lnTo>
                      <a:pt x="433" y="58"/>
                    </a:lnTo>
                    <a:lnTo>
                      <a:pt x="469" y="46"/>
                    </a:lnTo>
                    <a:lnTo>
                      <a:pt x="506" y="36"/>
                    </a:lnTo>
                    <a:lnTo>
                      <a:pt x="542" y="26"/>
                    </a:lnTo>
                    <a:lnTo>
                      <a:pt x="577" y="18"/>
                    </a:lnTo>
                    <a:lnTo>
                      <a:pt x="611" y="10"/>
                    </a:lnTo>
                    <a:lnTo>
                      <a:pt x="641" y="5"/>
                    </a:lnTo>
                    <a:lnTo>
                      <a:pt x="672" y="3"/>
                    </a:lnTo>
                    <a:lnTo>
                      <a:pt x="694" y="0"/>
                    </a:lnTo>
                    <a:lnTo>
                      <a:pt x="717" y="0"/>
                    </a:lnTo>
                    <a:lnTo>
                      <a:pt x="732" y="3"/>
                    </a:lnTo>
                    <a:lnTo>
                      <a:pt x="676" y="26"/>
                    </a:lnTo>
                    <a:lnTo>
                      <a:pt x="615" y="50"/>
                    </a:lnTo>
                    <a:lnTo>
                      <a:pt x="550" y="73"/>
                    </a:lnTo>
                    <a:lnTo>
                      <a:pt x="489" y="93"/>
                    </a:lnTo>
                    <a:lnTo>
                      <a:pt x="431" y="117"/>
                    </a:lnTo>
                    <a:lnTo>
                      <a:pt x="385" y="142"/>
                    </a:lnTo>
                    <a:lnTo>
                      <a:pt x="352" y="167"/>
                    </a:lnTo>
                    <a:lnTo>
                      <a:pt x="337" y="192"/>
                    </a:lnTo>
                    <a:lnTo>
                      <a:pt x="71" y="2148"/>
                    </a:lnTo>
                    <a:lnTo>
                      <a:pt x="74" y="2170"/>
                    </a:lnTo>
                    <a:lnTo>
                      <a:pt x="87" y="2184"/>
                    </a:lnTo>
                    <a:lnTo>
                      <a:pt x="109" y="2188"/>
                    </a:lnTo>
                    <a:lnTo>
                      <a:pt x="137" y="2188"/>
                    </a:lnTo>
                    <a:lnTo>
                      <a:pt x="903" y="1983"/>
                    </a:lnTo>
                    <a:lnTo>
                      <a:pt x="231" y="2216"/>
                    </a:lnTo>
                    <a:lnTo>
                      <a:pt x="0" y="22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1" name="Freeform 192"/>
              <p:cNvSpPr>
                <a:spLocks/>
              </p:cNvSpPr>
              <p:nvPr/>
            </p:nvSpPr>
            <p:spPr bwMode="auto">
              <a:xfrm>
                <a:off x="5172" y="2455"/>
                <a:ext cx="20" cy="7"/>
              </a:xfrm>
              <a:custGeom>
                <a:avLst/>
                <a:gdLst>
                  <a:gd name="T0" fmla="*/ 0 w 245"/>
                  <a:gd name="T1" fmla="*/ 0 h 83"/>
                  <a:gd name="T2" fmla="*/ 0 w 245"/>
                  <a:gd name="T3" fmla="*/ 0 h 83"/>
                  <a:gd name="T4" fmla="*/ 0 w 245"/>
                  <a:gd name="T5" fmla="*/ 0 h 83"/>
                  <a:gd name="T6" fmla="*/ 0 w 245"/>
                  <a:gd name="T7" fmla="*/ 0 h 83"/>
                  <a:gd name="T8" fmla="*/ 0 w 245"/>
                  <a:gd name="T9" fmla="*/ 0 h 83"/>
                  <a:gd name="T10" fmla="*/ 0 w 245"/>
                  <a:gd name="T11" fmla="*/ 0 h 83"/>
                  <a:gd name="T12" fmla="*/ 0 w 245"/>
                  <a:gd name="T13" fmla="*/ 0 h 83"/>
                  <a:gd name="T14" fmla="*/ 0 w 245"/>
                  <a:gd name="T15" fmla="*/ 0 h 83"/>
                  <a:gd name="T16" fmla="*/ 0 w 245"/>
                  <a:gd name="T17" fmla="*/ 0 h 8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5"/>
                  <a:gd name="T28" fmla="*/ 0 h 83"/>
                  <a:gd name="T29" fmla="*/ 245 w 245"/>
                  <a:gd name="T30" fmla="*/ 83 h 8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5" h="83">
                    <a:moveTo>
                      <a:pt x="0" y="83"/>
                    </a:moveTo>
                    <a:lnTo>
                      <a:pt x="20" y="78"/>
                    </a:lnTo>
                    <a:lnTo>
                      <a:pt x="69" y="61"/>
                    </a:lnTo>
                    <a:lnTo>
                      <a:pt x="116" y="45"/>
                    </a:lnTo>
                    <a:lnTo>
                      <a:pt x="160" y="30"/>
                    </a:lnTo>
                    <a:lnTo>
                      <a:pt x="205" y="15"/>
                    </a:lnTo>
                    <a:lnTo>
                      <a:pt x="245" y="0"/>
                    </a:lnTo>
                    <a:lnTo>
                      <a:pt x="207" y="8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2" name="Freeform 193"/>
              <p:cNvSpPr>
                <a:spLocks/>
              </p:cNvSpPr>
              <p:nvPr/>
            </p:nvSpPr>
            <p:spPr bwMode="auto">
              <a:xfrm>
                <a:off x="5132" y="2462"/>
                <a:ext cx="21" cy="8"/>
              </a:xfrm>
              <a:custGeom>
                <a:avLst/>
                <a:gdLst>
                  <a:gd name="T0" fmla="*/ 0 w 241"/>
                  <a:gd name="T1" fmla="*/ 0 h 83"/>
                  <a:gd name="T2" fmla="*/ 0 w 241"/>
                  <a:gd name="T3" fmla="*/ 0 h 83"/>
                  <a:gd name="T4" fmla="*/ 0 w 241"/>
                  <a:gd name="T5" fmla="*/ 0 h 83"/>
                  <a:gd name="T6" fmla="*/ 0 w 241"/>
                  <a:gd name="T7" fmla="*/ 0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1"/>
                  <a:gd name="T13" fmla="*/ 0 h 83"/>
                  <a:gd name="T14" fmla="*/ 241 w 241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1" h="83">
                    <a:moveTo>
                      <a:pt x="10" y="0"/>
                    </a:moveTo>
                    <a:lnTo>
                      <a:pt x="0" y="83"/>
                    </a:lnTo>
                    <a:lnTo>
                      <a:pt x="241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3" name="Freeform 194"/>
              <p:cNvSpPr>
                <a:spLocks/>
              </p:cNvSpPr>
              <p:nvPr/>
            </p:nvSpPr>
            <p:spPr bwMode="auto">
              <a:xfrm>
                <a:off x="5125" y="2462"/>
                <a:ext cx="64" cy="14"/>
              </a:xfrm>
              <a:custGeom>
                <a:avLst/>
                <a:gdLst>
                  <a:gd name="T0" fmla="*/ 0 w 741"/>
                  <a:gd name="T1" fmla="*/ 0 h 150"/>
                  <a:gd name="T2" fmla="*/ 0 w 741"/>
                  <a:gd name="T3" fmla="*/ 0 h 150"/>
                  <a:gd name="T4" fmla="*/ 0 w 741"/>
                  <a:gd name="T5" fmla="*/ 0 h 150"/>
                  <a:gd name="T6" fmla="*/ 0 w 741"/>
                  <a:gd name="T7" fmla="*/ 0 h 150"/>
                  <a:gd name="T8" fmla="*/ 0 w 741"/>
                  <a:gd name="T9" fmla="*/ 0 h 150"/>
                  <a:gd name="T10" fmla="*/ 0 w 741"/>
                  <a:gd name="T11" fmla="*/ 0 h 150"/>
                  <a:gd name="T12" fmla="*/ 0 w 741"/>
                  <a:gd name="T13" fmla="*/ 0 h 150"/>
                  <a:gd name="T14" fmla="*/ 0 w 741"/>
                  <a:gd name="T15" fmla="*/ 0 h 150"/>
                  <a:gd name="T16" fmla="*/ 0 w 741"/>
                  <a:gd name="T17" fmla="*/ 0 h 150"/>
                  <a:gd name="T18" fmla="*/ 0 w 741"/>
                  <a:gd name="T19" fmla="*/ 0 h 150"/>
                  <a:gd name="T20" fmla="*/ 0 w 741"/>
                  <a:gd name="T21" fmla="*/ 0 h 150"/>
                  <a:gd name="T22" fmla="*/ 0 w 741"/>
                  <a:gd name="T23" fmla="*/ 0 h 150"/>
                  <a:gd name="T24" fmla="*/ 0 w 741"/>
                  <a:gd name="T25" fmla="*/ 0 h 150"/>
                  <a:gd name="T26" fmla="*/ 0 w 741"/>
                  <a:gd name="T27" fmla="*/ 0 h 150"/>
                  <a:gd name="T28" fmla="*/ 0 w 741"/>
                  <a:gd name="T29" fmla="*/ 0 h 1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41"/>
                  <a:gd name="T46" fmla="*/ 0 h 150"/>
                  <a:gd name="T47" fmla="*/ 741 w 741"/>
                  <a:gd name="T48" fmla="*/ 150 h 1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41" h="150">
                    <a:moveTo>
                      <a:pt x="534" y="0"/>
                    </a:moveTo>
                    <a:lnTo>
                      <a:pt x="506" y="8"/>
                    </a:lnTo>
                    <a:lnTo>
                      <a:pt x="457" y="23"/>
                    </a:lnTo>
                    <a:lnTo>
                      <a:pt x="407" y="39"/>
                    </a:lnTo>
                    <a:lnTo>
                      <a:pt x="356" y="53"/>
                    </a:lnTo>
                    <a:lnTo>
                      <a:pt x="303" y="69"/>
                    </a:lnTo>
                    <a:lnTo>
                      <a:pt x="253" y="81"/>
                    </a:lnTo>
                    <a:lnTo>
                      <a:pt x="202" y="96"/>
                    </a:lnTo>
                    <a:lnTo>
                      <a:pt x="151" y="109"/>
                    </a:lnTo>
                    <a:lnTo>
                      <a:pt x="101" y="124"/>
                    </a:lnTo>
                    <a:lnTo>
                      <a:pt x="50" y="136"/>
                    </a:lnTo>
                    <a:lnTo>
                      <a:pt x="0" y="150"/>
                    </a:lnTo>
                    <a:lnTo>
                      <a:pt x="716" y="53"/>
                    </a:lnTo>
                    <a:lnTo>
                      <a:pt x="741" y="0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4" name="Freeform 195"/>
              <p:cNvSpPr>
                <a:spLocks/>
              </p:cNvSpPr>
              <p:nvPr/>
            </p:nvSpPr>
            <p:spPr bwMode="auto">
              <a:xfrm>
                <a:off x="5125" y="2455"/>
                <a:ext cx="67" cy="21"/>
              </a:xfrm>
              <a:custGeom>
                <a:avLst/>
                <a:gdLst>
                  <a:gd name="T0" fmla="*/ 0 w 779"/>
                  <a:gd name="T1" fmla="*/ 0 h 233"/>
                  <a:gd name="T2" fmla="*/ 0 w 779"/>
                  <a:gd name="T3" fmla="*/ 0 h 233"/>
                  <a:gd name="T4" fmla="*/ 0 w 779"/>
                  <a:gd name="T5" fmla="*/ 0 h 233"/>
                  <a:gd name="T6" fmla="*/ 0 w 779"/>
                  <a:gd name="T7" fmla="*/ 0 h 233"/>
                  <a:gd name="T8" fmla="*/ 0 w 779"/>
                  <a:gd name="T9" fmla="*/ 0 h 233"/>
                  <a:gd name="T10" fmla="*/ 0 w 779"/>
                  <a:gd name="T11" fmla="*/ 0 h 233"/>
                  <a:gd name="T12" fmla="*/ 0 w 779"/>
                  <a:gd name="T13" fmla="*/ 0 h 233"/>
                  <a:gd name="T14" fmla="*/ 0 w 779"/>
                  <a:gd name="T15" fmla="*/ 0 h 233"/>
                  <a:gd name="T16" fmla="*/ 0 w 779"/>
                  <a:gd name="T17" fmla="*/ 0 h 233"/>
                  <a:gd name="T18" fmla="*/ 0 w 779"/>
                  <a:gd name="T19" fmla="*/ 0 h 233"/>
                  <a:gd name="T20" fmla="*/ 0 w 779"/>
                  <a:gd name="T21" fmla="*/ 0 h 233"/>
                  <a:gd name="T22" fmla="*/ 0 w 779"/>
                  <a:gd name="T23" fmla="*/ 0 h 233"/>
                  <a:gd name="T24" fmla="*/ 0 w 779"/>
                  <a:gd name="T25" fmla="*/ 0 h 233"/>
                  <a:gd name="T26" fmla="*/ 0 w 779"/>
                  <a:gd name="T27" fmla="*/ 0 h 233"/>
                  <a:gd name="T28" fmla="*/ 0 w 779"/>
                  <a:gd name="T29" fmla="*/ 0 h 233"/>
                  <a:gd name="T30" fmla="*/ 0 w 779"/>
                  <a:gd name="T31" fmla="*/ 0 h 233"/>
                  <a:gd name="T32" fmla="*/ 0 w 779"/>
                  <a:gd name="T33" fmla="*/ 0 h 233"/>
                  <a:gd name="T34" fmla="*/ 0 w 779"/>
                  <a:gd name="T35" fmla="*/ 0 h 233"/>
                  <a:gd name="T36" fmla="*/ 0 w 779"/>
                  <a:gd name="T37" fmla="*/ 0 h 2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79"/>
                  <a:gd name="T58" fmla="*/ 0 h 233"/>
                  <a:gd name="T59" fmla="*/ 779 w 779"/>
                  <a:gd name="T60" fmla="*/ 233 h 23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79" h="233">
                    <a:moveTo>
                      <a:pt x="0" y="233"/>
                    </a:moveTo>
                    <a:lnTo>
                      <a:pt x="716" y="136"/>
                    </a:lnTo>
                    <a:lnTo>
                      <a:pt x="779" y="0"/>
                    </a:lnTo>
                    <a:lnTo>
                      <a:pt x="739" y="15"/>
                    </a:lnTo>
                    <a:lnTo>
                      <a:pt x="694" y="30"/>
                    </a:lnTo>
                    <a:lnTo>
                      <a:pt x="650" y="45"/>
                    </a:lnTo>
                    <a:lnTo>
                      <a:pt x="603" y="61"/>
                    </a:lnTo>
                    <a:lnTo>
                      <a:pt x="554" y="78"/>
                    </a:lnTo>
                    <a:lnTo>
                      <a:pt x="506" y="91"/>
                    </a:lnTo>
                    <a:lnTo>
                      <a:pt x="457" y="106"/>
                    </a:lnTo>
                    <a:lnTo>
                      <a:pt x="407" y="122"/>
                    </a:lnTo>
                    <a:lnTo>
                      <a:pt x="356" y="136"/>
                    </a:lnTo>
                    <a:lnTo>
                      <a:pt x="303" y="152"/>
                    </a:lnTo>
                    <a:lnTo>
                      <a:pt x="253" y="164"/>
                    </a:lnTo>
                    <a:lnTo>
                      <a:pt x="202" y="179"/>
                    </a:lnTo>
                    <a:lnTo>
                      <a:pt x="151" y="192"/>
                    </a:lnTo>
                    <a:lnTo>
                      <a:pt x="101" y="207"/>
                    </a:lnTo>
                    <a:lnTo>
                      <a:pt x="50" y="219"/>
                    </a:lnTo>
                    <a:lnTo>
                      <a:pt x="0" y="233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5" name="Freeform 196"/>
              <p:cNvSpPr>
                <a:spLocks/>
              </p:cNvSpPr>
              <p:nvPr/>
            </p:nvSpPr>
            <p:spPr bwMode="auto">
              <a:xfrm>
                <a:off x="5125" y="2455"/>
                <a:ext cx="67" cy="21"/>
              </a:xfrm>
              <a:custGeom>
                <a:avLst/>
                <a:gdLst>
                  <a:gd name="T0" fmla="*/ 0 w 779"/>
                  <a:gd name="T1" fmla="*/ 0 h 233"/>
                  <a:gd name="T2" fmla="*/ 0 w 779"/>
                  <a:gd name="T3" fmla="*/ 0 h 233"/>
                  <a:gd name="T4" fmla="*/ 0 w 779"/>
                  <a:gd name="T5" fmla="*/ 0 h 233"/>
                  <a:gd name="T6" fmla="*/ 0 w 779"/>
                  <a:gd name="T7" fmla="*/ 0 h 233"/>
                  <a:gd name="T8" fmla="*/ 0 w 779"/>
                  <a:gd name="T9" fmla="*/ 0 h 233"/>
                  <a:gd name="T10" fmla="*/ 0 w 779"/>
                  <a:gd name="T11" fmla="*/ 0 h 233"/>
                  <a:gd name="T12" fmla="*/ 0 w 779"/>
                  <a:gd name="T13" fmla="*/ 0 h 233"/>
                  <a:gd name="T14" fmla="*/ 0 w 779"/>
                  <a:gd name="T15" fmla="*/ 0 h 233"/>
                  <a:gd name="T16" fmla="*/ 0 w 779"/>
                  <a:gd name="T17" fmla="*/ 0 h 233"/>
                  <a:gd name="T18" fmla="*/ 0 w 779"/>
                  <a:gd name="T19" fmla="*/ 0 h 233"/>
                  <a:gd name="T20" fmla="*/ 0 w 779"/>
                  <a:gd name="T21" fmla="*/ 0 h 233"/>
                  <a:gd name="T22" fmla="*/ 0 w 779"/>
                  <a:gd name="T23" fmla="*/ 0 h 233"/>
                  <a:gd name="T24" fmla="*/ 0 w 779"/>
                  <a:gd name="T25" fmla="*/ 0 h 233"/>
                  <a:gd name="T26" fmla="*/ 0 w 779"/>
                  <a:gd name="T27" fmla="*/ 0 h 233"/>
                  <a:gd name="T28" fmla="*/ 0 w 779"/>
                  <a:gd name="T29" fmla="*/ 0 h 233"/>
                  <a:gd name="T30" fmla="*/ 0 w 779"/>
                  <a:gd name="T31" fmla="*/ 0 h 233"/>
                  <a:gd name="T32" fmla="*/ 0 w 779"/>
                  <a:gd name="T33" fmla="*/ 0 h 233"/>
                  <a:gd name="T34" fmla="*/ 0 w 779"/>
                  <a:gd name="T35" fmla="*/ 0 h 233"/>
                  <a:gd name="T36" fmla="*/ 0 w 779"/>
                  <a:gd name="T37" fmla="*/ 0 h 2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79"/>
                  <a:gd name="T58" fmla="*/ 0 h 233"/>
                  <a:gd name="T59" fmla="*/ 779 w 779"/>
                  <a:gd name="T60" fmla="*/ 233 h 23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79" h="233">
                    <a:moveTo>
                      <a:pt x="0" y="233"/>
                    </a:moveTo>
                    <a:lnTo>
                      <a:pt x="716" y="136"/>
                    </a:lnTo>
                    <a:lnTo>
                      <a:pt x="779" y="0"/>
                    </a:lnTo>
                    <a:lnTo>
                      <a:pt x="739" y="15"/>
                    </a:lnTo>
                    <a:lnTo>
                      <a:pt x="694" y="30"/>
                    </a:lnTo>
                    <a:lnTo>
                      <a:pt x="650" y="45"/>
                    </a:lnTo>
                    <a:lnTo>
                      <a:pt x="603" y="61"/>
                    </a:lnTo>
                    <a:lnTo>
                      <a:pt x="554" y="78"/>
                    </a:lnTo>
                    <a:lnTo>
                      <a:pt x="506" y="91"/>
                    </a:lnTo>
                    <a:lnTo>
                      <a:pt x="457" y="106"/>
                    </a:lnTo>
                    <a:lnTo>
                      <a:pt x="407" y="122"/>
                    </a:lnTo>
                    <a:lnTo>
                      <a:pt x="356" y="136"/>
                    </a:lnTo>
                    <a:lnTo>
                      <a:pt x="303" y="152"/>
                    </a:lnTo>
                    <a:lnTo>
                      <a:pt x="253" y="164"/>
                    </a:lnTo>
                    <a:lnTo>
                      <a:pt x="202" y="179"/>
                    </a:lnTo>
                    <a:lnTo>
                      <a:pt x="151" y="192"/>
                    </a:lnTo>
                    <a:lnTo>
                      <a:pt x="101" y="207"/>
                    </a:lnTo>
                    <a:lnTo>
                      <a:pt x="50" y="219"/>
                    </a:lnTo>
                    <a:lnTo>
                      <a:pt x="0" y="233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6" name="Freeform 197"/>
              <p:cNvSpPr>
                <a:spLocks/>
              </p:cNvSpPr>
              <p:nvPr/>
            </p:nvSpPr>
            <p:spPr bwMode="auto">
              <a:xfrm>
                <a:off x="5132" y="2270"/>
                <a:ext cx="79" cy="200"/>
              </a:xfrm>
              <a:custGeom>
                <a:avLst/>
                <a:gdLst>
                  <a:gd name="T0" fmla="*/ 0 w 913"/>
                  <a:gd name="T1" fmla="*/ 0 h 2299"/>
                  <a:gd name="T2" fmla="*/ 0 w 913"/>
                  <a:gd name="T3" fmla="*/ 0 h 2299"/>
                  <a:gd name="T4" fmla="*/ 0 w 913"/>
                  <a:gd name="T5" fmla="*/ 0 h 2299"/>
                  <a:gd name="T6" fmla="*/ 0 w 913"/>
                  <a:gd name="T7" fmla="*/ 0 h 2299"/>
                  <a:gd name="T8" fmla="*/ 0 w 913"/>
                  <a:gd name="T9" fmla="*/ 0 h 2299"/>
                  <a:gd name="T10" fmla="*/ 0 w 913"/>
                  <a:gd name="T11" fmla="*/ 0 h 2299"/>
                  <a:gd name="T12" fmla="*/ 0 w 913"/>
                  <a:gd name="T13" fmla="*/ 0 h 2299"/>
                  <a:gd name="T14" fmla="*/ 0 w 913"/>
                  <a:gd name="T15" fmla="*/ 0 h 2299"/>
                  <a:gd name="T16" fmla="*/ 0 w 913"/>
                  <a:gd name="T17" fmla="*/ 0 h 2299"/>
                  <a:gd name="T18" fmla="*/ 0 w 913"/>
                  <a:gd name="T19" fmla="*/ 0 h 2299"/>
                  <a:gd name="T20" fmla="*/ 0 w 913"/>
                  <a:gd name="T21" fmla="*/ 0 h 2299"/>
                  <a:gd name="T22" fmla="*/ 0 w 913"/>
                  <a:gd name="T23" fmla="*/ 0 h 2299"/>
                  <a:gd name="T24" fmla="*/ 0 w 913"/>
                  <a:gd name="T25" fmla="*/ 0 h 2299"/>
                  <a:gd name="T26" fmla="*/ 0 w 913"/>
                  <a:gd name="T27" fmla="*/ 0 h 2299"/>
                  <a:gd name="T28" fmla="*/ 0 w 913"/>
                  <a:gd name="T29" fmla="*/ 0 h 2299"/>
                  <a:gd name="T30" fmla="*/ 0 w 913"/>
                  <a:gd name="T31" fmla="*/ 0 h 2299"/>
                  <a:gd name="T32" fmla="*/ 0 w 913"/>
                  <a:gd name="T33" fmla="*/ 0 h 2299"/>
                  <a:gd name="T34" fmla="*/ 0 w 913"/>
                  <a:gd name="T35" fmla="*/ 0 h 2299"/>
                  <a:gd name="T36" fmla="*/ 0 w 913"/>
                  <a:gd name="T37" fmla="*/ 0 h 2299"/>
                  <a:gd name="T38" fmla="*/ 0 w 913"/>
                  <a:gd name="T39" fmla="*/ 0 h 2299"/>
                  <a:gd name="T40" fmla="*/ 0 w 913"/>
                  <a:gd name="T41" fmla="*/ 0 h 2299"/>
                  <a:gd name="T42" fmla="*/ 0 w 913"/>
                  <a:gd name="T43" fmla="*/ 0 h 2299"/>
                  <a:gd name="T44" fmla="*/ 0 w 913"/>
                  <a:gd name="T45" fmla="*/ 0 h 2299"/>
                  <a:gd name="T46" fmla="*/ 0 w 913"/>
                  <a:gd name="T47" fmla="*/ 0 h 2299"/>
                  <a:gd name="T48" fmla="*/ 0 w 913"/>
                  <a:gd name="T49" fmla="*/ 0 h 2299"/>
                  <a:gd name="T50" fmla="*/ 0 w 913"/>
                  <a:gd name="T51" fmla="*/ 0 h 2299"/>
                  <a:gd name="T52" fmla="*/ 0 w 913"/>
                  <a:gd name="T53" fmla="*/ 0 h 2299"/>
                  <a:gd name="T54" fmla="*/ 0 w 913"/>
                  <a:gd name="T55" fmla="*/ 0 h 2299"/>
                  <a:gd name="T56" fmla="*/ 0 w 913"/>
                  <a:gd name="T57" fmla="*/ 0 h 2299"/>
                  <a:gd name="T58" fmla="*/ 0 w 913"/>
                  <a:gd name="T59" fmla="*/ 0 h 2299"/>
                  <a:gd name="T60" fmla="*/ 0 w 913"/>
                  <a:gd name="T61" fmla="*/ 0 h 2299"/>
                  <a:gd name="T62" fmla="*/ 0 w 913"/>
                  <a:gd name="T63" fmla="*/ 0 h 2299"/>
                  <a:gd name="T64" fmla="*/ 0 w 913"/>
                  <a:gd name="T65" fmla="*/ 0 h 22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3"/>
                  <a:gd name="T100" fmla="*/ 0 h 2299"/>
                  <a:gd name="T101" fmla="*/ 913 w 913"/>
                  <a:gd name="T102" fmla="*/ 2299 h 22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3" h="2299">
                    <a:moveTo>
                      <a:pt x="0" y="2299"/>
                    </a:moveTo>
                    <a:lnTo>
                      <a:pt x="281" y="154"/>
                    </a:lnTo>
                    <a:lnTo>
                      <a:pt x="299" y="137"/>
                    </a:lnTo>
                    <a:lnTo>
                      <a:pt x="322" y="119"/>
                    </a:lnTo>
                    <a:lnTo>
                      <a:pt x="347" y="101"/>
                    </a:lnTo>
                    <a:lnTo>
                      <a:pt x="378" y="86"/>
                    </a:lnTo>
                    <a:lnTo>
                      <a:pt x="410" y="71"/>
                    </a:lnTo>
                    <a:lnTo>
                      <a:pt x="443" y="58"/>
                    </a:lnTo>
                    <a:lnTo>
                      <a:pt x="479" y="46"/>
                    </a:lnTo>
                    <a:lnTo>
                      <a:pt x="516" y="36"/>
                    </a:lnTo>
                    <a:lnTo>
                      <a:pt x="552" y="26"/>
                    </a:lnTo>
                    <a:lnTo>
                      <a:pt x="587" y="18"/>
                    </a:lnTo>
                    <a:lnTo>
                      <a:pt x="621" y="10"/>
                    </a:lnTo>
                    <a:lnTo>
                      <a:pt x="651" y="5"/>
                    </a:lnTo>
                    <a:lnTo>
                      <a:pt x="682" y="3"/>
                    </a:lnTo>
                    <a:lnTo>
                      <a:pt x="704" y="0"/>
                    </a:lnTo>
                    <a:lnTo>
                      <a:pt x="727" y="0"/>
                    </a:lnTo>
                    <a:lnTo>
                      <a:pt x="742" y="3"/>
                    </a:lnTo>
                    <a:lnTo>
                      <a:pt x="686" y="26"/>
                    </a:lnTo>
                    <a:lnTo>
                      <a:pt x="625" y="50"/>
                    </a:lnTo>
                    <a:lnTo>
                      <a:pt x="560" y="73"/>
                    </a:lnTo>
                    <a:lnTo>
                      <a:pt x="499" y="93"/>
                    </a:lnTo>
                    <a:lnTo>
                      <a:pt x="441" y="117"/>
                    </a:lnTo>
                    <a:lnTo>
                      <a:pt x="395" y="142"/>
                    </a:lnTo>
                    <a:lnTo>
                      <a:pt x="362" y="167"/>
                    </a:lnTo>
                    <a:lnTo>
                      <a:pt x="347" y="192"/>
                    </a:lnTo>
                    <a:lnTo>
                      <a:pt x="81" y="2148"/>
                    </a:lnTo>
                    <a:lnTo>
                      <a:pt x="84" y="2170"/>
                    </a:lnTo>
                    <a:lnTo>
                      <a:pt x="97" y="2184"/>
                    </a:lnTo>
                    <a:lnTo>
                      <a:pt x="119" y="2188"/>
                    </a:lnTo>
                    <a:lnTo>
                      <a:pt x="147" y="2188"/>
                    </a:lnTo>
                    <a:lnTo>
                      <a:pt x="913" y="1983"/>
                    </a:lnTo>
                    <a:lnTo>
                      <a:pt x="0" y="229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7" name="Freeform 198"/>
              <p:cNvSpPr>
                <a:spLocks/>
              </p:cNvSpPr>
              <p:nvPr/>
            </p:nvSpPr>
            <p:spPr bwMode="auto">
              <a:xfrm>
                <a:off x="5132" y="2270"/>
                <a:ext cx="79" cy="200"/>
              </a:xfrm>
              <a:custGeom>
                <a:avLst/>
                <a:gdLst>
                  <a:gd name="T0" fmla="*/ 0 w 913"/>
                  <a:gd name="T1" fmla="*/ 0 h 2299"/>
                  <a:gd name="T2" fmla="*/ 0 w 913"/>
                  <a:gd name="T3" fmla="*/ 0 h 2299"/>
                  <a:gd name="T4" fmla="*/ 0 w 913"/>
                  <a:gd name="T5" fmla="*/ 0 h 2299"/>
                  <a:gd name="T6" fmla="*/ 0 w 913"/>
                  <a:gd name="T7" fmla="*/ 0 h 2299"/>
                  <a:gd name="T8" fmla="*/ 0 w 913"/>
                  <a:gd name="T9" fmla="*/ 0 h 2299"/>
                  <a:gd name="T10" fmla="*/ 0 w 913"/>
                  <a:gd name="T11" fmla="*/ 0 h 2299"/>
                  <a:gd name="T12" fmla="*/ 0 w 913"/>
                  <a:gd name="T13" fmla="*/ 0 h 2299"/>
                  <a:gd name="T14" fmla="*/ 0 w 913"/>
                  <a:gd name="T15" fmla="*/ 0 h 2299"/>
                  <a:gd name="T16" fmla="*/ 0 w 913"/>
                  <a:gd name="T17" fmla="*/ 0 h 2299"/>
                  <a:gd name="T18" fmla="*/ 0 w 913"/>
                  <a:gd name="T19" fmla="*/ 0 h 2299"/>
                  <a:gd name="T20" fmla="*/ 0 w 913"/>
                  <a:gd name="T21" fmla="*/ 0 h 2299"/>
                  <a:gd name="T22" fmla="*/ 0 w 913"/>
                  <a:gd name="T23" fmla="*/ 0 h 2299"/>
                  <a:gd name="T24" fmla="*/ 0 w 913"/>
                  <a:gd name="T25" fmla="*/ 0 h 2299"/>
                  <a:gd name="T26" fmla="*/ 0 w 913"/>
                  <a:gd name="T27" fmla="*/ 0 h 2299"/>
                  <a:gd name="T28" fmla="*/ 0 w 913"/>
                  <a:gd name="T29" fmla="*/ 0 h 2299"/>
                  <a:gd name="T30" fmla="*/ 0 w 913"/>
                  <a:gd name="T31" fmla="*/ 0 h 2299"/>
                  <a:gd name="T32" fmla="*/ 0 w 913"/>
                  <a:gd name="T33" fmla="*/ 0 h 2299"/>
                  <a:gd name="T34" fmla="*/ 0 w 913"/>
                  <a:gd name="T35" fmla="*/ 0 h 2299"/>
                  <a:gd name="T36" fmla="*/ 0 w 913"/>
                  <a:gd name="T37" fmla="*/ 0 h 2299"/>
                  <a:gd name="T38" fmla="*/ 0 w 913"/>
                  <a:gd name="T39" fmla="*/ 0 h 2299"/>
                  <a:gd name="T40" fmla="*/ 0 w 913"/>
                  <a:gd name="T41" fmla="*/ 0 h 2299"/>
                  <a:gd name="T42" fmla="*/ 0 w 913"/>
                  <a:gd name="T43" fmla="*/ 0 h 2299"/>
                  <a:gd name="T44" fmla="*/ 0 w 913"/>
                  <a:gd name="T45" fmla="*/ 0 h 2299"/>
                  <a:gd name="T46" fmla="*/ 0 w 913"/>
                  <a:gd name="T47" fmla="*/ 0 h 2299"/>
                  <a:gd name="T48" fmla="*/ 0 w 913"/>
                  <a:gd name="T49" fmla="*/ 0 h 2299"/>
                  <a:gd name="T50" fmla="*/ 0 w 913"/>
                  <a:gd name="T51" fmla="*/ 0 h 2299"/>
                  <a:gd name="T52" fmla="*/ 0 w 913"/>
                  <a:gd name="T53" fmla="*/ 0 h 2299"/>
                  <a:gd name="T54" fmla="*/ 0 w 913"/>
                  <a:gd name="T55" fmla="*/ 0 h 2299"/>
                  <a:gd name="T56" fmla="*/ 0 w 913"/>
                  <a:gd name="T57" fmla="*/ 0 h 2299"/>
                  <a:gd name="T58" fmla="*/ 0 w 913"/>
                  <a:gd name="T59" fmla="*/ 0 h 2299"/>
                  <a:gd name="T60" fmla="*/ 0 w 913"/>
                  <a:gd name="T61" fmla="*/ 0 h 2299"/>
                  <a:gd name="T62" fmla="*/ 0 w 913"/>
                  <a:gd name="T63" fmla="*/ 0 h 2299"/>
                  <a:gd name="T64" fmla="*/ 0 w 913"/>
                  <a:gd name="T65" fmla="*/ 0 h 22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3"/>
                  <a:gd name="T100" fmla="*/ 0 h 2299"/>
                  <a:gd name="T101" fmla="*/ 913 w 913"/>
                  <a:gd name="T102" fmla="*/ 2299 h 22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3" h="2299">
                    <a:moveTo>
                      <a:pt x="0" y="2299"/>
                    </a:moveTo>
                    <a:lnTo>
                      <a:pt x="281" y="154"/>
                    </a:lnTo>
                    <a:lnTo>
                      <a:pt x="299" y="137"/>
                    </a:lnTo>
                    <a:lnTo>
                      <a:pt x="322" y="119"/>
                    </a:lnTo>
                    <a:lnTo>
                      <a:pt x="347" y="101"/>
                    </a:lnTo>
                    <a:lnTo>
                      <a:pt x="378" y="86"/>
                    </a:lnTo>
                    <a:lnTo>
                      <a:pt x="410" y="71"/>
                    </a:lnTo>
                    <a:lnTo>
                      <a:pt x="443" y="58"/>
                    </a:lnTo>
                    <a:lnTo>
                      <a:pt x="479" y="46"/>
                    </a:lnTo>
                    <a:lnTo>
                      <a:pt x="516" y="36"/>
                    </a:lnTo>
                    <a:lnTo>
                      <a:pt x="552" y="26"/>
                    </a:lnTo>
                    <a:lnTo>
                      <a:pt x="587" y="18"/>
                    </a:lnTo>
                    <a:lnTo>
                      <a:pt x="621" y="10"/>
                    </a:lnTo>
                    <a:lnTo>
                      <a:pt x="651" y="5"/>
                    </a:lnTo>
                    <a:lnTo>
                      <a:pt x="682" y="3"/>
                    </a:lnTo>
                    <a:lnTo>
                      <a:pt x="704" y="0"/>
                    </a:lnTo>
                    <a:lnTo>
                      <a:pt x="727" y="0"/>
                    </a:lnTo>
                    <a:lnTo>
                      <a:pt x="742" y="3"/>
                    </a:lnTo>
                    <a:lnTo>
                      <a:pt x="686" y="26"/>
                    </a:lnTo>
                    <a:lnTo>
                      <a:pt x="625" y="50"/>
                    </a:lnTo>
                    <a:lnTo>
                      <a:pt x="560" y="73"/>
                    </a:lnTo>
                    <a:lnTo>
                      <a:pt x="499" y="93"/>
                    </a:lnTo>
                    <a:lnTo>
                      <a:pt x="441" y="117"/>
                    </a:lnTo>
                    <a:lnTo>
                      <a:pt x="395" y="142"/>
                    </a:lnTo>
                    <a:lnTo>
                      <a:pt x="362" y="167"/>
                    </a:lnTo>
                    <a:lnTo>
                      <a:pt x="347" y="192"/>
                    </a:lnTo>
                    <a:lnTo>
                      <a:pt x="81" y="2148"/>
                    </a:lnTo>
                    <a:lnTo>
                      <a:pt x="84" y="2170"/>
                    </a:lnTo>
                    <a:lnTo>
                      <a:pt x="97" y="2184"/>
                    </a:lnTo>
                    <a:lnTo>
                      <a:pt x="119" y="2188"/>
                    </a:lnTo>
                    <a:lnTo>
                      <a:pt x="147" y="2188"/>
                    </a:lnTo>
                    <a:lnTo>
                      <a:pt x="913" y="1983"/>
                    </a:lnTo>
                    <a:lnTo>
                      <a:pt x="0" y="2299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" name="Freeform 199"/>
              <p:cNvSpPr>
                <a:spLocks/>
              </p:cNvSpPr>
              <p:nvPr/>
            </p:nvSpPr>
            <p:spPr bwMode="auto">
              <a:xfrm>
                <a:off x="4311" y="2664"/>
                <a:ext cx="46" cy="17"/>
              </a:xfrm>
              <a:custGeom>
                <a:avLst/>
                <a:gdLst>
                  <a:gd name="T0" fmla="*/ 0 w 533"/>
                  <a:gd name="T1" fmla="*/ 0 h 192"/>
                  <a:gd name="T2" fmla="*/ 0 w 533"/>
                  <a:gd name="T3" fmla="*/ 0 h 192"/>
                  <a:gd name="T4" fmla="*/ 0 w 533"/>
                  <a:gd name="T5" fmla="*/ 0 h 192"/>
                  <a:gd name="T6" fmla="*/ 0 w 533"/>
                  <a:gd name="T7" fmla="*/ 0 h 192"/>
                  <a:gd name="T8" fmla="*/ 0 w 533"/>
                  <a:gd name="T9" fmla="*/ 0 h 192"/>
                  <a:gd name="T10" fmla="*/ 0 w 533"/>
                  <a:gd name="T11" fmla="*/ 0 h 192"/>
                  <a:gd name="T12" fmla="*/ 0 w 533"/>
                  <a:gd name="T13" fmla="*/ 0 h 192"/>
                  <a:gd name="T14" fmla="*/ 0 w 533"/>
                  <a:gd name="T15" fmla="*/ 0 h 192"/>
                  <a:gd name="T16" fmla="*/ 0 w 533"/>
                  <a:gd name="T17" fmla="*/ 0 h 192"/>
                  <a:gd name="T18" fmla="*/ 0 w 533"/>
                  <a:gd name="T19" fmla="*/ 0 h 192"/>
                  <a:gd name="T20" fmla="*/ 0 w 533"/>
                  <a:gd name="T21" fmla="*/ 0 h 192"/>
                  <a:gd name="T22" fmla="*/ 0 w 533"/>
                  <a:gd name="T23" fmla="*/ 0 h 192"/>
                  <a:gd name="T24" fmla="*/ 0 w 533"/>
                  <a:gd name="T25" fmla="*/ 0 h 192"/>
                  <a:gd name="T26" fmla="*/ 0 w 533"/>
                  <a:gd name="T27" fmla="*/ 0 h 192"/>
                  <a:gd name="T28" fmla="*/ 0 w 533"/>
                  <a:gd name="T29" fmla="*/ 0 h 192"/>
                  <a:gd name="T30" fmla="*/ 0 w 533"/>
                  <a:gd name="T31" fmla="*/ 0 h 192"/>
                  <a:gd name="T32" fmla="*/ 0 w 533"/>
                  <a:gd name="T33" fmla="*/ 0 h 192"/>
                  <a:gd name="T34" fmla="*/ 0 w 533"/>
                  <a:gd name="T35" fmla="*/ 0 h 192"/>
                  <a:gd name="T36" fmla="*/ 0 w 533"/>
                  <a:gd name="T37" fmla="*/ 0 h 192"/>
                  <a:gd name="T38" fmla="*/ 0 w 533"/>
                  <a:gd name="T39" fmla="*/ 0 h 192"/>
                  <a:gd name="T40" fmla="*/ 0 w 533"/>
                  <a:gd name="T41" fmla="*/ 0 h 192"/>
                  <a:gd name="T42" fmla="*/ 0 w 533"/>
                  <a:gd name="T43" fmla="*/ 0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33"/>
                  <a:gd name="T67" fmla="*/ 0 h 192"/>
                  <a:gd name="T68" fmla="*/ 533 w 533"/>
                  <a:gd name="T69" fmla="*/ 192 h 19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33" h="192">
                    <a:moveTo>
                      <a:pt x="0" y="192"/>
                    </a:moveTo>
                    <a:lnTo>
                      <a:pt x="14" y="182"/>
                    </a:lnTo>
                    <a:lnTo>
                      <a:pt x="45" y="165"/>
                    </a:lnTo>
                    <a:lnTo>
                      <a:pt x="77" y="147"/>
                    </a:lnTo>
                    <a:lnTo>
                      <a:pt x="113" y="131"/>
                    </a:lnTo>
                    <a:lnTo>
                      <a:pt x="146" y="117"/>
                    </a:lnTo>
                    <a:lnTo>
                      <a:pt x="179" y="104"/>
                    </a:lnTo>
                    <a:lnTo>
                      <a:pt x="215" y="91"/>
                    </a:lnTo>
                    <a:lnTo>
                      <a:pt x="249" y="79"/>
                    </a:lnTo>
                    <a:lnTo>
                      <a:pt x="285" y="68"/>
                    </a:lnTo>
                    <a:lnTo>
                      <a:pt x="320" y="56"/>
                    </a:lnTo>
                    <a:lnTo>
                      <a:pt x="356" y="46"/>
                    </a:lnTo>
                    <a:lnTo>
                      <a:pt x="391" y="36"/>
                    </a:lnTo>
                    <a:lnTo>
                      <a:pt x="427" y="28"/>
                    </a:lnTo>
                    <a:lnTo>
                      <a:pt x="462" y="18"/>
                    </a:lnTo>
                    <a:lnTo>
                      <a:pt x="498" y="10"/>
                    </a:lnTo>
                    <a:lnTo>
                      <a:pt x="533" y="0"/>
                    </a:lnTo>
                    <a:lnTo>
                      <a:pt x="498" y="50"/>
                    </a:lnTo>
                    <a:lnTo>
                      <a:pt x="458" y="101"/>
                    </a:lnTo>
                    <a:lnTo>
                      <a:pt x="415" y="149"/>
                    </a:lnTo>
                    <a:lnTo>
                      <a:pt x="369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" name="Freeform 200"/>
              <p:cNvSpPr>
                <a:spLocks/>
              </p:cNvSpPr>
              <p:nvPr/>
            </p:nvSpPr>
            <p:spPr bwMode="auto">
              <a:xfrm>
                <a:off x="4381" y="2641"/>
                <a:ext cx="245" cy="40"/>
              </a:xfrm>
              <a:custGeom>
                <a:avLst/>
                <a:gdLst>
                  <a:gd name="T0" fmla="*/ 0 w 2827"/>
                  <a:gd name="T1" fmla="*/ 0 h 462"/>
                  <a:gd name="T2" fmla="*/ 0 w 2827"/>
                  <a:gd name="T3" fmla="*/ 0 h 462"/>
                  <a:gd name="T4" fmla="*/ 0 w 2827"/>
                  <a:gd name="T5" fmla="*/ 0 h 462"/>
                  <a:gd name="T6" fmla="*/ 0 w 2827"/>
                  <a:gd name="T7" fmla="*/ 0 h 462"/>
                  <a:gd name="T8" fmla="*/ 0 w 2827"/>
                  <a:gd name="T9" fmla="*/ 0 h 462"/>
                  <a:gd name="T10" fmla="*/ 0 w 2827"/>
                  <a:gd name="T11" fmla="*/ 0 h 462"/>
                  <a:gd name="T12" fmla="*/ 0 w 2827"/>
                  <a:gd name="T13" fmla="*/ 0 h 462"/>
                  <a:gd name="T14" fmla="*/ 0 w 2827"/>
                  <a:gd name="T15" fmla="*/ 0 h 462"/>
                  <a:gd name="T16" fmla="*/ 0 w 2827"/>
                  <a:gd name="T17" fmla="*/ 0 h 462"/>
                  <a:gd name="T18" fmla="*/ 0 w 2827"/>
                  <a:gd name="T19" fmla="*/ 0 h 462"/>
                  <a:gd name="T20" fmla="*/ 0 w 2827"/>
                  <a:gd name="T21" fmla="*/ 0 h 462"/>
                  <a:gd name="T22" fmla="*/ 0 w 2827"/>
                  <a:gd name="T23" fmla="*/ 0 h 462"/>
                  <a:gd name="T24" fmla="*/ 0 w 2827"/>
                  <a:gd name="T25" fmla="*/ 0 h 462"/>
                  <a:gd name="T26" fmla="*/ 0 w 2827"/>
                  <a:gd name="T27" fmla="*/ 0 h 462"/>
                  <a:gd name="T28" fmla="*/ 0 w 2827"/>
                  <a:gd name="T29" fmla="*/ 0 h 462"/>
                  <a:gd name="T30" fmla="*/ 0 w 2827"/>
                  <a:gd name="T31" fmla="*/ 0 h 462"/>
                  <a:gd name="T32" fmla="*/ 0 w 2827"/>
                  <a:gd name="T33" fmla="*/ 0 h 462"/>
                  <a:gd name="T34" fmla="*/ 0 w 2827"/>
                  <a:gd name="T35" fmla="*/ 0 h 462"/>
                  <a:gd name="T36" fmla="*/ 0 w 2827"/>
                  <a:gd name="T37" fmla="*/ 0 h 462"/>
                  <a:gd name="T38" fmla="*/ 0 w 2827"/>
                  <a:gd name="T39" fmla="*/ 0 h 462"/>
                  <a:gd name="T40" fmla="*/ 0 w 2827"/>
                  <a:gd name="T41" fmla="*/ 0 h 462"/>
                  <a:gd name="T42" fmla="*/ 0 w 2827"/>
                  <a:gd name="T43" fmla="*/ 0 h 462"/>
                  <a:gd name="T44" fmla="*/ 0 w 2827"/>
                  <a:gd name="T45" fmla="*/ 0 h 462"/>
                  <a:gd name="T46" fmla="*/ 0 w 2827"/>
                  <a:gd name="T47" fmla="*/ 0 h 462"/>
                  <a:gd name="T48" fmla="*/ 0 w 2827"/>
                  <a:gd name="T49" fmla="*/ 0 h 462"/>
                  <a:gd name="T50" fmla="*/ 0 w 2827"/>
                  <a:gd name="T51" fmla="*/ 0 h 462"/>
                  <a:gd name="T52" fmla="*/ 0 w 2827"/>
                  <a:gd name="T53" fmla="*/ 0 h 462"/>
                  <a:gd name="T54" fmla="*/ 0 w 2827"/>
                  <a:gd name="T55" fmla="*/ 0 h 462"/>
                  <a:gd name="T56" fmla="*/ 0 w 2827"/>
                  <a:gd name="T57" fmla="*/ 0 h 462"/>
                  <a:gd name="T58" fmla="*/ 0 w 2827"/>
                  <a:gd name="T59" fmla="*/ 0 h 462"/>
                  <a:gd name="T60" fmla="*/ 0 w 2827"/>
                  <a:gd name="T61" fmla="*/ 0 h 462"/>
                  <a:gd name="T62" fmla="*/ 0 w 2827"/>
                  <a:gd name="T63" fmla="*/ 0 h 462"/>
                  <a:gd name="T64" fmla="*/ 0 w 2827"/>
                  <a:gd name="T65" fmla="*/ 0 h 462"/>
                  <a:gd name="T66" fmla="*/ 0 w 2827"/>
                  <a:gd name="T67" fmla="*/ 0 h 462"/>
                  <a:gd name="T68" fmla="*/ 0 w 2827"/>
                  <a:gd name="T69" fmla="*/ 0 h 46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27"/>
                  <a:gd name="T106" fmla="*/ 0 h 462"/>
                  <a:gd name="T107" fmla="*/ 2827 w 2827"/>
                  <a:gd name="T108" fmla="*/ 462 h 46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27" h="462">
                    <a:moveTo>
                      <a:pt x="0" y="462"/>
                    </a:moveTo>
                    <a:lnTo>
                      <a:pt x="49" y="412"/>
                    </a:lnTo>
                    <a:lnTo>
                      <a:pt x="71" y="389"/>
                    </a:lnTo>
                    <a:lnTo>
                      <a:pt x="94" y="369"/>
                    </a:lnTo>
                    <a:lnTo>
                      <a:pt x="116" y="354"/>
                    </a:lnTo>
                    <a:lnTo>
                      <a:pt x="144" y="338"/>
                    </a:lnTo>
                    <a:lnTo>
                      <a:pt x="172" y="328"/>
                    </a:lnTo>
                    <a:lnTo>
                      <a:pt x="203" y="320"/>
                    </a:lnTo>
                    <a:lnTo>
                      <a:pt x="235" y="316"/>
                    </a:lnTo>
                    <a:lnTo>
                      <a:pt x="274" y="316"/>
                    </a:lnTo>
                    <a:lnTo>
                      <a:pt x="308" y="324"/>
                    </a:lnTo>
                    <a:lnTo>
                      <a:pt x="342" y="336"/>
                    </a:lnTo>
                    <a:lnTo>
                      <a:pt x="375" y="346"/>
                    </a:lnTo>
                    <a:lnTo>
                      <a:pt x="407" y="359"/>
                    </a:lnTo>
                    <a:lnTo>
                      <a:pt x="443" y="369"/>
                    </a:lnTo>
                    <a:lnTo>
                      <a:pt x="481" y="374"/>
                    </a:lnTo>
                    <a:lnTo>
                      <a:pt x="521" y="379"/>
                    </a:lnTo>
                    <a:lnTo>
                      <a:pt x="565" y="379"/>
                    </a:lnTo>
                    <a:lnTo>
                      <a:pt x="622" y="374"/>
                    </a:lnTo>
                    <a:lnTo>
                      <a:pt x="681" y="369"/>
                    </a:lnTo>
                    <a:lnTo>
                      <a:pt x="737" y="364"/>
                    </a:lnTo>
                    <a:lnTo>
                      <a:pt x="794" y="359"/>
                    </a:lnTo>
                    <a:lnTo>
                      <a:pt x="851" y="354"/>
                    </a:lnTo>
                    <a:lnTo>
                      <a:pt x="908" y="346"/>
                    </a:lnTo>
                    <a:lnTo>
                      <a:pt x="964" y="341"/>
                    </a:lnTo>
                    <a:lnTo>
                      <a:pt x="1019" y="334"/>
                    </a:lnTo>
                    <a:lnTo>
                      <a:pt x="1076" y="326"/>
                    </a:lnTo>
                    <a:lnTo>
                      <a:pt x="1134" y="318"/>
                    </a:lnTo>
                    <a:lnTo>
                      <a:pt x="1189" y="310"/>
                    </a:lnTo>
                    <a:lnTo>
                      <a:pt x="1242" y="300"/>
                    </a:lnTo>
                    <a:lnTo>
                      <a:pt x="1298" y="293"/>
                    </a:lnTo>
                    <a:lnTo>
                      <a:pt x="1354" y="283"/>
                    </a:lnTo>
                    <a:lnTo>
                      <a:pt x="1410" y="273"/>
                    </a:lnTo>
                    <a:lnTo>
                      <a:pt x="1463" y="263"/>
                    </a:lnTo>
                    <a:lnTo>
                      <a:pt x="1519" y="250"/>
                    </a:lnTo>
                    <a:lnTo>
                      <a:pt x="1572" y="240"/>
                    </a:lnTo>
                    <a:lnTo>
                      <a:pt x="1625" y="227"/>
                    </a:lnTo>
                    <a:lnTo>
                      <a:pt x="1678" y="215"/>
                    </a:lnTo>
                    <a:lnTo>
                      <a:pt x="1732" y="202"/>
                    </a:lnTo>
                    <a:lnTo>
                      <a:pt x="1785" y="187"/>
                    </a:lnTo>
                    <a:lnTo>
                      <a:pt x="1837" y="174"/>
                    </a:lnTo>
                    <a:lnTo>
                      <a:pt x="1890" y="159"/>
                    </a:lnTo>
                    <a:lnTo>
                      <a:pt x="1944" y="142"/>
                    </a:lnTo>
                    <a:lnTo>
                      <a:pt x="1995" y="126"/>
                    </a:lnTo>
                    <a:lnTo>
                      <a:pt x="2048" y="108"/>
                    </a:lnTo>
                    <a:lnTo>
                      <a:pt x="2098" y="91"/>
                    </a:lnTo>
                    <a:lnTo>
                      <a:pt x="2151" y="73"/>
                    </a:lnTo>
                    <a:lnTo>
                      <a:pt x="2202" y="53"/>
                    </a:lnTo>
                    <a:lnTo>
                      <a:pt x="2253" y="33"/>
                    </a:lnTo>
                    <a:lnTo>
                      <a:pt x="2303" y="12"/>
                    </a:lnTo>
                    <a:lnTo>
                      <a:pt x="2336" y="4"/>
                    </a:lnTo>
                    <a:lnTo>
                      <a:pt x="2364" y="2"/>
                    </a:lnTo>
                    <a:lnTo>
                      <a:pt x="2392" y="0"/>
                    </a:lnTo>
                    <a:lnTo>
                      <a:pt x="2419" y="0"/>
                    </a:lnTo>
                    <a:lnTo>
                      <a:pt x="2443" y="4"/>
                    </a:lnTo>
                    <a:lnTo>
                      <a:pt x="2465" y="10"/>
                    </a:lnTo>
                    <a:lnTo>
                      <a:pt x="2485" y="20"/>
                    </a:lnTo>
                    <a:lnTo>
                      <a:pt x="2503" y="33"/>
                    </a:lnTo>
                    <a:lnTo>
                      <a:pt x="2728" y="121"/>
                    </a:lnTo>
                    <a:lnTo>
                      <a:pt x="2751" y="136"/>
                    </a:lnTo>
                    <a:lnTo>
                      <a:pt x="2771" y="148"/>
                    </a:lnTo>
                    <a:lnTo>
                      <a:pt x="2789" y="164"/>
                    </a:lnTo>
                    <a:lnTo>
                      <a:pt x="2807" y="179"/>
                    </a:lnTo>
                    <a:lnTo>
                      <a:pt x="2820" y="197"/>
                    </a:lnTo>
                    <a:lnTo>
                      <a:pt x="2827" y="215"/>
                    </a:lnTo>
                    <a:lnTo>
                      <a:pt x="2827" y="235"/>
                    </a:lnTo>
                    <a:lnTo>
                      <a:pt x="2822" y="255"/>
                    </a:lnTo>
                    <a:lnTo>
                      <a:pt x="2812" y="324"/>
                    </a:lnTo>
                    <a:lnTo>
                      <a:pt x="2794" y="391"/>
                    </a:lnTo>
                    <a:lnTo>
                      <a:pt x="2771" y="462"/>
                    </a:lnTo>
                    <a:lnTo>
                      <a:pt x="0" y="462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" name="Freeform 201"/>
              <p:cNvSpPr>
                <a:spLocks/>
              </p:cNvSpPr>
              <p:nvPr/>
            </p:nvSpPr>
            <p:spPr bwMode="auto">
              <a:xfrm>
                <a:off x="4310" y="2681"/>
                <a:ext cx="33" cy="16"/>
              </a:xfrm>
              <a:custGeom>
                <a:avLst/>
                <a:gdLst>
                  <a:gd name="T0" fmla="*/ 0 w 387"/>
                  <a:gd name="T1" fmla="*/ 0 h 192"/>
                  <a:gd name="T2" fmla="*/ 0 w 387"/>
                  <a:gd name="T3" fmla="*/ 0 h 192"/>
                  <a:gd name="T4" fmla="*/ 0 w 387"/>
                  <a:gd name="T5" fmla="*/ 0 h 192"/>
                  <a:gd name="T6" fmla="*/ 0 w 387"/>
                  <a:gd name="T7" fmla="*/ 0 h 192"/>
                  <a:gd name="T8" fmla="*/ 0 w 387"/>
                  <a:gd name="T9" fmla="*/ 0 h 192"/>
                  <a:gd name="T10" fmla="*/ 0 w 387"/>
                  <a:gd name="T11" fmla="*/ 0 h 192"/>
                  <a:gd name="T12" fmla="*/ 0 w 387"/>
                  <a:gd name="T13" fmla="*/ 0 h 192"/>
                  <a:gd name="T14" fmla="*/ 0 w 387"/>
                  <a:gd name="T15" fmla="*/ 0 h 192"/>
                  <a:gd name="T16" fmla="*/ 0 w 387"/>
                  <a:gd name="T17" fmla="*/ 0 h 192"/>
                  <a:gd name="T18" fmla="*/ 0 w 387"/>
                  <a:gd name="T19" fmla="*/ 0 h 192"/>
                  <a:gd name="T20" fmla="*/ 0 w 387"/>
                  <a:gd name="T21" fmla="*/ 0 h 192"/>
                  <a:gd name="T22" fmla="*/ 0 w 387"/>
                  <a:gd name="T23" fmla="*/ 0 h 192"/>
                  <a:gd name="T24" fmla="*/ 0 w 387"/>
                  <a:gd name="T25" fmla="*/ 0 h 192"/>
                  <a:gd name="T26" fmla="*/ 0 w 387"/>
                  <a:gd name="T27" fmla="*/ 0 h 192"/>
                  <a:gd name="T28" fmla="*/ 0 w 387"/>
                  <a:gd name="T29" fmla="*/ 0 h 192"/>
                  <a:gd name="T30" fmla="*/ 0 w 387"/>
                  <a:gd name="T31" fmla="*/ 0 h 192"/>
                  <a:gd name="T32" fmla="*/ 0 w 387"/>
                  <a:gd name="T33" fmla="*/ 0 h 192"/>
                  <a:gd name="T34" fmla="*/ 0 w 387"/>
                  <a:gd name="T35" fmla="*/ 0 h 192"/>
                  <a:gd name="T36" fmla="*/ 0 w 387"/>
                  <a:gd name="T37" fmla="*/ 0 h 192"/>
                  <a:gd name="T38" fmla="*/ 0 w 38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87"/>
                  <a:gd name="T61" fmla="*/ 0 h 192"/>
                  <a:gd name="T62" fmla="*/ 387 w 387"/>
                  <a:gd name="T63" fmla="*/ 192 h 19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87" h="192">
                    <a:moveTo>
                      <a:pt x="18" y="0"/>
                    </a:moveTo>
                    <a:lnTo>
                      <a:pt x="0" y="10"/>
                    </a:lnTo>
                    <a:lnTo>
                      <a:pt x="12" y="44"/>
                    </a:lnTo>
                    <a:lnTo>
                      <a:pt x="20" y="81"/>
                    </a:lnTo>
                    <a:lnTo>
                      <a:pt x="24" y="122"/>
                    </a:lnTo>
                    <a:lnTo>
                      <a:pt x="30" y="162"/>
                    </a:lnTo>
                    <a:lnTo>
                      <a:pt x="42" y="178"/>
                    </a:lnTo>
                    <a:lnTo>
                      <a:pt x="58" y="188"/>
                    </a:lnTo>
                    <a:lnTo>
                      <a:pt x="73" y="192"/>
                    </a:lnTo>
                    <a:lnTo>
                      <a:pt x="91" y="192"/>
                    </a:lnTo>
                    <a:lnTo>
                      <a:pt x="109" y="190"/>
                    </a:lnTo>
                    <a:lnTo>
                      <a:pt x="129" y="182"/>
                    </a:lnTo>
                    <a:lnTo>
                      <a:pt x="152" y="172"/>
                    </a:lnTo>
                    <a:lnTo>
                      <a:pt x="176" y="160"/>
                    </a:lnTo>
                    <a:lnTo>
                      <a:pt x="233" y="125"/>
                    </a:lnTo>
                    <a:lnTo>
                      <a:pt x="285" y="87"/>
                    </a:lnTo>
                    <a:lnTo>
                      <a:pt x="336" y="46"/>
                    </a:lnTo>
                    <a:lnTo>
                      <a:pt x="384" y="4"/>
                    </a:lnTo>
                    <a:lnTo>
                      <a:pt x="387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" name="Freeform 202"/>
              <p:cNvSpPr>
                <a:spLocks/>
              </p:cNvSpPr>
              <p:nvPr/>
            </p:nvSpPr>
            <p:spPr bwMode="auto">
              <a:xfrm>
                <a:off x="4337" y="2681"/>
                <a:ext cx="284" cy="70"/>
              </a:xfrm>
              <a:custGeom>
                <a:avLst/>
                <a:gdLst>
                  <a:gd name="T0" fmla="*/ 0 w 3272"/>
                  <a:gd name="T1" fmla="*/ 0 h 808"/>
                  <a:gd name="T2" fmla="*/ 0 w 3272"/>
                  <a:gd name="T3" fmla="*/ 0 h 808"/>
                  <a:gd name="T4" fmla="*/ 0 w 3272"/>
                  <a:gd name="T5" fmla="*/ 0 h 808"/>
                  <a:gd name="T6" fmla="*/ 0 w 3272"/>
                  <a:gd name="T7" fmla="*/ 0 h 808"/>
                  <a:gd name="T8" fmla="*/ 0 w 3272"/>
                  <a:gd name="T9" fmla="*/ 0 h 808"/>
                  <a:gd name="T10" fmla="*/ 0 w 3272"/>
                  <a:gd name="T11" fmla="*/ 0 h 808"/>
                  <a:gd name="T12" fmla="*/ 0 w 3272"/>
                  <a:gd name="T13" fmla="*/ 0 h 808"/>
                  <a:gd name="T14" fmla="*/ 0 w 3272"/>
                  <a:gd name="T15" fmla="*/ 0 h 808"/>
                  <a:gd name="T16" fmla="*/ 0 w 3272"/>
                  <a:gd name="T17" fmla="*/ 0 h 808"/>
                  <a:gd name="T18" fmla="*/ 0 w 3272"/>
                  <a:gd name="T19" fmla="*/ 0 h 808"/>
                  <a:gd name="T20" fmla="*/ 0 w 3272"/>
                  <a:gd name="T21" fmla="*/ 0 h 808"/>
                  <a:gd name="T22" fmla="*/ 0 w 3272"/>
                  <a:gd name="T23" fmla="*/ 0 h 808"/>
                  <a:gd name="T24" fmla="*/ 0 w 3272"/>
                  <a:gd name="T25" fmla="*/ 0 h 808"/>
                  <a:gd name="T26" fmla="*/ 0 w 3272"/>
                  <a:gd name="T27" fmla="*/ 0 h 808"/>
                  <a:gd name="T28" fmla="*/ 0 w 3272"/>
                  <a:gd name="T29" fmla="*/ 0 h 808"/>
                  <a:gd name="T30" fmla="*/ 0 w 3272"/>
                  <a:gd name="T31" fmla="*/ 0 h 808"/>
                  <a:gd name="T32" fmla="*/ 0 w 3272"/>
                  <a:gd name="T33" fmla="*/ 0 h 808"/>
                  <a:gd name="T34" fmla="*/ 0 w 3272"/>
                  <a:gd name="T35" fmla="*/ 0 h 808"/>
                  <a:gd name="T36" fmla="*/ 0 w 3272"/>
                  <a:gd name="T37" fmla="*/ 0 h 808"/>
                  <a:gd name="T38" fmla="*/ 0 w 3272"/>
                  <a:gd name="T39" fmla="*/ 0 h 808"/>
                  <a:gd name="T40" fmla="*/ 0 w 3272"/>
                  <a:gd name="T41" fmla="*/ 0 h 808"/>
                  <a:gd name="T42" fmla="*/ 0 w 3272"/>
                  <a:gd name="T43" fmla="*/ 0 h 808"/>
                  <a:gd name="T44" fmla="*/ 0 w 3272"/>
                  <a:gd name="T45" fmla="*/ 0 h 808"/>
                  <a:gd name="T46" fmla="*/ 0 w 3272"/>
                  <a:gd name="T47" fmla="*/ 0 h 808"/>
                  <a:gd name="T48" fmla="*/ 0 w 3272"/>
                  <a:gd name="T49" fmla="*/ 0 h 808"/>
                  <a:gd name="T50" fmla="*/ 0 w 3272"/>
                  <a:gd name="T51" fmla="*/ 0 h 808"/>
                  <a:gd name="T52" fmla="*/ 0 w 3272"/>
                  <a:gd name="T53" fmla="*/ 0 h 808"/>
                  <a:gd name="T54" fmla="*/ 0 w 3272"/>
                  <a:gd name="T55" fmla="*/ 0 h 808"/>
                  <a:gd name="T56" fmla="*/ 0 w 3272"/>
                  <a:gd name="T57" fmla="*/ 0 h 808"/>
                  <a:gd name="T58" fmla="*/ 0 w 3272"/>
                  <a:gd name="T59" fmla="*/ 0 h 808"/>
                  <a:gd name="T60" fmla="*/ 0 w 3272"/>
                  <a:gd name="T61" fmla="*/ 0 h 808"/>
                  <a:gd name="T62" fmla="*/ 0 w 3272"/>
                  <a:gd name="T63" fmla="*/ 0 h 808"/>
                  <a:gd name="T64" fmla="*/ 0 w 3272"/>
                  <a:gd name="T65" fmla="*/ 0 h 808"/>
                  <a:gd name="T66" fmla="*/ 0 w 3272"/>
                  <a:gd name="T67" fmla="*/ 0 h 808"/>
                  <a:gd name="T68" fmla="*/ 0 w 3272"/>
                  <a:gd name="T69" fmla="*/ 0 h 808"/>
                  <a:gd name="T70" fmla="*/ 0 w 3272"/>
                  <a:gd name="T71" fmla="*/ 0 h 808"/>
                  <a:gd name="T72" fmla="*/ 0 w 3272"/>
                  <a:gd name="T73" fmla="*/ 0 h 808"/>
                  <a:gd name="T74" fmla="*/ 0 w 3272"/>
                  <a:gd name="T75" fmla="*/ 0 h 808"/>
                  <a:gd name="T76" fmla="*/ 0 w 3272"/>
                  <a:gd name="T77" fmla="*/ 0 h 808"/>
                  <a:gd name="T78" fmla="*/ 0 w 3272"/>
                  <a:gd name="T79" fmla="*/ 0 h 808"/>
                  <a:gd name="T80" fmla="*/ 0 w 3272"/>
                  <a:gd name="T81" fmla="*/ 0 h 808"/>
                  <a:gd name="T82" fmla="*/ 0 w 3272"/>
                  <a:gd name="T83" fmla="*/ 0 h 808"/>
                  <a:gd name="T84" fmla="*/ 0 w 3272"/>
                  <a:gd name="T85" fmla="*/ 0 h 808"/>
                  <a:gd name="T86" fmla="*/ 0 w 3272"/>
                  <a:gd name="T87" fmla="*/ 0 h 808"/>
                  <a:gd name="T88" fmla="*/ 0 w 3272"/>
                  <a:gd name="T89" fmla="*/ 0 h 80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2"/>
                  <a:gd name="T136" fmla="*/ 0 h 808"/>
                  <a:gd name="T137" fmla="*/ 3272 w 3272"/>
                  <a:gd name="T138" fmla="*/ 808 h 80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2" h="808">
                    <a:moveTo>
                      <a:pt x="501" y="0"/>
                    </a:moveTo>
                    <a:lnTo>
                      <a:pt x="0" y="529"/>
                    </a:lnTo>
                    <a:lnTo>
                      <a:pt x="7" y="575"/>
                    </a:lnTo>
                    <a:lnTo>
                      <a:pt x="21" y="610"/>
                    </a:lnTo>
                    <a:lnTo>
                      <a:pt x="38" y="636"/>
                    </a:lnTo>
                    <a:lnTo>
                      <a:pt x="63" y="658"/>
                    </a:lnTo>
                    <a:lnTo>
                      <a:pt x="141" y="688"/>
                    </a:lnTo>
                    <a:lnTo>
                      <a:pt x="220" y="716"/>
                    </a:lnTo>
                    <a:lnTo>
                      <a:pt x="303" y="739"/>
                    </a:lnTo>
                    <a:lnTo>
                      <a:pt x="390" y="759"/>
                    </a:lnTo>
                    <a:lnTo>
                      <a:pt x="479" y="775"/>
                    </a:lnTo>
                    <a:lnTo>
                      <a:pt x="570" y="787"/>
                    </a:lnTo>
                    <a:lnTo>
                      <a:pt x="661" y="797"/>
                    </a:lnTo>
                    <a:lnTo>
                      <a:pt x="757" y="802"/>
                    </a:lnTo>
                    <a:lnTo>
                      <a:pt x="853" y="808"/>
                    </a:lnTo>
                    <a:lnTo>
                      <a:pt x="949" y="808"/>
                    </a:lnTo>
                    <a:lnTo>
                      <a:pt x="1050" y="802"/>
                    </a:lnTo>
                    <a:lnTo>
                      <a:pt x="1149" y="797"/>
                    </a:lnTo>
                    <a:lnTo>
                      <a:pt x="1250" y="790"/>
                    </a:lnTo>
                    <a:lnTo>
                      <a:pt x="1352" y="777"/>
                    </a:lnTo>
                    <a:lnTo>
                      <a:pt x="1455" y="765"/>
                    </a:lnTo>
                    <a:lnTo>
                      <a:pt x="1559" y="749"/>
                    </a:lnTo>
                    <a:lnTo>
                      <a:pt x="1660" y="731"/>
                    </a:lnTo>
                    <a:lnTo>
                      <a:pt x="1763" y="711"/>
                    </a:lnTo>
                    <a:lnTo>
                      <a:pt x="1868" y="688"/>
                    </a:lnTo>
                    <a:lnTo>
                      <a:pt x="1969" y="666"/>
                    </a:lnTo>
                    <a:lnTo>
                      <a:pt x="2073" y="640"/>
                    </a:lnTo>
                    <a:lnTo>
                      <a:pt x="2172" y="613"/>
                    </a:lnTo>
                    <a:lnTo>
                      <a:pt x="2273" y="585"/>
                    </a:lnTo>
                    <a:lnTo>
                      <a:pt x="2371" y="555"/>
                    </a:lnTo>
                    <a:lnTo>
                      <a:pt x="2470" y="524"/>
                    </a:lnTo>
                    <a:lnTo>
                      <a:pt x="2567" y="492"/>
                    </a:lnTo>
                    <a:lnTo>
                      <a:pt x="2660" y="458"/>
                    </a:lnTo>
                    <a:lnTo>
                      <a:pt x="2754" y="425"/>
                    </a:lnTo>
                    <a:lnTo>
                      <a:pt x="2842" y="390"/>
                    </a:lnTo>
                    <a:lnTo>
                      <a:pt x="2930" y="354"/>
                    </a:lnTo>
                    <a:lnTo>
                      <a:pt x="3017" y="320"/>
                    </a:lnTo>
                    <a:lnTo>
                      <a:pt x="3100" y="284"/>
                    </a:lnTo>
                    <a:lnTo>
                      <a:pt x="3138" y="245"/>
                    </a:lnTo>
                    <a:lnTo>
                      <a:pt x="3177" y="198"/>
                    </a:lnTo>
                    <a:lnTo>
                      <a:pt x="3211" y="137"/>
                    </a:lnTo>
                    <a:lnTo>
                      <a:pt x="3242" y="71"/>
                    </a:lnTo>
                    <a:lnTo>
                      <a:pt x="3272" y="4"/>
                    </a:lnTo>
                    <a:lnTo>
                      <a:pt x="3272" y="0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" name="Freeform 203"/>
              <p:cNvSpPr>
                <a:spLocks/>
              </p:cNvSpPr>
              <p:nvPr/>
            </p:nvSpPr>
            <p:spPr bwMode="auto">
              <a:xfrm>
                <a:off x="4336" y="2675"/>
                <a:ext cx="51" cy="53"/>
              </a:xfrm>
              <a:custGeom>
                <a:avLst/>
                <a:gdLst>
                  <a:gd name="T0" fmla="*/ 0 w 592"/>
                  <a:gd name="T1" fmla="*/ 0 h 622"/>
                  <a:gd name="T2" fmla="*/ 0 w 592"/>
                  <a:gd name="T3" fmla="*/ 0 h 622"/>
                  <a:gd name="T4" fmla="*/ 0 w 592"/>
                  <a:gd name="T5" fmla="*/ 0 h 622"/>
                  <a:gd name="T6" fmla="*/ 0 w 592"/>
                  <a:gd name="T7" fmla="*/ 0 h 622"/>
                  <a:gd name="T8" fmla="*/ 0 w 592"/>
                  <a:gd name="T9" fmla="*/ 0 h 622"/>
                  <a:gd name="T10" fmla="*/ 0 w 592"/>
                  <a:gd name="T11" fmla="*/ 0 h 622"/>
                  <a:gd name="T12" fmla="*/ 0 w 592"/>
                  <a:gd name="T13" fmla="*/ 0 h 622"/>
                  <a:gd name="T14" fmla="*/ 0 w 592"/>
                  <a:gd name="T15" fmla="*/ 0 h 622"/>
                  <a:gd name="T16" fmla="*/ 0 w 592"/>
                  <a:gd name="T17" fmla="*/ 0 h 622"/>
                  <a:gd name="T18" fmla="*/ 0 w 592"/>
                  <a:gd name="T19" fmla="*/ 0 h 622"/>
                  <a:gd name="T20" fmla="*/ 0 w 592"/>
                  <a:gd name="T21" fmla="*/ 0 h 6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2"/>
                  <a:gd name="T34" fmla="*/ 0 h 622"/>
                  <a:gd name="T35" fmla="*/ 592 w 592"/>
                  <a:gd name="T36" fmla="*/ 622 h 6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2" h="622">
                    <a:moveTo>
                      <a:pt x="550" y="8"/>
                    </a:moveTo>
                    <a:lnTo>
                      <a:pt x="550" y="8"/>
                    </a:lnTo>
                    <a:lnTo>
                      <a:pt x="0" y="587"/>
                    </a:lnTo>
                    <a:lnTo>
                      <a:pt x="35" y="622"/>
                    </a:lnTo>
                    <a:lnTo>
                      <a:pt x="584" y="43"/>
                    </a:lnTo>
                    <a:lnTo>
                      <a:pt x="592" y="25"/>
                    </a:lnTo>
                    <a:lnTo>
                      <a:pt x="584" y="8"/>
                    </a:lnTo>
                    <a:lnTo>
                      <a:pt x="568" y="0"/>
                    </a:lnTo>
                    <a:lnTo>
                      <a:pt x="550" y="8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" name="Freeform 204"/>
              <p:cNvSpPr>
                <a:spLocks/>
              </p:cNvSpPr>
              <p:nvPr/>
            </p:nvSpPr>
            <p:spPr bwMode="auto">
              <a:xfrm>
                <a:off x="4383" y="2666"/>
                <a:ext cx="24" cy="12"/>
              </a:xfrm>
              <a:custGeom>
                <a:avLst/>
                <a:gdLst>
                  <a:gd name="T0" fmla="*/ 0 w 267"/>
                  <a:gd name="T1" fmla="*/ 0 h 140"/>
                  <a:gd name="T2" fmla="*/ 0 w 267"/>
                  <a:gd name="T3" fmla="*/ 0 h 140"/>
                  <a:gd name="T4" fmla="*/ 0 w 267"/>
                  <a:gd name="T5" fmla="*/ 0 h 140"/>
                  <a:gd name="T6" fmla="*/ 0 w 267"/>
                  <a:gd name="T7" fmla="*/ 0 h 140"/>
                  <a:gd name="T8" fmla="*/ 0 w 267"/>
                  <a:gd name="T9" fmla="*/ 0 h 140"/>
                  <a:gd name="T10" fmla="*/ 0 w 267"/>
                  <a:gd name="T11" fmla="*/ 0 h 140"/>
                  <a:gd name="T12" fmla="*/ 0 w 267"/>
                  <a:gd name="T13" fmla="*/ 0 h 140"/>
                  <a:gd name="T14" fmla="*/ 0 w 267"/>
                  <a:gd name="T15" fmla="*/ 0 h 140"/>
                  <a:gd name="T16" fmla="*/ 0 w 267"/>
                  <a:gd name="T17" fmla="*/ 0 h 140"/>
                  <a:gd name="T18" fmla="*/ 0 w 267"/>
                  <a:gd name="T19" fmla="*/ 0 h 140"/>
                  <a:gd name="T20" fmla="*/ 0 w 267"/>
                  <a:gd name="T21" fmla="*/ 0 h 140"/>
                  <a:gd name="T22" fmla="*/ 0 w 267"/>
                  <a:gd name="T23" fmla="*/ 0 h 140"/>
                  <a:gd name="T24" fmla="*/ 0 w 267"/>
                  <a:gd name="T25" fmla="*/ 0 h 140"/>
                  <a:gd name="T26" fmla="*/ 0 w 267"/>
                  <a:gd name="T27" fmla="*/ 0 h 140"/>
                  <a:gd name="T28" fmla="*/ 0 w 267"/>
                  <a:gd name="T29" fmla="*/ 0 h 140"/>
                  <a:gd name="T30" fmla="*/ 0 w 267"/>
                  <a:gd name="T31" fmla="*/ 0 h 140"/>
                  <a:gd name="T32" fmla="*/ 0 w 267"/>
                  <a:gd name="T33" fmla="*/ 0 h 140"/>
                  <a:gd name="T34" fmla="*/ 0 w 267"/>
                  <a:gd name="T35" fmla="*/ 0 h 140"/>
                  <a:gd name="T36" fmla="*/ 0 w 267"/>
                  <a:gd name="T37" fmla="*/ 0 h 140"/>
                  <a:gd name="T38" fmla="*/ 0 w 267"/>
                  <a:gd name="T39" fmla="*/ 0 h 140"/>
                  <a:gd name="T40" fmla="*/ 0 w 267"/>
                  <a:gd name="T41" fmla="*/ 0 h 140"/>
                  <a:gd name="T42" fmla="*/ 0 w 267"/>
                  <a:gd name="T43" fmla="*/ 0 h 140"/>
                  <a:gd name="T44" fmla="*/ 0 w 267"/>
                  <a:gd name="T45" fmla="*/ 0 h 140"/>
                  <a:gd name="T46" fmla="*/ 0 w 267"/>
                  <a:gd name="T47" fmla="*/ 0 h 140"/>
                  <a:gd name="T48" fmla="*/ 0 w 267"/>
                  <a:gd name="T49" fmla="*/ 0 h 140"/>
                  <a:gd name="T50" fmla="*/ 0 w 267"/>
                  <a:gd name="T51" fmla="*/ 0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67"/>
                  <a:gd name="T79" fmla="*/ 0 h 140"/>
                  <a:gd name="T80" fmla="*/ 267 w 267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67" h="140">
                    <a:moveTo>
                      <a:pt x="247" y="0"/>
                    </a:moveTo>
                    <a:lnTo>
                      <a:pt x="243" y="0"/>
                    </a:lnTo>
                    <a:lnTo>
                      <a:pt x="202" y="0"/>
                    </a:lnTo>
                    <a:lnTo>
                      <a:pt x="166" y="6"/>
                    </a:lnTo>
                    <a:lnTo>
                      <a:pt x="133" y="14"/>
                    </a:lnTo>
                    <a:lnTo>
                      <a:pt x="103" y="26"/>
                    </a:lnTo>
                    <a:lnTo>
                      <a:pt x="73" y="41"/>
                    </a:lnTo>
                    <a:lnTo>
                      <a:pt x="48" y="59"/>
                    </a:lnTo>
                    <a:lnTo>
                      <a:pt x="22" y="81"/>
                    </a:lnTo>
                    <a:lnTo>
                      <a:pt x="0" y="105"/>
                    </a:lnTo>
                    <a:lnTo>
                      <a:pt x="34" y="140"/>
                    </a:lnTo>
                    <a:lnTo>
                      <a:pt x="58" y="117"/>
                    </a:lnTo>
                    <a:lnTo>
                      <a:pt x="78" y="99"/>
                    </a:lnTo>
                    <a:lnTo>
                      <a:pt x="99" y="87"/>
                    </a:lnTo>
                    <a:lnTo>
                      <a:pt x="123" y="71"/>
                    </a:lnTo>
                    <a:lnTo>
                      <a:pt x="149" y="64"/>
                    </a:lnTo>
                    <a:lnTo>
                      <a:pt x="176" y="56"/>
                    </a:lnTo>
                    <a:lnTo>
                      <a:pt x="207" y="51"/>
                    </a:lnTo>
                    <a:lnTo>
                      <a:pt x="243" y="51"/>
                    </a:lnTo>
                    <a:lnTo>
                      <a:pt x="237" y="51"/>
                    </a:lnTo>
                    <a:lnTo>
                      <a:pt x="243" y="51"/>
                    </a:lnTo>
                    <a:lnTo>
                      <a:pt x="261" y="44"/>
                    </a:lnTo>
                    <a:lnTo>
                      <a:pt x="267" y="26"/>
                    </a:lnTo>
                    <a:lnTo>
                      <a:pt x="261" y="8"/>
                    </a:lnTo>
                    <a:lnTo>
                      <a:pt x="243" y="0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" name="Freeform 205"/>
              <p:cNvSpPr>
                <a:spLocks/>
              </p:cNvSpPr>
              <p:nvPr/>
            </p:nvSpPr>
            <p:spPr bwMode="auto">
              <a:xfrm>
                <a:off x="4404" y="2666"/>
                <a:ext cx="28" cy="10"/>
              </a:xfrm>
              <a:custGeom>
                <a:avLst/>
                <a:gdLst>
                  <a:gd name="T0" fmla="*/ 0 w 322"/>
                  <a:gd name="T1" fmla="*/ 0 h 115"/>
                  <a:gd name="T2" fmla="*/ 0 w 322"/>
                  <a:gd name="T3" fmla="*/ 0 h 115"/>
                  <a:gd name="T4" fmla="*/ 0 w 322"/>
                  <a:gd name="T5" fmla="*/ 0 h 115"/>
                  <a:gd name="T6" fmla="*/ 0 w 322"/>
                  <a:gd name="T7" fmla="*/ 0 h 115"/>
                  <a:gd name="T8" fmla="*/ 0 w 322"/>
                  <a:gd name="T9" fmla="*/ 0 h 115"/>
                  <a:gd name="T10" fmla="*/ 0 w 322"/>
                  <a:gd name="T11" fmla="*/ 0 h 115"/>
                  <a:gd name="T12" fmla="*/ 0 w 322"/>
                  <a:gd name="T13" fmla="*/ 0 h 115"/>
                  <a:gd name="T14" fmla="*/ 0 w 322"/>
                  <a:gd name="T15" fmla="*/ 0 h 115"/>
                  <a:gd name="T16" fmla="*/ 0 w 322"/>
                  <a:gd name="T17" fmla="*/ 0 h 115"/>
                  <a:gd name="T18" fmla="*/ 0 w 322"/>
                  <a:gd name="T19" fmla="*/ 0 h 115"/>
                  <a:gd name="T20" fmla="*/ 0 w 322"/>
                  <a:gd name="T21" fmla="*/ 0 h 115"/>
                  <a:gd name="T22" fmla="*/ 0 w 322"/>
                  <a:gd name="T23" fmla="*/ 0 h 115"/>
                  <a:gd name="T24" fmla="*/ 0 w 322"/>
                  <a:gd name="T25" fmla="*/ 0 h 115"/>
                  <a:gd name="T26" fmla="*/ 0 w 322"/>
                  <a:gd name="T27" fmla="*/ 0 h 115"/>
                  <a:gd name="T28" fmla="*/ 0 w 322"/>
                  <a:gd name="T29" fmla="*/ 0 h 115"/>
                  <a:gd name="T30" fmla="*/ 0 w 322"/>
                  <a:gd name="T31" fmla="*/ 0 h 115"/>
                  <a:gd name="T32" fmla="*/ 0 w 322"/>
                  <a:gd name="T33" fmla="*/ 0 h 115"/>
                  <a:gd name="T34" fmla="*/ 0 w 322"/>
                  <a:gd name="T35" fmla="*/ 0 h 115"/>
                  <a:gd name="T36" fmla="*/ 0 w 322"/>
                  <a:gd name="T37" fmla="*/ 0 h 115"/>
                  <a:gd name="T38" fmla="*/ 0 w 322"/>
                  <a:gd name="T39" fmla="*/ 0 h 115"/>
                  <a:gd name="T40" fmla="*/ 0 w 322"/>
                  <a:gd name="T41" fmla="*/ 0 h 115"/>
                  <a:gd name="T42" fmla="*/ 0 w 322"/>
                  <a:gd name="T43" fmla="*/ 0 h 115"/>
                  <a:gd name="T44" fmla="*/ 0 w 322"/>
                  <a:gd name="T45" fmla="*/ 0 h 115"/>
                  <a:gd name="T46" fmla="*/ 0 w 322"/>
                  <a:gd name="T47" fmla="*/ 0 h 115"/>
                  <a:gd name="T48" fmla="*/ 0 w 322"/>
                  <a:gd name="T49" fmla="*/ 0 h 1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22"/>
                  <a:gd name="T76" fmla="*/ 0 h 115"/>
                  <a:gd name="T77" fmla="*/ 322 w 322"/>
                  <a:gd name="T78" fmla="*/ 115 h 1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22" h="115">
                    <a:moveTo>
                      <a:pt x="294" y="64"/>
                    </a:moveTo>
                    <a:lnTo>
                      <a:pt x="294" y="64"/>
                    </a:lnTo>
                    <a:lnTo>
                      <a:pt x="256" y="64"/>
                    </a:lnTo>
                    <a:lnTo>
                      <a:pt x="216" y="59"/>
                    </a:lnTo>
                    <a:lnTo>
                      <a:pt x="180" y="54"/>
                    </a:lnTo>
                    <a:lnTo>
                      <a:pt x="147" y="46"/>
                    </a:lnTo>
                    <a:lnTo>
                      <a:pt x="115" y="34"/>
                    </a:lnTo>
                    <a:lnTo>
                      <a:pt x="81" y="24"/>
                    </a:lnTo>
                    <a:lnTo>
                      <a:pt x="48" y="8"/>
                    </a:lnTo>
                    <a:lnTo>
                      <a:pt x="10" y="0"/>
                    </a:lnTo>
                    <a:lnTo>
                      <a:pt x="0" y="51"/>
                    </a:lnTo>
                    <a:lnTo>
                      <a:pt x="34" y="59"/>
                    </a:lnTo>
                    <a:lnTo>
                      <a:pt x="66" y="69"/>
                    </a:lnTo>
                    <a:lnTo>
                      <a:pt x="99" y="79"/>
                    </a:lnTo>
                    <a:lnTo>
                      <a:pt x="132" y="91"/>
                    </a:lnTo>
                    <a:lnTo>
                      <a:pt x="170" y="105"/>
                    </a:lnTo>
                    <a:lnTo>
                      <a:pt x="210" y="109"/>
                    </a:lnTo>
                    <a:lnTo>
                      <a:pt x="251" y="115"/>
                    </a:lnTo>
                    <a:lnTo>
                      <a:pt x="299" y="115"/>
                    </a:lnTo>
                    <a:lnTo>
                      <a:pt x="317" y="105"/>
                    </a:lnTo>
                    <a:lnTo>
                      <a:pt x="322" y="87"/>
                    </a:lnTo>
                    <a:lnTo>
                      <a:pt x="314" y="71"/>
                    </a:lnTo>
                    <a:lnTo>
                      <a:pt x="294" y="64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" name="Freeform 206"/>
              <p:cNvSpPr>
                <a:spLocks/>
              </p:cNvSpPr>
              <p:nvPr/>
            </p:nvSpPr>
            <p:spPr bwMode="auto">
              <a:xfrm>
                <a:off x="4429" y="2640"/>
                <a:ext cx="153" cy="36"/>
              </a:xfrm>
              <a:custGeom>
                <a:avLst/>
                <a:gdLst>
                  <a:gd name="T0" fmla="*/ 0 w 1766"/>
                  <a:gd name="T1" fmla="*/ 0 h 419"/>
                  <a:gd name="T2" fmla="*/ 0 w 1766"/>
                  <a:gd name="T3" fmla="*/ 0 h 419"/>
                  <a:gd name="T4" fmla="*/ 0 w 1766"/>
                  <a:gd name="T5" fmla="*/ 0 h 419"/>
                  <a:gd name="T6" fmla="*/ 0 w 1766"/>
                  <a:gd name="T7" fmla="*/ 0 h 419"/>
                  <a:gd name="T8" fmla="*/ 0 w 1766"/>
                  <a:gd name="T9" fmla="*/ 0 h 419"/>
                  <a:gd name="T10" fmla="*/ 0 w 1766"/>
                  <a:gd name="T11" fmla="*/ 0 h 419"/>
                  <a:gd name="T12" fmla="*/ 0 w 1766"/>
                  <a:gd name="T13" fmla="*/ 0 h 419"/>
                  <a:gd name="T14" fmla="*/ 0 w 1766"/>
                  <a:gd name="T15" fmla="*/ 0 h 419"/>
                  <a:gd name="T16" fmla="*/ 0 w 1766"/>
                  <a:gd name="T17" fmla="*/ 0 h 419"/>
                  <a:gd name="T18" fmla="*/ 0 w 1766"/>
                  <a:gd name="T19" fmla="*/ 0 h 419"/>
                  <a:gd name="T20" fmla="*/ 0 w 1766"/>
                  <a:gd name="T21" fmla="*/ 0 h 419"/>
                  <a:gd name="T22" fmla="*/ 0 w 1766"/>
                  <a:gd name="T23" fmla="*/ 0 h 419"/>
                  <a:gd name="T24" fmla="*/ 0 w 1766"/>
                  <a:gd name="T25" fmla="*/ 0 h 419"/>
                  <a:gd name="T26" fmla="*/ 0 w 1766"/>
                  <a:gd name="T27" fmla="*/ 0 h 419"/>
                  <a:gd name="T28" fmla="*/ 0 w 1766"/>
                  <a:gd name="T29" fmla="*/ 0 h 419"/>
                  <a:gd name="T30" fmla="*/ 0 w 1766"/>
                  <a:gd name="T31" fmla="*/ 0 h 419"/>
                  <a:gd name="T32" fmla="*/ 0 w 1766"/>
                  <a:gd name="T33" fmla="*/ 0 h 419"/>
                  <a:gd name="T34" fmla="*/ 0 w 1766"/>
                  <a:gd name="T35" fmla="*/ 0 h 419"/>
                  <a:gd name="T36" fmla="*/ 0 w 1766"/>
                  <a:gd name="T37" fmla="*/ 0 h 419"/>
                  <a:gd name="T38" fmla="*/ 0 w 1766"/>
                  <a:gd name="T39" fmla="*/ 0 h 419"/>
                  <a:gd name="T40" fmla="*/ 0 w 1766"/>
                  <a:gd name="T41" fmla="*/ 0 h 419"/>
                  <a:gd name="T42" fmla="*/ 0 w 1766"/>
                  <a:gd name="T43" fmla="*/ 0 h 419"/>
                  <a:gd name="T44" fmla="*/ 0 w 1766"/>
                  <a:gd name="T45" fmla="*/ 0 h 419"/>
                  <a:gd name="T46" fmla="*/ 0 w 1766"/>
                  <a:gd name="T47" fmla="*/ 0 h 419"/>
                  <a:gd name="T48" fmla="*/ 0 w 1766"/>
                  <a:gd name="T49" fmla="*/ 0 h 419"/>
                  <a:gd name="T50" fmla="*/ 0 w 1766"/>
                  <a:gd name="T51" fmla="*/ 0 h 419"/>
                  <a:gd name="T52" fmla="*/ 0 w 1766"/>
                  <a:gd name="T53" fmla="*/ 0 h 419"/>
                  <a:gd name="T54" fmla="*/ 0 w 1766"/>
                  <a:gd name="T55" fmla="*/ 0 h 419"/>
                  <a:gd name="T56" fmla="*/ 0 w 1766"/>
                  <a:gd name="T57" fmla="*/ 0 h 419"/>
                  <a:gd name="T58" fmla="*/ 0 w 1766"/>
                  <a:gd name="T59" fmla="*/ 0 h 419"/>
                  <a:gd name="T60" fmla="*/ 0 w 1766"/>
                  <a:gd name="T61" fmla="*/ 0 h 419"/>
                  <a:gd name="T62" fmla="*/ 0 w 1766"/>
                  <a:gd name="T63" fmla="*/ 0 h 419"/>
                  <a:gd name="T64" fmla="*/ 0 w 1766"/>
                  <a:gd name="T65" fmla="*/ 0 h 419"/>
                  <a:gd name="T66" fmla="*/ 0 w 1766"/>
                  <a:gd name="T67" fmla="*/ 0 h 419"/>
                  <a:gd name="T68" fmla="*/ 0 w 1766"/>
                  <a:gd name="T69" fmla="*/ 0 h 419"/>
                  <a:gd name="T70" fmla="*/ 0 w 1766"/>
                  <a:gd name="T71" fmla="*/ 0 h 419"/>
                  <a:gd name="T72" fmla="*/ 0 w 1766"/>
                  <a:gd name="T73" fmla="*/ 0 h 4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6"/>
                  <a:gd name="T112" fmla="*/ 0 h 419"/>
                  <a:gd name="T113" fmla="*/ 1766 w 1766"/>
                  <a:gd name="T114" fmla="*/ 419 h 41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6" h="419">
                    <a:moveTo>
                      <a:pt x="1736" y="0"/>
                    </a:moveTo>
                    <a:lnTo>
                      <a:pt x="1731" y="4"/>
                    </a:lnTo>
                    <a:lnTo>
                      <a:pt x="1680" y="24"/>
                    </a:lnTo>
                    <a:lnTo>
                      <a:pt x="1630" y="44"/>
                    </a:lnTo>
                    <a:lnTo>
                      <a:pt x="1581" y="65"/>
                    </a:lnTo>
                    <a:lnTo>
                      <a:pt x="1529" y="81"/>
                    </a:lnTo>
                    <a:lnTo>
                      <a:pt x="1478" y="99"/>
                    </a:lnTo>
                    <a:lnTo>
                      <a:pt x="1425" y="115"/>
                    </a:lnTo>
                    <a:lnTo>
                      <a:pt x="1374" y="130"/>
                    </a:lnTo>
                    <a:lnTo>
                      <a:pt x="1322" y="148"/>
                    </a:lnTo>
                    <a:lnTo>
                      <a:pt x="1268" y="162"/>
                    </a:lnTo>
                    <a:lnTo>
                      <a:pt x="1215" y="176"/>
                    </a:lnTo>
                    <a:lnTo>
                      <a:pt x="1162" y="191"/>
                    </a:lnTo>
                    <a:lnTo>
                      <a:pt x="1111" y="203"/>
                    </a:lnTo>
                    <a:lnTo>
                      <a:pt x="1058" y="216"/>
                    </a:lnTo>
                    <a:lnTo>
                      <a:pt x="1004" y="229"/>
                    </a:lnTo>
                    <a:lnTo>
                      <a:pt x="951" y="239"/>
                    </a:lnTo>
                    <a:lnTo>
                      <a:pt x="896" y="251"/>
                    </a:lnTo>
                    <a:lnTo>
                      <a:pt x="842" y="261"/>
                    </a:lnTo>
                    <a:lnTo>
                      <a:pt x="787" y="272"/>
                    </a:lnTo>
                    <a:lnTo>
                      <a:pt x="731" y="282"/>
                    </a:lnTo>
                    <a:lnTo>
                      <a:pt x="676" y="289"/>
                    </a:lnTo>
                    <a:lnTo>
                      <a:pt x="623" y="300"/>
                    </a:lnTo>
                    <a:lnTo>
                      <a:pt x="569" y="307"/>
                    </a:lnTo>
                    <a:lnTo>
                      <a:pt x="511" y="314"/>
                    </a:lnTo>
                    <a:lnTo>
                      <a:pt x="455" y="322"/>
                    </a:lnTo>
                    <a:lnTo>
                      <a:pt x="400" y="330"/>
                    </a:lnTo>
                    <a:lnTo>
                      <a:pt x="344" y="334"/>
                    </a:lnTo>
                    <a:lnTo>
                      <a:pt x="285" y="342"/>
                    </a:lnTo>
                    <a:lnTo>
                      <a:pt x="230" y="348"/>
                    </a:lnTo>
                    <a:lnTo>
                      <a:pt x="172" y="352"/>
                    </a:lnTo>
                    <a:lnTo>
                      <a:pt x="117" y="358"/>
                    </a:lnTo>
                    <a:lnTo>
                      <a:pt x="58" y="363"/>
                    </a:lnTo>
                    <a:lnTo>
                      <a:pt x="0" y="368"/>
                    </a:lnTo>
                    <a:lnTo>
                      <a:pt x="5" y="419"/>
                    </a:lnTo>
                    <a:lnTo>
                      <a:pt x="64" y="413"/>
                    </a:lnTo>
                    <a:lnTo>
                      <a:pt x="121" y="409"/>
                    </a:lnTo>
                    <a:lnTo>
                      <a:pt x="177" y="403"/>
                    </a:lnTo>
                    <a:lnTo>
                      <a:pt x="236" y="399"/>
                    </a:lnTo>
                    <a:lnTo>
                      <a:pt x="291" y="393"/>
                    </a:lnTo>
                    <a:lnTo>
                      <a:pt x="349" y="385"/>
                    </a:lnTo>
                    <a:lnTo>
                      <a:pt x="405" y="381"/>
                    </a:lnTo>
                    <a:lnTo>
                      <a:pt x="461" y="373"/>
                    </a:lnTo>
                    <a:lnTo>
                      <a:pt x="516" y="365"/>
                    </a:lnTo>
                    <a:lnTo>
                      <a:pt x="574" y="358"/>
                    </a:lnTo>
                    <a:lnTo>
                      <a:pt x="633" y="350"/>
                    </a:lnTo>
                    <a:lnTo>
                      <a:pt x="686" y="340"/>
                    </a:lnTo>
                    <a:lnTo>
                      <a:pt x="741" y="332"/>
                    </a:lnTo>
                    <a:lnTo>
                      <a:pt x="797" y="322"/>
                    </a:lnTo>
                    <a:lnTo>
                      <a:pt x="852" y="312"/>
                    </a:lnTo>
                    <a:lnTo>
                      <a:pt x="906" y="302"/>
                    </a:lnTo>
                    <a:lnTo>
                      <a:pt x="961" y="289"/>
                    </a:lnTo>
                    <a:lnTo>
                      <a:pt x="1014" y="279"/>
                    </a:lnTo>
                    <a:lnTo>
                      <a:pt x="1068" y="267"/>
                    </a:lnTo>
                    <a:lnTo>
                      <a:pt x="1121" y="254"/>
                    </a:lnTo>
                    <a:lnTo>
                      <a:pt x="1176" y="241"/>
                    </a:lnTo>
                    <a:lnTo>
                      <a:pt x="1230" y="227"/>
                    </a:lnTo>
                    <a:lnTo>
                      <a:pt x="1283" y="213"/>
                    </a:lnTo>
                    <a:lnTo>
                      <a:pt x="1336" y="198"/>
                    </a:lnTo>
                    <a:lnTo>
                      <a:pt x="1389" y="180"/>
                    </a:lnTo>
                    <a:lnTo>
                      <a:pt x="1440" y="166"/>
                    </a:lnTo>
                    <a:lnTo>
                      <a:pt x="1494" y="146"/>
                    </a:lnTo>
                    <a:lnTo>
                      <a:pt x="1543" y="128"/>
                    </a:lnTo>
                    <a:lnTo>
                      <a:pt x="1597" y="110"/>
                    </a:lnTo>
                    <a:lnTo>
                      <a:pt x="1650" y="89"/>
                    </a:lnTo>
                    <a:lnTo>
                      <a:pt x="1701" y="69"/>
                    </a:lnTo>
                    <a:lnTo>
                      <a:pt x="1751" y="49"/>
                    </a:lnTo>
                    <a:lnTo>
                      <a:pt x="1746" y="51"/>
                    </a:lnTo>
                    <a:lnTo>
                      <a:pt x="1751" y="49"/>
                    </a:lnTo>
                    <a:lnTo>
                      <a:pt x="1766" y="34"/>
                    </a:lnTo>
                    <a:lnTo>
                      <a:pt x="1764" y="16"/>
                    </a:lnTo>
                    <a:lnTo>
                      <a:pt x="1751" y="4"/>
                    </a:lnTo>
                    <a:lnTo>
                      <a:pt x="1731" y="4"/>
                    </a:lnTo>
                    <a:lnTo>
                      <a:pt x="1736" y="0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" name="Freeform 207"/>
              <p:cNvSpPr>
                <a:spLocks/>
              </p:cNvSpPr>
              <p:nvPr/>
            </p:nvSpPr>
            <p:spPr bwMode="auto">
              <a:xfrm>
                <a:off x="4580" y="2638"/>
                <a:ext cx="20" cy="8"/>
              </a:xfrm>
              <a:custGeom>
                <a:avLst/>
                <a:gdLst>
                  <a:gd name="T0" fmla="*/ 0 w 230"/>
                  <a:gd name="T1" fmla="*/ 0 h 83"/>
                  <a:gd name="T2" fmla="*/ 0 w 230"/>
                  <a:gd name="T3" fmla="*/ 0 h 83"/>
                  <a:gd name="T4" fmla="*/ 0 w 230"/>
                  <a:gd name="T5" fmla="*/ 0 h 83"/>
                  <a:gd name="T6" fmla="*/ 0 w 230"/>
                  <a:gd name="T7" fmla="*/ 0 h 83"/>
                  <a:gd name="T8" fmla="*/ 0 w 230"/>
                  <a:gd name="T9" fmla="*/ 0 h 83"/>
                  <a:gd name="T10" fmla="*/ 0 w 230"/>
                  <a:gd name="T11" fmla="*/ 0 h 83"/>
                  <a:gd name="T12" fmla="*/ 0 w 230"/>
                  <a:gd name="T13" fmla="*/ 0 h 83"/>
                  <a:gd name="T14" fmla="*/ 0 w 230"/>
                  <a:gd name="T15" fmla="*/ 0 h 83"/>
                  <a:gd name="T16" fmla="*/ 0 w 230"/>
                  <a:gd name="T17" fmla="*/ 0 h 83"/>
                  <a:gd name="T18" fmla="*/ 0 w 230"/>
                  <a:gd name="T19" fmla="*/ 0 h 83"/>
                  <a:gd name="T20" fmla="*/ 0 w 230"/>
                  <a:gd name="T21" fmla="*/ 0 h 83"/>
                  <a:gd name="T22" fmla="*/ 0 w 230"/>
                  <a:gd name="T23" fmla="*/ 0 h 83"/>
                  <a:gd name="T24" fmla="*/ 0 w 230"/>
                  <a:gd name="T25" fmla="*/ 0 h 83"/>
                  <a:gd name="T26" fmla="*/ 0 w 230"/>
                  <a:gd name="T27" fmla="*/ 0 h 83"/>
                  <a:gd name="T28" fmla="*/ 0 w 230"/>
                  <a:gd name="T29" fmla="*/ 0 h 83"/>
                  <a:gd name="T30" fmla="*/ 0 w 230"/>
                  <a:gd name="T31" fmla="*/ 0 h 83"/>
                  <a:gd name="T32" fmla="*/ 0 w 230"/>
                  <a:gd name="T33" fmla="*/ 0 h 83"/>
                  <a:gd name="T34" fmla="*/ 0 w 230"/>
                  <a:gd name="T35" fmla="*/ 0 h 83"/>
                  <a:gd name="T36" fmla="*/ 0 w 230"/>
                  <a:gd name="T37" fmla="*/ 0 h 83"/>
                  <a:gd name="T38" fmla="*/ 0 w 230"/>
                  <a:gd name="T39" fmla="*/ 0 h 83"/>
                  <a:gd name="T40" fmla="*/ 0 w 230"/>
                  <a:gd name="T41" fmla="*/ 0 h 83"/>
                  <a:gd name="T42" fmla="*/ 0 w 230"/>
                  <a:gd name="T43" fmla="*/ 0 h 83"/>
                  <a:gd name="T44" fmla="*/ 0 w 230"/>
                  <a:gd name="T45" fmla="*/ 0 h 83"/>
                  <a:gd name="T46" fmla="*/ 0 w 230"/>
                  <a:gd name="T47" fmla="*/ 0 h 83"/>
                  <a:gd name="T48" fmla="*/ 0 w 230"/>
                  <a:gd name="T49" fmla="*/ 0 h 83"/>
                  <a:gd name="T50" fmla="*/ 0 w 230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0"/>
                  <a:gd name="T79" fmla="*/ 0 h 83"/>
                  <a:gd name="T80" fmla="*/ 230 w 230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0" h="83">
                    <a:moveTo>
                      <a:pt x="216" y="36"/>
                    </a:moveTo>
                    <a:lnTo>
                      <a:pt x="220" y="38"/>
                    </a:lnTo>
                    <a:lnTo>
                      <a:pt x="200" y="23"/>
                    </a:lnTo>
                    <a:lnTo>
                      <a:pt x="175" y="12"/>
                    </a:lnTo>
                    <a:lnTo>
                      <a:pt x="149" y="6"/>
                    </a:lnTo>
                    <a:lnTo>
                      <a:pt x="124" y="0"/>
                    </a:lnTo>
                    <a:lnTo>
                      <a:pt x="94" y="0"/>
                    </a:lnTo>
                    <a:lnTo>
                      <a:pt x="64" y="2"/>
                    </a:lnTo>
                    <a:lnTo>
                      <a:pt x="33" y="6"/>
                    </a:lnTo>
                    <a:lnTo>
                      <a:pt x="0" y="12"/>
                    </a:lnTo>
                    <a:lnTo>
                      <a:pt x="10" y="63"/>
                    </a:lnTo>
                    <a:lnTo>
                      <a:pt x="43" y="56"/>
                    </a:lnTo>
                    <a:lnTo>
                      <a:pt x="68" y="53"/>
                    </a:lnTo>
                    <a:lnTo>
                      <a:pt x="94" y="51"/>
                    </a:lnTo>
                    <a:lnTo>
                      <a:pt x="119" y="51"/>
                    </a:lnTo>
                    <a:lnTo>
                      <a:pt x="139" y="56"/>
                    </a:lnTo>
                    <a:lnTo>
                      <a:pt x="159" y="59"/>
                    </a:lnTo>
                    <a:lnTo>
                      <a:pt x="175" y="69"/>
                    </a:lnTo>
                    <a:lnTo>
                      <a:pt x="190" y="79"/>
                    </a:lnTo>
                    <a:lnTo>
                      <a:pt x="195" y="81"/>
                    </a:lnTo>
                    <a:lnTo>
                      <a:pt x="190" y="79"/>
                    </a:lnTo>
                    <a:lnTo>
                      <a:pt x="210" y="83"/>
                    </a:lnTo>
                    <a:lnTo>
                      <a:pt x="226" y="73"/>
                    </a:lnTo>
                    <a:lnTo>
                      <a:pt x="230" y="56"/>
                    </a:lnTo>
                    <a:lnTo>
                      <a:pt x="220" y="38"/>
                    </a:lnTo>
                    <a:lnTo>
                      <a:pt x="216" y="36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" name="Freeform 208"/>
              <p:cNvSpPr>
                <a:spLocks/>
              </p:cNvSpPr>
              <p:nvPr/>
            </p:nvSpPr>
            <p:spPr bwMode="auto">
              <a:xfrm>
                <a:off x="4596" y="2642"/>
                <a:ext cx="23" cy="11"/>
              </a:xfrm>
              <a:custGeom>
                <a:avLst/>
                <a:gdLst>
                  <a:gd name="T0" fmla="*/ 0 w 260"/>
                  <a:gd name="T1" fmla="*/ 0 h 134"/>
                  <a:gd name="T2" fmla="*/ 0 w 260"/>
                  <a:gd name="T3" fmla="*/ 0 h 134"/>
                  <a:gd name="T4" fmla="*/ 0 w 260"/>
                  <a:gd name="T5" fmla="*/ 0 h 134"/>
                  <a:gd name="T6" fmla="*/ 0 w 260"/>
                  <a:gd name="T7" fmla="*/ 0 h 134"/>
                  <a:gd name="T8" fmla="*/ 0 w 260"/>
                  <a:gd name="T9" fmla="*/ 0 h 134"/>
                  <a:gd name="T10" fmla="*/ 0 w 260"/>
                  <a:gd name="T11" fmla="*/ 0 h 134"/>
                  <a:gd name="T12" fmla="*/ 0 w 260"/>
                  <a:gd name="T13" fmla="*/ 0 h 134"/>
                  <a:gd name="T14" fmla="*/ 0 w 260"/>
                  <a:gd name="T15" fmla="*/ 0 h 134"/>
                  <a:gd name="T16" fmla="*/ 0 w 260"/>
                  <a:gd name="T17" fmla="*/ 0 h 134"/>
                  <a:gd name="T18" fmla="*/ 0 w 260"/>
                  <a:gd name="T19" fmla="*/ 0 h 134"/>
                  <a:gd name="T20" fmla="*/ 0 w 260"/>
                  <a:gd name="T21" fmla="*/ 0 h 134"/>
                  <a:gd name="T22" fmla="*/ 0 w 260"/>
                  <a:gd name="T23" fmla="*/ 0 h 1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0"/>
                  <a:gd name="T37" fmla="*/ 0 h 134"/>
                  <a:gd name="T38" fmla="*/ 260 w 260"/>
                  <a:gd name="T39" fmla="*/ 134 h 1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0" h="134">
                    <a:moveTo>
                      <a:pt x="248" y="91"/>
                    </a:moveTo>
                    <a:lnTo>
                      <a:pt x="246" y="88"/>
                    </a:lnTo>
                    <a:lnTo>
                      <a:pt x="21" y="0"/>
                    </a:lnTo>
                    <a:lnTo>
                      <a:pt x="0" y="45"/>
                    </a:lnTo>
                    <a:lnTo>
                      <a:pt x="225" y="134"/>
                    </a:lnTo>
                    <a:lnTo>
                      <a:pt x="223" y="132"/>
                    </a:lnTo>
                    <a:lnTo>
                      <a:pt x="225" y="134"/>
                    </a:lnTo>
                    <a:lnTo>
                      <a:pt x="246" y="134"/>
                    </a:lnTo>
                    <a:lnTo>
                      <a:pt x="258" y="122"/>
                    </a:lnTo>
                    <a:lnTo>
                      <a:pt x="260" y="104"/>
                    </a:lnTo>
                    <a:lnTo>
                      <a:pt x="246" y="88"/>
                    </a:lnTo>
                    <a:lnTo>
                      <a:pt x="248" y="91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" name="Freeform 209"/>
              <p:cNvSpPr>
                <a:spLocks/>
              </p:cNvSpPr>
              <p:nvPr/>
            </p:nvSpPr>
            <p:spPr bwMode="auto">
              <a:xfrm>
                <a:off x="4616" y="2650"/>
                <a:ext cx="12" cy="15"/>
              </a:xfrm>
              <a:custGeom>
                <a:avLst/>
                <a:gdLst>
                  <a:gd name="T0" fmla="*/ 0 w 136"/>
                  <a:gd name="T1" fmla="*/ 0 h 177"/>
                  <a:gd name="T2" fmla="*/ 0 w 136"/>
                  <a:gd name="T3" fmla="*/ 0 h 177"/>
                  <a:gd name="T4" fmla="*/ 0 w 136"/>
                  <a:gd name="T5" fmla="*/ 0 h 177"/>
                  <a:gd name="T6" fmla="*/ 0 w 136"/>
                  <a:gd name="T7" fmla="*/ 0 h 177"/>
                  <a:gd name="T8" fmla="*/ 0 w 136"/>
                  <a:gd name="T9" fmla="*/ 0 h 177"/>
                  <a:gd name="T10" fmla="*/ 0 w 136"/>
                  <a:gd name="T11" fmla="*/ 0 h 177"/>
                  <a:gd name="T12" fmla="*/ 0 w 136"/>
                  <a:gd name="T13" fmla="*/ 0 h 177"/>
                  <a:gd name="T14" fmla="*/ 0 w 136"/>
                  <a:gd name="T15" fmla="*/ 0 h 177"/>
                  <a:gd name="T16" fmla="*/ 0 w 136"/>
                  <a:gd name="T17" fmla="*/ 0 h 177"/>
                  <a:gd name="T18" fmla="*/ 0 w 136"/>
                  <a:gd name="T19" fmla="*/ 0 h 177"/>
                  <a:gd name="T20" fmla="*/ 0 w 136"/>
                  <a:gd name="T21" fmla="*/ 0 h 177"/>
                  <a:gd name="T22" fmla="*/ 0 w 136"/>
                  <a:gd name="T23" fmla="*/ 0 h 177"/>
                  <a:gd name="T24" fmla="*/ 0 w 136"/>
                  <a:gd name="T25" fmla="*/ 0 h 177"/>
                  <a:gd name="T26" fmla="*/ 0 w 136"/>
                  <a:gd name="T27" fmla="*/ 0 h 177"/>
                  <a:gd name="T28" fmla="*/ 0 w 136"/>
                  <a:gd name="T29" fmla="*/ 0 h 177"/>
                  <a:gd name="T30" fmla="*/ 0 w 136"/>
                  <a:gd name="T31" fmla="*/ 0 h 177"/>
                  <a:gd name="T32" fmla="*/ 0 w 136"/>
                  <a:gd name="T33" fmla="*/ 0 h 177"/>
                  <a:gd name="T34" fmla="*/ 0 w 136"/>
                  <a:gd name="T35" fmla="*/ 0 h 177"/>
                  <a:gd name="T36" fmla="*/ 0 w 136"/>
                  <a:gd name="T37" fmla="*/ 0 h 177"/>
                  <a:gd name="T38" fmla="*/ 0 w 136"/>
                  <a:gd name="T39" fmla="*/ 0 h 177"/>
                  <a:gd name="T40" fmla="*/ 0 w 136"/>
                  <a:gd name="T41" fmla="*/ 0 h 177"/>
                  <a:gd name="T42" fmla="*/ 0 w 136"/>
                  <a:gd name="T43" fmla="*/ 0 h 177"/>
                  <a:gd name="T44" fmla="*/ 0 w 136"/>
                  <a:gd name="T45" fmla="*/ 0 h 177"/>
                  <a:gd name="T46" fmla="*/ 0 w 136"/>
                  <a:gd name="T47" fmla="*/ 0 h 177"/>
                  <a:gd name="T48" fmla="*/ 0 w 136"/>
                  <a:gd name="T49" fmla="*/ 0 h 177"/>
                  <a:gd name="T50" fmla="*/ 0 w 136"/>
                  <a:gd name="T51" fmla="*/ 0 h 17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6"/>
                  <a:gd name="T79" fmla="*/ 0 h 177"/>
                  <a:gd name="T80" fmla="*/ 136 w 136"/>
                  <a:gd name="T81" fmla="*/ 177 h 17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6" h="177">
                    <a:moveTo>
                      <a:pt x="132" y="157"/>
                    </a:moveTo>
                    <a:lnTo>
                      <a:pt x="128" y="164"/>
                    </a:lnTo>
                    <a:lnTo>
                      <a:pt x="136" y="136"/>
                    </a:lnTo>
                    <a:lnTo>
                      <a:pt x="136" y="108"/>
                    </a:lnTo>
                    <a:lnTo>
                      <a:pt x="126" y="83"/>
                    </a:lnTo>
                    <a:lnTo>
                      <a:pt x="108" y="61"/>
                    </a:lnTo>
                    <a:lnTo>
                      <a:pt x="88" y="43"/>
                    </a:lnTo>
                    <a:lnTo>
                      <a:pt x="71" y="27"/>
                    </a:lnTo>
                    <a:lnTo>
                      <a:pt x="47" y="15"/>
                    </a:lnTo>
                    <a:lnTo>
                      <a:pt x="25" y="0"/>
                    </a:lnTo>
                    <a:lnTo>
                      <a:pt x="0" y="41"/>
                    </a:lnTo>
                    <a:lnTo>
                      <a:pt x="23" y="55"/>
                    </a:lnTo>
                    <a:lnTo>
                      <a:pt x="41" y="68"/>
                    </a:lnTo>
                    <a:lnTo>
                      <a:pt x="57" y="83"/>
                    </a:lnTo>
                    <a:lnTo>
                      <a:pt x="73" y="96"/>
                    </a:lnTo>
                    <a:lnTo>
                      <a:pt x="81" y="108"/>
                    </a:lnTo>
                    <a:lnTo>
                      <a:pt x="86" y="118"/>
                    </a:lnTo>
                    <a:lnTo>
                      <a:pt x="86" y="132"/>
                    </a:lnTo>
                    <a:lnTo>
                      <a:pt x="83" y="144"/>
                    </a:lnTo>
                    <a:lnTo>
                      <a:pt x="81" y="152"/>
                    </a:lnTo>
                    <a:lnTo>
                      <a:pt x="83" y="144"/>
                    </a:lnTo>
                    <a:lnTo>
                      <a:pt x="83" y="164"/>
                    </a:lnTo>
                    <a:lnTo>
                      <a:pt x="96" y="177"/>
                    </a:lnTo>
                    <a:lnTo>
                      <a:pt x="114" y="177"/>
                    </a:lnTo>
                    <a:lnTo>
                      <a:pt x="128" y="164"/>
                    </a:lnTo>
                    <a:lnTo>
                      <a:pt x="132" y="157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" name="Freeform 210"/>
              <p:cNvSpPr>
                <a:spLocks/>
              </p:cNvSpPr>
              <p:nvPr/>
            </p:nvSpPr>
            <p:spPr bwMode="auto">
              <a:xfrm>
                <a:off x="4603" y="2663"/>
                <a:ext cx="24" cy="45"/>
              </a:xfrm>
              <a:custGeom>
                <a:avLst/>
                <a:gdLst>
                  <a:gd name="T0" fmla="*/ 0 w 274"/>
                  <a:gd name="T1" fmla="*/ 0 h 518"/>
                  <a:gd name="T2" fmla="*/ 0 w 274"/>
                  <a:gd name="T3" fmla="*/ 0 h 518"/>
                  <a:gd name="T4" fmla="*/ 0 w 274"/>
                  <a:gd name="T5" fmla="*/ 0 h 518"/>
                  <a:gd name="T6" fmla="*/ 0 w 274"/>
                  <a:gd name="T7" fmla="*/ 0 h 518"/>
                  <a:gd name="T8" fmla="*/ 0 w 274"/>
                  <a:gd name="T9" fmla="*/ 0 h 518"/>
                  <a:gd name="T10" fmla="*/ 0 w 274"/>
                  <a:gd name="T11" fmla="*/ 0 h 518"/>
                  <a:gd name="T12" fmla="*/ 0 w 274"/>
                  <a:gd name="T13" fmla="*/ 0 h 518"/>
                  <a:gd name="T14" fmla="*/ 0 w 274"/>
                  <a:gd name="T15" fmla="*/ 0 h 518"/>
                  <a:gd name="T16" fmla="*/ 0 w 274"/>
                  <a:gd name="T17" fmla="*/ 0 h 518"/>
                  <a:gd name="T18" fmla="*/ 0 w 274"/>
                  <a:gd name="T19" fmla="*/ 0 h 518"/>
                  <a:gd name="T20" fmla="*/ 0 w 274"/>
                  <a:gd name="T21" fmla="*/ 0 h 518"/>
                  <a:gd name="T22" fmla="*/ 0 w 274"/>
                  <a:gd name="T23" fmla="*/ 0 h 518"/>
                  <a:gd name="T24" fmla="*/ 0 w 274"/>
                  <a:gd name="T25" fmla="*/ 0 h 518"/>
                  <a:gd name="T26" fmla="*/ 0 w 274"/>
                  <a:gd name="T27" fmla="*/ 0 h 518"/>
                  <a:gd name="T28" fmla="*/ 0 w 274"/>
                  <a:gd name="T29" fmla="*/ 0 h 518"/>
                  <a:gd name="T30" fmla="*/ 0 w 274"/>
                  <a:gd name="T31" fmla="*/ 0 h 518"/>
                  <a:gd name="T32" fmla="*/ 0 w 274"/>
                  <a:gd name="T33" fmla="*/ 0 h 518"/>
                  <a:gd name="T34" fmla="*/ 0 w 274"/>
                  <a:gd name="T35" fmla="*/ 0 h 518"/>
                  <a:gd name="T36" fmla="*/ 0 w 274"/>
                  <a:gd name="T37" fmla="*/ 0 h 518"/>
                  <a:gd name="T38" fmla="*/ 0 w 274"/>
                  <a:gd name="T39" fmla="*/ 0 h 518"/>
                  <a:gd name="T40" fmla="*/ 0 w 274"/>
                  <a:gd name="T41" fmla="*/ 0 h 518"/>
                  <a:gd name="T42" fmla="*/ 0 w 274"/>
                  <a:gd name="T43" fmla="*/ 0 h 518"/>
                  <a:gd name="T44" fmla="*/ 0 w 274"/>
                  <a:gd name="T45" fmla="*/ 0 h 518"/>
                  <a:gd name="T46" fmla="*/ 0 w 274"/>
                  <a:gd name="T47" fmla="*/ 0 h 518"/>
                  <a:gd name="T48" fmla="*/ 0 w 274"/>
                  <a:gd name="T49" fmla="*/ 0 h 518"/>
                  <a:gd name="T50" fmla="*/ 0 w 274"/>
                  <a:gd name="T51" fmla="*/ 0 h 518"/>
                  <a:gd name="T52" fmla="*/ 0 w 274"/>
                  <a:gd name="T53" fmla="*/ 0 h 518"/>
                  <a:gd name="T54" fmla="*/ 0 w 274"/>
                  <a:gd name="T55" fmla="*/ 0 h 518"/>
                  <a:gd name="T56" fmla="*/ 0 w 274"/>
                  <a:gd name="T57" fmla="*/ 0 h 518"/>
                  <a:gd name="T58" fmla="*/ 0 w 274"/>
                  <a:gd name="T59" fmla="*/ 0 h 518"/>
                  <a:gd name="T60" fmla="*/ 0 w 274"/>
                  <a:gd name="T61" fmla="*/ 0 h 518"/>
                  <a:gd name="T62" fmla="*/ 0 w 274"/>
                  <a:gd name="T63" fmla="*/ 0 h 518"/>
                  <a:gd name="T64" fmla="*/ 0 w 274"/>
                  <a:gd name="T65" fmla="*/ 0 h 518"/>
                  <a:gd name="T66" fmla="*/ 0 w 274"/>
                  <a:gd name="T67" fmla="*/ 0 h 518"/>
                  <a:gd name="T68" fmla="*/ 0 w 274"/>
                  <a:gd name="T69" fmla="*/ 0 h 518"/>
                  <a:gd name="T70" fmla="*/ 0 w 274"/>
                  <a:gd name="T71" fmla="*/ 0 h 518"/>
                  <a:gd name="T72" fmla="*/ 0 w 274"/>
                  <a:gd name="T73" fmla="*/ 0 h 518"/>
                  <a:gd name="T74" fmla="*/ 0 w 274"/>
                  <a:gd name="T75" fmla="*/ 0 h 518"/>
                  <a:gd name="T76" fmla="*/ 0 w 274"/>
                  <a:gd name="T77" fmla="*/ 0 h 518"/>
                  <a:gd name="T78" fmla="*/ 0 w 274"/>
                  <a:gd name="T79" fmla="*/ 0 h 518"/>
                  <a:gd name="T80" fmla="*/ 0 w 274"/>
                  <a:gd name="T81" fmla="*/ 0 h 518"/>
                  <a:gd name="T82" fmla="*/ 0 w 274"/>
                  <a:gd name="T83" fmla="*/ 0 h 51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4"/>
                  <a:gd name="T127" fmla="*/ 0 h 518"/>
                  <a:gd name="T128" fmla="*/ 274 w 274"/>
                  <a:gd name="T129" fmla="*/ 518 h 51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4" h="518">
                    <a:moveTo>
                      <a:pt x="35" y="515"/>
                    </a:moveTo>
                    <a:lnTo>
                      <a:pt x="41" y="513"/>
                    </a:lnTo>
                    <a:lnTo>
                      <a:pt x="63" y="493"/>
                    </a:lnTo>
                    <a:lnTo>
                      <a:pt x="84" y="470"/>
                    </a:lnTo>
                    <a:lnTo>
                      <a:pt x="102" y="448"/>
                    </a:lnTo>
                    <a:lnTo>
                      <a:pt x="122" y="422"/>
                    </a:lnTo>
                    <a:lnTo>
                      <a:pt x="142" y="391"/>
                    </a:lnTo>
                    <a:lnTo>
                      <a:pt x="159" y="359"/>
                    </a:lnTo>
                    <a:lnTo>
                      <a:pt x="175" y="326"/>
                    </a:lnTo>
                    <a:lnTo>
                      <a:pt x="189" y="290"/>
                    </a:lnTo>
                    <a:lnTo>
                      <a:pt x="205" y="258"/>
                    </a:lnTo>
                    <a:lnTo>
                      <a:pt x="220" y="223"/>
                    </a:lnTo>
                    <a:lnTo>
                      <a:pt x="235" y="184"/>
                    </a:lnTo>
                    <a:lnTo>
                      <a:pt x="246" y="146"/>
                    </a:lnTo>
                    <a:lnTo>
                      <a:pt x="256" y="111"/>
                    </a:lnTo>
                    <a:lnTo>
                      <a:pt x="264" y="75"/>
                    </a:lnTo>
                    <a:lnTo>
                      <a:pt x="268" y="37"/>
                    </a:lnTo>
                    <a:lnTo>
                      <a:pt x="274" y="5"/>
                    </a:lnTo>
                    <a:lnTo>
                      <a:pt x="223" y="0"/>
                    </a:lnTo>
                    <a:lnTo>
                      <a:pt x="217" y="33"/>
                    </a:lnTo>
                    <a:lnTo>
                      <a:pt x="213" y="65"/>
                    </a:lnTo>
                    <a:lnTo>
                      <a:pt x="205" y="96"/>
                    </a:lnTo>
                    <a:lnTo>
                      <a:pt x="195" y="132"/>
                    </a:lnTo>
                    <a:lnTo>
                      <a:pt x="185" y="169"/>
                    </a:lnTo>
                    <a:lnTo>
                      <a:pt x="175" y="202"/>
                    </a:lnTo>
                    <a:lnTo>
                      <a:pt x="159" y="237"/>
                    </a:lnTo>
                    <a:lnTo>
                      <a:pt x="144" y="270"/>
                    </a:lnTo>
                    <a:lnTo>
                      <a:pt x="129" y="306"/>
                    </a:lnTo>
                    <a:lnTo>
                      <a:pt x="114" y="334"/>
                    </a:lnTo>
                    <a:lnTo>
                      <a:pt x="96" y="367"/>
                    </a:lnTo>
                    <a:lnTo>
                      <a:pt x="81" y="391"/>
                    </a:lnTo>
                    <a:lnTo>
                      <a:pt x="61" y="417"/>
                    </a:lnTo>
                    <a:lnTo>
                      <a:pt x="43" y="440"/>
                    </a:lnTo>
                    <a:lnTo>
                      <a:pt x="27" y="458"/>
                    </a:lnTo>
                    <a:lnTo>
                      <a:pt x="10" y="472"/>
                    </a:lnTo>
                    <a:lnTo>
                      <a:pt x="15" y="470"/>
                    </a:lnTo>
                    <a:lnTo>
                      <a:pt x="10" y="472"/>
                    </a:lnTo>
                    <a:lnTo>
                      <a:pt x="0" y="490"/>
                    </a:lnTo>
                    <a:lnTo>
                      <a:pt x="7" y="508"/>
                    </a:lnTo>
                    <a:lnTo>
                      <a:pt x="23" y="518"/>
                    </a:lnTo>
                    <a:lnTo>
                      <a:pt x="41" y="513"/>
                    </a:lnTo>
                    <a:lnTo>
                      <a:pt x="35" y="515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" name="Freeform 211"/>
              <p:cNvSpPr>
                <a:spLocks/>
              </p:cNvSpPr>
              <p:nvPr/>
            </p:nvSpPr>
            <p:spPr bwMode="auto">
              <a:xfrm>
                <a:off x="4341" y="2704"/>
                <a:ext cx="266" cy="49"/>
              </a:xfrm>
              <a:custGeom>
                <a:avLst/>
                <a:gdLst>
                  <a:gd name="T0" fmla="*/ 0 w 3069"/>
                  <a:gd name="T1" fmla="*/ 0 h 571"/>
                  <a:gd name="T2" fmla="*/ 0 w 3069"/>
                  <a:gd name="T3" fmla="*/ 0 h 571"/>
                  <a:gd name="T4" fmla="*/ 0 w 3069"/>
                  <a:gd name="T5" fmla="*/ 0 h 571"/>
                  <a:gd name="T6" fmla="*/ 0 w 3069"/>
                  <a:gd name="T7" fmla="*/ 0 h 571"/>
                  <a:gd name="T8" fmla="*/ 0 w 3069"/>
                  <a:gd name="T9" fmla="*/ 0 h 571"/>
                  <a:gd name="T10" fmla="*/ 0 w 3069"/>
                  <a:gd name="T11" fmla="*/ 0 h 571"/>
                  <a:gd name="T12" fmla="*/ 0 w 3069"/>
                  <a:gd name="T13" fmla="*/ 0 h 571"/>
                  <a:gd name="T14" fmla="*/ 0 w 3069"/>
                  <a:gd name="T15" fmla="*/ 0 h 571"/>
                  <a:gd name="T16" fmla="*/ 0 w 3069"/>
                  <a:gd name="T17" fmla="*/ 0 h 571"/>
                  <a:gd name="T18" fmla="*/ 0 w 3069"/>
                  <a:gd name="T19" fmla="*/ 0 h 571"/>
                  <a:gd name="T20" fmla="*/ 0 w 3069"/>
                  <a:gd name="T21" fmla="*/ 0 h 571"/>
                  <a:gd name="T22" fmla="*/ 0 w 3069"/>
                  <a:gd name="T23" fmla="*/ 0 h 571"/>
                  <a:gd name="T24" fmla="*/ 0 w 3069"/>
                  <a:gd name="T25" fmla="*/ 0 h 571"/>
                  <a:gd name="T26" fmla="*/ 0 w 3069"/>
                  <a:gd name="T27" fmla="*/ 0 h 571"/>
                  <a:gd name="T28" fmla="*/ 0 w 3069"/>
                  <a:gd name="T29" fmla="*/ 0 h 571"/>
                  <a:gd name="T30" fmla="*/ 0 w 3069"/>
                  <a:gd name="T31" fmla="*/ 0 h 571"/>
                  <a:gd name="T32" fmla="*/ 0 w 3069"/>
                  <a:gd name="T33" fmla="*/ 0 h 571"/>
                  <a:gd name="T34" fmla="*/ 0 w 3069"/>
                  <a:gd name="T35" fmla="*/ 0 h 571"/>
                  <a:gd name="T36" fmla="*/ 0 w 3069"/>
                  <a:gd name="T37" fmla="*/ 0 h 571"/>
                  <a:gd name="T38" fmla="*/ 0 w 3069"/>
                  <a:gd name="T39" fmla="*/ 0 h 571"/>
                  <a:gd name="T40" fmla="*/ 0 w 3069"/>
                  <a:gd name="T41" fmla="*/ 0 h 571"/>
                  <a:gd name="T42" fmla="*/ 0 w 3069"/>
                  <a:gd name="T43" fmla="*/ 0 h 571"/>
                  <a:gd name="T44" fmla="*/ 0 w 3069"/>
                  <a:gd name="T45" fmla="*/ 0 h 571"/>
                  <a:gd name="T46" fmla="*/ 0 w 3069"/>
                  <a:gd name="T47" fmla="*/ 0 h 571"/>
                  <a:gd name="T48" fmla="*/ 0 w 3069"/>
                  <a:gd name="T49" fmla="*/ 0 h 571"/>
                  <a:gd name="T50" fmla="*/ 0 w 3069"/>
                  <a:gd name="T51" fmla="*/ 0 h 571"/>
                  <a:gd name="T52" fmla="*/ 0 w 3069"/>
                  <a:gd name="T53" fmla="*/ 0 h 571"/>
                  <a:gd name="T54" fmla="*/ 0 w 3069"/>
                  <a:gd name="T55" fmla="*/ 0 h 571"/>
                  <a:gd name="T56" fmla="*/ 0 w 3069"/>
                  <a:gd name="T57" fmla="*/ 0 h 571"/>
                  <a:gd name="T58" fmla="*/ 0 w 3069"/>
                  <a:gd name="T59" fmla="*/ 0 h 571"/>
                  <a:gd name="T60" fmla="*/ 0 w 3069"/>
                  <a:gd name="T61" fmla="*/ 0 h 571"/>
                  <a:gd name="T62" fmla="*/ 0 w 3069"/>
                  <a:gd name="T63" fmla="*/ 0 h 571"/>
                  <a:gd name="T64" fmla="*/ 0 w 3069"/>
                  <a:gd name="T65" fmla="*/ 0 h 571"/>
                  <a:gd name="T66" fmla="*/ 0 w 3069"/>
                  <a:gd name="T67" fmla="*/ 0 h 571"/>
                  <a:gd name="T68" fmla="*/ 0 w 3069"/>
                  <a:gd name="T69" fmla="*/ 0 h 571"/>
                  <a:gd name="T70" fmla="*/ 0 w 3069"/>
                  <a:gd name="T71" fmla="*/ 0 h 571"/>
                  <a:gd name="T72" fmla="*/ 0 w 3069"/>
                  <a:gd name="T73" fmla="*/ 0 h 5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69"/>
                  <a:gd name="T112" fmla="*/ 0 h 571"/>
                  <a:gd name="T113" fmla="*/ 3069 w 3069"/>
                  <a:gd name="T114" fmla="*/ 571 h 5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69" h="571">
                    <a:moveTo>
                      <a:pt x="7" y="417"/>
                    </a:moveTo>
                    <a:lnTo>
                      <a:pt x="12" y="419"/>
                    </a:lnTo>
                    <a:lnTo>
                      <a:pt x="93" y="450"/>
                    </a:lnTo>
                    <a:lnTo>
                      <a:pt x="171" y="480"/>
                    </a:lnTo>
                    <a:lnTo>
                      <a:pt x="258" y="504"/>
                    </a:lnTo>
                    <a:lnTo>
                      <a:pt x="343" y="524"/>
                    </a:lnTo>
                    <a:lnTo>
                      <a:pt x="432" y="539"/>
                    </a:lnTo>
                    <a:lnTo>
                      <a:pt x="525" y="551"/>
                    </a:lnTo>
                    <a:lnTo>
                      <a:pt x="617" y="561"/>
                    </a:lnTo>
                    <a:lnTo>
                      <a:pt x="713" y="567"/>
                    </a:lnTo>
                    <a:lnTo>
                      <a:pt x="812" y="571"/>
                    </a:lnTo>
                    <a:lnTo>
                      <a:pt x="908" y="571"/>
                    </a:lnTo>
                    <a:lnTo>
                      <a:pt x="1009" y="567"/>
                    </a:lnTo>
                    <a:lnTo>
                      <a:pt x="1110" y="561"/>
                    </a:lnTo>
                    <a:lnTo>
                      <a:pt x="1212" y="554"/>
                    </a:lnTo>
                    <a:lnTo>
                      <a:pt x="1313" y="541"/>
                    </a:lnTo>
                    <a:lnTo>
                      <a:pt x="1416" y="529"/>
                    </a:lnTo>
                    <a:lnTo>
                      <a:pt x="1523" y="514"/>
                    </a:lnTo>
                    <a:lnTo>
                      <a:pt x="1625" y="496"/>
                    </a:lnTo>
                    <a:lnTo>
                      <a:pt x="1728" y="476"/>
                    </a:lnTo>
                    <a:lnTo>
                      <a:pt x="1832" y="453"/>
                    </a:lnTo>
                    <a:lnTo>
                      <a:pt x="1933" y="430"/>
                    </a:lnTo>
                    <a:lnTo>
                      <a:pt x="2040" y="405"/>
                    </a:lnTo>
                    <a:lnTo>
                      <a:pt x="2138" y="377"/>
                    </a:lnTo>
                    <a:lnTo>
                      <a:pt x="2239" y="349"/>
                    </a:lnTo>
                    <a:lnTo>
                      <a:pt x="2338" y="318"/>
                    </a:lnTo>
                    <a:lnTo>
                      <a:pt x="2437" y="286"/>
                    </a:lnTo>
                    <a:lnTo>
                      <a:pt x="2533" y="253"/>
                    </a:lnTo>
                    <a:lnTo>
                      <a:pt x="2626" y="220"/>
                    </a:lnTo>
                    <a:lnTo>
                      <a:pt x="2720" y="187"/>
                    </a:lnTo>
                    <a:lnTo>
                      <a:pt x="2812" y="152"/>
                    </a:lnTo>
                    <a:lnTo>
                      <a:pt x="2899" y="116"/>
                    </a:lnTo>
                    <a:lnTo>
                      <a:pt x="2986" y="81"/>
                    </a:lnTo>
                    <a:lnTo>
                      <a:pt x="3069" y="45"/>
                    </a:lnTo>
                    <a:lnTo>
                      <a:pt x="3049" y="0"/>
                    </a:lnTo>
                    <a:lnTo>
                      <a:pt x="2966" y="35"/>
                    </a:lnTo>
                    <a:lnTo>
                      <a:pt x="2879" y="71"/>
                    </a:lnTo>
                    <a:lnTo>
                      <a:pt x="2791" y="106"/>
                    </a:lnTo>
                    <a:lnTo>
                      <a:pt x="2705" y="142"/>
                    </a:lnTo>
                    <a:lnTo>
                      <a:pt x="2611" y="174"/>
                    </a:lnTo>
                    <a:lnTo>
                      <a:pt x="2518" y="207"/>
                    </a:lnTo>
                    <a:lnTo>
                      <a:pt x="2421" y="241"/>
                    </a:lnTo>
                    <a:lnTo>
                      <a:pt x="2323" y="268"/>
                    </a:lnTo>
                    <a:lnTo>
                      <a:pt x="2224" y="298"/>
                    </a:lnTo>
                    <a:lnTo>
                      <a:pt x="2123" y="326"/>
                    </a:lnTo>
                    <a:lnTo>
                      <a:pt x="2024" y="354"/>
                    </a:lnTo>
                    <a:lnTo>
                      <a:pt x="1923" y="379"/>
                    </a:lnTo>
                    <a:lnTo>
                      <a:pt x="1821" y="403"/>
                    </a:lnTo>
                    <a:lnTo>
                      <a:pt x="1718" y="425"/>
                    </a:lnTo>
                    <a:lnTo>
                      <a:pt x="1614" y="445"/>
                    </a:lnTo>
                    <a:lnTo>
                      <a:pt x="1513" y="463"/>
                    </a:lnTo>
                    <a:lnTo>
                      <a:pt x="1412" y="478"/>
                    </a:lnTo>
                    <a:lnTo>
                      <a:pt x="1307" y="490"/>
                    </a:lnTo>
                    <a:lnTo>
                      <a:pt x="1207" y="504"/>
                    </a:lnTo>
                    <a:lnTo>
                      <a:pt x="1106" y="511"/>
                    </a:lnTo>
                    <a:lnTo>
                      <a:pt x="1009" y="516"/>
                    </a:lnTo>
                    <a:lnTo>
                      <a:pt x="908" y="521"/>
                    </a:lnTo>
                    <a:lnTo>
                      <a:pt x="812" y="521"/>
                    </a:lnTo>
                    <a:lnTo>
                      <a:pt x="718" y="516"/>
                    </a:lnTo>
                    <a:lnTo>
                      <a:pt x="622" y="511"/>
                    </a:lnTo>
                    <a:lnTo>
                      <a:pt x="531" y="500"/>
                    </a:lnTo>
                    <a:lnTo>
                      <a:pt x="442" y="488"/>
                    </a:lnTo>
                    <a:lnTo>
                      <a:pt x="353" y="473"/>
                    </a:lnTo>
                    <a:lnTo>
                      <a:pt x="268" y="453"/>
                    </a:lnTo>
                    <a:lnTo>
                      <a:pt x="187" y="430"/>
                    </a:lnTo>
                    <a:lnTo>
                      <a:pt x="108" y="405"/>
                    </a:lnTo>
                    <a:lnTo>
                      <a:pt x="33" y="375"/>
                    </a:lnTo>
                    <a:lnTo>
                      <a:pt x="37" y="377"/>
                    </a:lnTo>
                    <a:lnTo>
                      <a:pt x="33" y="375"/>
                    </a:lnTo>
                    <a:lnTo>
                      <a:pt x="12" y="375"/>
                    </a:lnTo>
                    <a:lnTo>
                      <a:pt x="0" y="387"/>
                    </a:lnTo>
                    <a:lnTo>
                      <a:pt x="0" y="405"/>
                    </a:lnTo>
                    <a:lnTo>
                      <a:pt x="12" y="419"/>
                    </a:lnTo>
                    <a:lnTo>
                      <a:pt x="7" y="417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" name="Freeform 212"/>
              <p:cNvSpPr>
                <a:spLocks/>
              </p:cNvSpPr>
              <p:nvPr/>
            </p:nvSpPr>
            <p:spPr bwMode="auto">
              <a:xfrm>
                <a:off x="4335" y="2724"/>
                <a:ext cx="9" cy="16"/>
              </a:xfrm>
              <a:custGeom>
                <a:avLst/>
                <a:gdLst>
                  <a:gd name="T0" fmla="*/ 0 w 103"/>
                  <a:gd name="T1" fmla="*/ 0 h 174"/>
                  <a:gd name="T2" fmla="*/ 0 w 103"/>
                  <a:gd name="T3" fmla="*/ 0 h 174"/>
                  <a:gd name="T4" fmla="*/ 0 w 103"/>
                  <a:gd name="T5" fmla="*/ 0 h 174"/>
                  <a:gd name="T6" fmla="*/ 0 w 103"/>
                  <a:gd name="T7" fmla="*/ 0 h 174"/>
                  <a:gd name="T8" fmla="*/ 0 w 103"/>
                  <a:gd name="T9" fmla="*/ 0 h 174"/>
                  <a:gd name="T10" fmla="*/ 0 w 103"/>
                  <a:gd name="T11" fmla="*/ 0 h 174"/>
                  <a:gd name="T12" fmla="*/ 0 w 103"/>
                  <a:gd name="T13" fmla="*/ 0 h 174"/>
                  <a:gd name="T14" fmla="*/ 0 w 103"/>
                  <a:gd name="T15" fmla="*/ 0 h 174"/>
                  <a:gd name="T16" fmla="*/ 0 w 103"/>
                  <a:gd name="T17" fmla="*/ 0 h 174"/>
                  <a:gd name="T18" fmla="*/ 0 w 103"/>
                  <a:gd name="T19" fmla="*/ 0 h 174"/>
                  <a:gd name="T20" fmla="*/ 0 w 103"/>
                  <a:gd name="T21" fmla="*/ 0 h 174"/>
                  <a:gd name="T22" fmla="*/ 0 w 103"/>
                  <a:gd name="T23" fmla="*/ 0 h 174"/>
                  <a:gd name="T24" fmla="*/ 0 w 103"/>
                  <a:gd name="T25" fmla="*/ 0 h 174"/>
                  <a:gd name="T26" fmla="*/ 0 w 103"/>
                  <a:gd name="T27" fmla="*/ 0 h 174"/>
                  <a:gd name="T28" fmla="*/ 0 w 103"/>
                  <a:gd name="T29" fmla="*/ 0 h 174"/>
                  <a:gd name="T30" fmla="*/ 0 w 103"/>
                  <a:gd name="T31" fmla="*/ 0 h 174"/>
                  <a:gd name="T32" fmla="*/ 0 w 103"/>
                  <a:gd name="T33" fmla="*/ 0 h 174"/>
                  <a:gd name="T34" fmla="*/ 0 w 103"/>
                  <a:gd name="T35" fmla="*/ 0 h 174"/>
                  <a:gd name="T36" fmla="*/ 0 w 103"/>
                  <a:gd name="T37" fmla="*/ 0 h 174"/>
                  <a:gd name="T38" fmla="*/ 0 w 103"/>
                  <a:gd name="T39" fmla="*/ 0 h 174"/>
                  <a:gd name="T40" fmla="*/ 0 w 103"/>
                  <a:gd name="T41" fmla="*/ 0 h 174"/>
                  <a:gd name="T42" fmla="*/ 0 w 103"/>
                  <a:gd name="T43" fmla="*/ 0 h 174"/>
                  <a:gd name="T44" fmla="*/ 0 w 103"/>
                  <a:gd name="T45" fmla="*/ 0 h 174"/>
                  <a:gd name="T46" fmla="*/ 0 w 103"/>
                  <a:gd name="T47" fmla="*/ 0 h 174"/>
                  <a:gd name="T48" fmla="*/ 0 w 103"/>
                  <a:gd name="T49" fmla="*/ 0 h 174"/>
                  <a:gd name="T50" fmla="*/ 0 w 103"/>
                  <a:gd name="T51" fmla="*/ 0 h 1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3"/>
                  <a:gd name="T79" fmla="*/ 0 h 174"/>
                  <a:gd name="T80" fmla="*/ 103 w 103"/>
                  <a:gd name="T81" fmla="*/ 174 h 1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3" h="174">
                    <a:moveTo>
                      <a:pt x="7" y="8"/>
                    </a:moveTo>
                    <a:lnTo>
                      <a:pt x="0" y="28"/>
                    </a:lnTo>
                    <a:lnTo>
                      <a:pt x="2" y="55"/>
                    </a:lnTo>
                    <a:lnTo>
                      <a:pt x="7" y="75"/>
                    </a:lnTo>
                    <a:lnTo>
                      <a:pt x="15" y="99"/>
                    </a:lnTo>
                    <a:lnTo>
                      <a:pt x="22" y="119"/>
                    </a:lnTo>
                    <a:lnTo>
                      <a:pt x="32" y="134"/>
                    </a:lnTo>
                    <a:lnTo>
                      <a:pt x="46" y="150"/>
                    </a:lnTo>
                    <a:lnTo>
                      <a:pt x="58" y="162"/>
                    </a:lnTo>
                    <a:lnTo>
                      <a:pt x="73" y="174"/>
                    </a:lnTo>
                    <a:lnTo>
                      <a:pt x="103" y="134"/>
                    </a:lnTo>
                    <a:lnTo>
                      <a:pt x="93" y="126"/>
                    </a:lnTo>
                    <a:lnTo>
                      <a:pt x="81" y="114"/>
                    </a:lnTo>
                    <a:lnTo>
                      <a:pt x="73" y="103"/>
                    </a:lnTo>
                    <a:lnTo>
                      <a:pt x="68" y="93"/>
                    </a:lnTo>
                    <a:lnTo>
                      <a:pt x="60" y="83"/>
                    </a:lnTo>
                    <a:lnTo>
                      <a:pt x="58" y="65"/>
                    </a:lnTo>
                    <a:lnTo>
                      <a:pt x="52" y="45"/>
                    </a:lnTo>
                    <a:lnTo>
                      <a:pt x="50" y="22"/>
                    </a:lnTo>
                    <a:lnTo>
                      <a:pt x="42" y="43"/>
                    </a:lnTo>
                    <a:lnTo>
                      <a:pt x="50" y="22"/>
                    </a:lnTo>
                    <a:lnTo>
                      <a:pt x="40" y="4"/>
                    </a:lnTo>
                    <a:lnTo>
                      <a:pt x="22" y="0"/>
                    </a:lnTo>
                    <a:lnTo>
                      <a:pt x="7" y="8"/>
                    </a:lnTo>
                    <a:lnTo>
                      <a:pt x="0" y="28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" name="Freeform 213"/>
              <p:cNvSpPr>
                <a:spLocks/>
              </p:cNvSpPr>
              <p:nvPr/>
            </p:nvSpPr>
            <p:spPr bwMode="auto">
              <a:xfrm>
                <a:off x="4308" y="2662"/>
                <a:ext cx="51" cy="22"/>
              </a:xfrm>
              <a:custGeom>
                <a:avLst/>
                <a:gdLst>
                  <a:gd name="T0" fmla="*/ 0 w 590"/>
                  <a:gd name="T1" fmla="*/ 0 h 248"/>
                  <a:gd name="T2" fmla="*/ 0 w 590"/>
                  <a:gd name="T3" fmla="*/ 0 h 248"/>
                  <a:gd name="T4" fmla="*/ 0 w 590"/>
                  <a:gd name="T5" fmla="*/ 0 h 248"/>
                  <a:gd name="T6" fmla="*/ 0 w 590"/>
                  <a:gd name="T7" fmla="*/ 0 h 248"/>
                  <a:gd name="T8" fmla="*/ 0 w 590"/>
                  <a:gd name="T9" fmla="*/ 0 h 248"/>
                  <a:gd name="T10" fmla="*/ 0 w 590"/>
                  <a:gd name="T11" fmla="*/ 0 h 248"/>
                  <a:gd name="T12" fmla="*/ 0 w 590"/>
                  <a:gd name="T13" fmla="*/ 0 h 248"/>
                  <a:gd name="T14" fmla="*/ 0 w 590"/>
                  <a:gd name="T15" fmla="*/ 0 h 248"/>
                  <a:gd name="T16" fmla="*/ 0 w 590"/>
                  <a:gd name="T17" fmla="*/ 0 h 248"/>
                  <a:gd name="T18" fmla="*/ 0 w 590"/>
                  <a:gd name="T19" fmla="*/ 0 h 248"/>
                  <a:gd name="T20" fmla="*/ 0 w 590"/>
                  <a:gd name="T21" fmla="*/ 0 h 248"/>
                  <a:gd name="T22" fmla="*/ 0 w 590"/>
                  <a:gd name="T23" fmla="*/ 0 h 248"/>
                  <a:gd name="T24" fmla="*/ 0 w 590"/>
                  <a:gd name="T25" fmla="*/ 0 h 248"/>
                  <a:gd name="T26" fmla="*/ 0 w 590"/>
                  <a:gd name="T27" fmla="*/ 0 h 248"/>
                  <a:gd name="T28" fmla="*/ 0 w 590"/>
                  <a:gd name="T29" fmla="*/ 0 h 248"/>
                  <a:gd name="T30" fmla="*/ 0 w 590"/>
                  <a:gd name="T31" fmla="*/ 0 h 248"/>
                  <a:gd name="T32" fmla="*/ 0 w 590"/>
                  <a:gd name="T33" fmla="*/ 0 h 248"/>
                  <a:gd name="T34" fmla="*/ 0 w 590"/>
                  <a:gd name="T35" fmla="*/ 0 h 248"/>
                  <a:gd name="T36" fmla="*/ 0 w 590"/>
                  <a:gd name="T37" fmla="*/ 0 h 248"/>
                  <a:gd name="T38" fmla="*/ 0 w 590"/>
                  <a:gd name="T39" fmla="*/ 0 h 248"/>
                  <a:gd name="T40" fmla="*/ 0 w 590"/>
                  <a:gd name="T41" fmla="*/ 0 h 248"/>
                  <a:gd name="T42" fmla="*/ 0 w 590"/>
                  <a:gd name="T43" fmla="*/ 0 h 248"/>
                  <a:gd name="T44" fmla="*/ 0 w 590"/>
                  <a:gd name="T45" fmla="*/ 0 h 248"/>
                  <a:gd name="T46" fmla="*/ 0 w 590"/>
                  <a:gd name="T47" fmla="*/ 0 h 248"/>
                  <a:gd name="T48" fmla="*/ 0 w 590"/>
                  <a:gd name="T49" fmla="*/ 0 h 248"/>
                  <a:gd name="T50" fmla="*/ 0 w 590"/>
                  <a:gd name="T51" fmla="*/ 0 h 248"/>
                  <a:gd name="T52" fmla="*/ 0 w 590"/>
                  <a:gd name="T53" fmla="*/ 0 h 248"/>
                  <a:gd name="T54" fmla="*/ 0 w 590"/>
                  <a:gd name="T55" fmla="*/ 0 h 248"/>
                  <a:gd name="T56" fmla="*/ 0 w 590"/>
                  <a:gd name="T57" fmla="*/ 0 h 248"/>
                  <a:gd name="T58" fmla="*/ 0 w 590"/>
                  <a:gd name="T59" fmla="*/ 0 h 248"/>
                  <a:gd name="T60" fmla="*/ 0 w 590"/>
                  <a:gd name="T61" fmla="*/ 0 h 248"/>
                  <a:gd name="T62" fmla="*/ 0 w 590"/>
                  <a:gd name="T63" fmla="*/ 0 h 248"/>
                  <a:gd name="T64" fmla="*/ 0 w 590"/>
                  <a:gd name="T65" fmla="*/ 0 h 248"/>
                  <a:gd name="T66" fmla="*/ 0 w 590"/>
                  <a:gd name="T67" fmla="*/ 0 h 248"/>
                  <a:gd name="T68" fmla="*/ 0 w 590"/>
                  <a:gd name="T69" fmla="*/ 0 h 248"/>
                  <a:gd name="T70" fmla="*/ 0 w 590"/>
                  <a:gd name="T71" fmla="*/ 0 h 248"/>
                  <a:gd name="T72" fmla="*/ 0 w 590"/>
                  <a:gd name="T73" fmla="*/ 0 h 248"/>
                  <a:gd name="T74" fmla="*/ 0 w 590"/>
                  <a:gd name="T75" fmla="*/ 0 h 248"/>
                  <a:gd name="T76" fmla="*/ 0 w 590"/>
                  <a:gd name="T77" fmla="*/ 0 h 248"/>
                  <a:gd name="T78" fmla="*/ 0 w 590"/>
                  <a:gd name="T79" fmla="*/ 0 h 248"/>
                  <a:gd name="T80" fmla="*/ 0 w 590"/>
                  <a:gd name="T81" fmla="*/ 0 h 248"/>
                  <a:gd name="T82" fmla="*/ 0 w 590"/>
                  <a:gd name="T83" fmla="*/ 0 h 2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0"/>
                  <a:gd name="T127" fmla="*/ 0 h 248"/>
                  <a:gd name="T128" fmla="*/ 590 w 590"/>
                  <a:gd name="T129" fmla="*/ 248 h 2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0" h="248">
                    <a:moveTo>
                      <a:pt x="584" y="38"/>
                    </a:moveTo>
                    <a:lnTo>
                      <a:pt x="560" y="0"/>
                    </a:lnTo>
                    <a:lnTo>
                      <a:pt x="524" y="10"/>
                    </a:lnTo>
                    <a:lnTo>
                      <a:pt x="489" y="18"/>
                    </a:lnTo>
                    <a:lnTo>
                      <a:pt x="453" y="28"/>
                    </a:lnTo>
                    <a:lnTo>
                      <a:pt x="418" y="35"/>
                    </a:lnTo>
                    <a:lnTo>
                      <a:pt x="379" y="45"/>
                    </a:lnTo>
                    <a:lnTo>
                      <a:pt x="345" y="59"/>
                    </a:lnTo>
                    <a:lnTo>
                      <a:pt x="309" y="71"/>
                    </a:lnTo>
                    <a:lnTo>
                      <a:pt x="274" y="81"/>
                    </a:lnTo>
                    <a:lnTo>
                      <a:pt x="238" y="93"/>
                    </a:lnTo>
                    <a:lnTo>
                      <a:pt x="203" y="106"/>
                    </a:lnTo>
                    <a:lnTo>
                      <a:pt x="167" y="119"/>
                    </a:lnTo>
                    <a:lnTo>
                      <a:pt x="134" y="134"/>
                    </a:lnTo>
                    <a:lnTo>
                      <a:pt x="98" y="150"/>
                    </a:lnTo>
                    <a:lnTo>
                      <a:pt x="63" y="167"/>
                    </a:lnTo>
                    <a:lnTo>
                      <a:pt x="33" y="185"/>
                    </a:lnTo>
                    <a:lnTo>
                      <a:pt x="0" y="207"/>
                    </a:lnTo>
                    <a:lnTo>
                      <a:pt x="25" y="248"/>
                    </a:lnTo>
                    <a:lnTo>
                      <a:pt x="58" y="231"/>
                    </a:lnTo>
                    <a:lnTo>
                      <a:pt x="88" y="213"/>
                    </a:lnTo>
                    <a:lnTo>
                      <a:pt x="118" y="195"/>
                    </a:lnTo>
                    <a:lnTo>
                      <a:pt x="154" y="180"/>
                    </a:lnTo>
                    <a:lnTo>
                      <a:pt x="187" y="164"/>
                    </a:lnTo>
                    <a:lnTo>
                      <a:pt x="217" y="152"/>
                    </a:lnTo>
                    <a:lnTo>
                      <a:pt x="253" y="140"/>
                    </a:lnTo>
                    <a:lnTo>
                      <a:pt x="288" y="126"/>
                    </a:lnTo>
                    <a:lnTo>
                      <a:pt x="324" y="116"/>
                    </a:lnTo>
                    <a:lnTo>
                      <a:pt x="359" y="104"/>
                    </a:lnTo>
                    <a:lnTo>
                      <a:pt x="395" y="96"/>
                    </a:lnTo>
                    <a:lnTo>
                      <a:pt x="428" y="86"/>
                    </a:lnTo>
                    <a:lnTo>
                      <a:pt x="463" y="79"/>
                    </a:lnTo>
                    <a:lnTo>
                      <a:pt x="499" y="69"/>
                    </a:lnTo>
                    <a:lnTo>
                      <a:pt x="534" y="61"/>
                    </a:lnTo>
                    <a:lnTo>
                      <a:pt x="570" y="51"/>
                    </a:lnTo>
                    <a:lnTo>
                      <a:pt x="544" y="13"/>
                    </a:lnTo>
                    <a:lnTo>
                      <a:pt x="570" y="51"/>
                    </a:lnTo>
                    <a:lnTo>
                      <a:pt x="587" y="41"/>
                    </a:lnTo>
                    <a:lnTo>
                      <a:pt x="590" y="20"/>
                    </a:lnTo>
                    <a:lnTo>
                      <a:pt x="580" y="5"/>
                    </a:lnTo>
                    <a:lnTo>
                      <a:pt x="560" y="0"/>
                    </a:lnTo>
                    <a:lnTo>
                      <a:pt x="584" y="38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" name="Freeform 214"/>
              <p:cNvSpPr>
                <a:spLocks/>
              </p:cNvSpPr>
              <p:nvPr/>
            </p:nvSpPr>
            <p:spPr bwMode="auto">
              <a:xfrm>
                <a:off x="4323" y="2663"/>
                <a:ext cx="36" cy="34"/>
              </a:xfrm>
              <a:custGeom>
                <a:avLst/>
                <a:gdLst>
                  <a:gd name="T0" fmla="*/ 0 w 417"/>
                  <a:gd name="T1" fmla="*/ 0 h 386"/>
                  <a:gd name="T2" fmla="*/ 0 w 417"/>
                  <a:gd name="T3" fmla="*/ 0 h 386"/>
                  <a:gd name="T4" fmla="*/ 0 w 417"/>
                  <a:gd name="T5" fmla="*/ 0 h 386"/>
                  <a:gd name="T6" fmla="*/ 0 w 417"/>
                  <a:gd name="T7" fmla="*/ 0 h 386"/>
                  <a:gd name="T8" fmla="*/ 0 w 417"/>
                  <a:gd name="T9" fmla="*/ 0 h 386"/>
                  <a:gd name="T10" fmla="*/ 0 w 417"/>
                  <a:gd name="T11" fmla="*/ 0 h 386"/>
                  <a:gd name="T12" fmla="*/ 0 w 417"/>
                  <a:gd name="T13" fmla="*/ 0 h 386"/>
                  <a:gd name="T14" fmla="*/ 0 w 417"/>
                  <a:gd name="T15" fmla="*/ 0 h 386"/>
                  <a:gd name="T16" fmla="*/ 0 w 417"/>
                  <a:gd name="T17" fmla="*/ 0 h 386"/>
                  <a:gd name="T18" fmla="*/ 0 w 417"/>
                  <a:gd name="T19" fmla="*/ 0 h 386"/>
                  <a:gd name="T20" fmla="*/ 0 w 417"/>
                  <a:gd name="T21" fmla="*/ 0 h 386"/>
                  <a:gd name="T22" fmla="*/ 0 w 417"/>
                  <a:gd name="T23" fmla="*/ 0 h 386"/>
                  <a:gd name="T24" fmla="*/ 0 w 417"/>
                  <a:gd name="T25" fmla="*/ 0 h 386"/>
                  <a:gd name="T26" fmla="*/ 0 w 417"/>
                  <a:gd name="T27" fmla="*/ 0 h 386"/>
                  <a:gd name="T28" fmla="*/ 0 w 417"/>
                  <a:gd name="T29" fmla="*/ 0 h 386"/>
                  <a:gd name="T30" fmla="*/ 0 w 417"/>
                  <a:gd name="T31" fmla="*/ 0 h 386"/>
                  <a:gd name="T32" fmla="*/ 0 w 417"/>
                  <a:gd name="T33" fmla="*/ 0 h 386"/>
                  <a:gd name="T34" fmla="*/ 0 w 417"/>
                  <a:gd name="T35" fmla="*/ 0 h 386"/>
                  <a:gd name="T36" fmla="*/ 0 w 417"/>
                  <a:gd name="T37" fmla="*/ 0 h 386"/>
                  <a:gd name="T38" fmla="*/ 0 w 417"/>
                  <a:gd name="T39" fmla="*/ 0 h 386"/>
                  <a:gd name="T40" fmla="*/ 0 w 417"/>
                  <a:gd name="T41" fmla="*/ 0 h 386"/>
                  <a:gd name="T42" fmla="*/ 0 w 417"/>
                  <a:gd name="T43" fmla="*/ 0 h 386"/>
                  <a:gd name="T44" fmla="*/ 0 w 417"/>
                  <a:gd name="T45" fmla="*/ 0 h 386"/>
                  <a:gd name="T46" fmla="*/ 0 w 417"/>
                  <a:gd name="T47" fmla="*/ 0 h 386"/>
                  <a:gd name="T48" fmla="*/ 0 w 417"/>
                  <a:gd name="T49" fmla="*/ 0 h 386"/>
                  <a:gd name="T50" fmla="*/ 0 w 417"/>
                  <a:gd name="T51" fmla="*/ 0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7"/>
                  <a:gd name="T79" fmla="*/ 0 h 386"/>
                  <a:gd name="T80" fmla="*/ 417 w 417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7" h="386">
                    <a:moveTo>
                      <a:pt x="36" y="386"/>
                    </a:moveTo>
                    <a:lnTo>
                      <a:pt x="36" y="384"/>
                    </a:lnTo>
                    <a:lnTo>
                      <a:pt x="93" y="349"/>
                    </a:lnTo>
                    <a:lnTo>
                      <a:pt x="147" y="311"/>
                    </a:lnTo>
                    <a:lnTo>
                      <a:pt x="198" y="271"/>
                    </a:lnTo>
                    <a:lnTo>
                      <a:pt x="248" y="224"/>
                    </a:lnTo>
                    <a:lnTo>
                      <a:pt x="296" y="179"/>
                    </a:lnTo>
                    <a:lnTo>
                      <a:pt x="342" y="129"/>
                    </a:lnTo>
                    <a:lnTo>
                      <a:pt x="382" y="78"/>
                    </a:lnTo>
                    <a:lnTo>
                      <a:pt x="417" y="25"/>
                    </a:lnTo>
                    <a:lnTo>
                      <a:pt x="377" y="0"/>
                    </a:lnTo>
                    <a:lnTo>
                      <a:pt x="342" y="48"/>
                    </a:lnTo>
                    <a:lnTo>
                      <a:pt x="301" y="98"/>
                    </a:lnTo>
                    <a:lnTo>
                      <a:pt x="261" y="143"/>
                    </a:lnTo>
                    <a:lnTo>
                      <a:pt x="212" y="190"/>
                    </a:lnTo>
                    <a:lnTo>
                      <a:pt x="167" y="230"/>
                    </a:lnTo>
                    <a:lnTo>
                      <a:pt x="117" y="271"/>
                    </a:lnTo>
                    <a:lnTo>
                      <a:pt x="63" y="309"/>
                    </a:lnTo>
                    <a:lnTo>
                      <a:pt x="10" y="344"/>
                    </a:lnTo>
                    <a:lnTo>
                      <a:pt x="10" y="341"/>
                    </a:lnTo>
                    <a:lnTo>
                      <a:pt x="10" y="344"/>
                    </a:lnTo>
                    <a:lnTo>
                      <a:pt x="0" y="359"/>
                    </a:lnTo>
                    <a:lnTo>
                      <a:pt x="5" y="374"/>
                    </a:lnTo>
                    <a:lnTo>
                      <a:pt x="18" y="386"/>
                    </a:lnTo>
                    <a:lnTo>
                      <a:pt x="36" y="384"/>
                    </a:lnTo>
                    <a:lnTo>
                      <a:pt x="36" y="386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" name="Freeform 215"/>
              <p:cNvSpPr>
                <a:spLocks/>
              </p:cNvSpPr>
              <p:nvPr/>
            </p:nvSpPr>
            <p:spPr bwMode="auto">
              <a:xfrm>
                <a:off x="4310" y="2693"/>
                <a:ext cx="15" cy="6"/>
              </a:xfrm>
              <a:custGeom>
                <a:avLst/>
                <a:gdLst>
                  <a:gd name="T0" fmla="*/ 0 w 186"/>
                  <a:gd name="T1" fmla="*/ 0 h 81"/>
                  <a:gd name="T2" fmla="*/ 0 w 186"/>
                  <a:gd name="T3" fmla="*/ 0 h 81"/>
                  <a:gd name="T4" fmla="*/ 0 w 186"/>
                  <a:gd name="T5" fmla="*/ 0 h 81"/>
                  <a:gd name="T6" fmla="*/ 0 w 186"/>
                  <a:gd name="T7" fmla="*/ 0 h 81"/>
                  <a:gd name="T8" fmla="*/ 0 w 186"/>
                  <a:gd name="T9" fmla="*/ 0 h 81"/>
                  <a:gd name="T10" fmla="*/ 0 w 186"/>
                  <a:gd name="T11" fmla="*/ 0 h 81"/>
                  <a:gd name="T12" fmla="*/ 0 w 186"/>
                  <a:gd name="T13" fmla="*/ 0 h 81"/>
                  <a:gd name="T14" fmla="*/ 0 w 186"/>
                  <a:gd name="T15" fmla="*/ 0 h 81"/>
                  <a:gd name="T16" fmla="*/ 0 w 186"/>
                  <a:gd name="T17" fmla="*/ 0 h 81"/>
                  <a:gd name="T18" fmla="*/ 0 w 186"/>
                  <a:gd name="T19" fmla="*/ 0 h 81"/>
                  <a:gd name="T20" fmla="*/ 0 w 186"/>
                  <a:gd name="T21" fmla="*/ 0 h 81"/>
                  <a:gd name="T22" fmla="*/ 0 w 186"/>
                  <a:gd name="T23" fmla="*/ 0 h 81"/>
                  <a:gd name="T24" fmla="*/ 0 w 186"/>
                  <a:gd name="T25" fmla="*/ 0 h 81"/>
                  <a:gd name="T26" fmla="*/ 0 w 186"/>
                  <a:gd name="T27" fmla="*/ 0 h 81"/>
                  <a:gd name="T28" fmla="*/ 0 w 186"/>
                  <a:gd name="T29" fmla="*/ 0 h 81"/>
                  <a:gd name="T30" fmla="*/ 0 w 186"/>
                  <a:gd name="T31" fmla="*/ 0 h 81"/>
                  <a:gd name="T32" fmla="*/ 0 w 186"/>
                  <a:gd name="T33" fmla="*/ 0 h 81"/>
                  <a:gd name="T34" fmla="*/ 0 w 186"/>
                  <a:gd name="T35" fmla="*/ 0 h 81"/>
                  <a:gd name="T36" fmla="*/ 0 w 186"/>
                  <a:gd name="T37" fmla="*/ 0 h 81"/>
                  <a:gd name="T38" fmla="*/ 0 w 186"/>
                  <a:gd name="T39" fmla="*/ 0 h 81"/>
                  <a:gd name="T40" fmla="*/ 0 w 186"/>
                  <a:gd name="T41" fmla="*/ 0 h 81"/>
                  <a:gd name="T42" fmla="*/ 0 w 186"/>
                  <a:gd name="T43" fmla="*/ 0 h 81"/>
                  <a:gd name="T44" fmla="*/ 0 w 186"/>
                  <a:gd name="T45" fmla="*/ 0 h 81"/>
                  <a:gd name="T46" fmla="*/ 0 w 186"/>
                  <a:gd name="T47" fmla="*/ 0 h 81"/>
                  <a:gd name="T48" fmla="*/ 0 w 186"/>
                  <a:gd name="T49" fmla="*/ 0 h 81"/>
                  <a:gd name="T50" fmla="*/ 0 w 186"/>
                  <a:gd name="T51" fmla="*/ 0 h 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81"/>
                  <a:gd name="T80" fmla="*/ 186 w 186"/>
                  <a:gd name="T81" fmla="*/ 81 h 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81">
                    <a:moveTo>
                      <a:pt x="0" y="31"/>
                    </a:moveTo>
                    <a:lnTo>
                      <a:pt x="6" y="39"/>
                    </a:lnTo>
                    <a:lnTo>
                      <a:pt x="20" y="59"/>
                    </a:lnTo>
                    <a:lnTo>
                      <a:pt x="44" y="73"/>
                    </a:lnTo>
                    <a:lnTo>
                      <a:pt x="64" y="81"/>
                    </a:lnTo>
                    <a:lnTo>
                      <a:pt x="89" y="81"/>
                    </a:lnTo>
                    <a:lnTo>
                      <a:pt x="112" y="79"/>
                    </a:lnTo>
                    <a:lnTo>
                      <a:pt x="135" y="69"/>
                    </a:lnTo>
                    <a:lnTo>
                      <a:pt x="158" y="59"/>
                    </a:lnTo>
                    <a:lnTo>
                      <a:pt x="186" y="45"/>
                    </a:lnTo>
                    <a:lnTo>
                      <a:pt x="160" y="0"/>
                    </a:lnTo>
                    <a:lnTo>
                      <a:pt x="137" y="13"/>
                    </a:lnTo>
                    <a:lnTo>
                      <a:pt x="115" y="23"/>
                    </a:lnTo>
                    <a:lnTo>
                      <a:pt x="97" y="28"/>
                    </a:lnTo>
                    <a:lnTo>
                      <a:pt x="85" y="31"/>
                    </a:lnTo>
                    <a:lnTo>
                      <a:pt x="74" y="31"/>
                    </a:lnTo>
                    <a:lnTo>
                      <a:pt x="64" y="28"/>
                    </a:lnTo>
                    <a:lnTo>
                      <a:pt x="56" y="23"/>
                    </a:lnTo>
                    <a:lnTo>
                      <a:pt x="46" y="13"/>
                    </a:lnTo>
                    <a:lnTo>
                      <a:pt x="51" y="21"/>
                    </a:lnTo>
                    <a:lnTo>
                      <a:pt x="46" y="13"/>
                    </a:lnTo>
                    <a:lnTo>
                      <a:pt x="31" y="3"/>
                    </a:lnTo>
                    <a:lnTo>
                      <a:pt x="16" y="5"/>
                    </a:lnTo>
                    <a:lnTo>
                      <a:pt x="4" y="21"/>
                    </a:lnTo>
                    <a:lnTo>
                      <a:pt x="6" y="3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" name="Freeform 216"/>
              <p:cNvSpPr>
                <a:spLocks/>
              </p:cNvSpPr>
              <p:nvPr/>
            </p:nvSpPr>
            <p:spPr bwMode="auto">
              <a:xfrm>
                <a:off x="4307" y="2679"/>
                <a:ext cx="7" cy="16"/>
              </a:xfrm>
              <a:custGeom>
                <a:avLst/>
                <a:gdLst>
                  <a:gd name="T0" fmla="*/ 0 w 81"/>
                  <a:gd name="T1" fmla="*/ 0 h 182"/>
                  <a:gd name="T2" fmla="*/ 0 w 81"/>
                  <a:gd name="T3" fmla="*/ 0 h 182"/>
                  <a:gd name="T4" fmla="*/ 0 w 81"/>
                  <a:gd name="T5" fmla="*/ 0 h 182"/>
                  <a:gd name="T6" fmla="*/ 0 w 81"/>
                  <a:gd name="T7" fmla="*/ 0 h 182"/>
                  <a:gd name="T8" fmla="*/ 0 w 81"/>
                  <a:gd name="T9" fmla="*/ 0 h 182"/>
                  <a:gd name="T10" fmla="*/ 0 w 81"/>
                  <a:gd name="T11" fmla="*/ 0 h 182"/>
                  <a:gd name="T12" fmla="*/ 0 w 81"/>
                  <a:gd name="T13" fmla="*/ 0 h 182"/>
                  <a:gd name="T14" fmla="*/ 0 w 81"/>
                  <a:gd name="T15" fmla="*/ 0 h 182"/>
                  <a:gd name="T16" fmla="*/ 0 w 81"/>
                  <a:gd name="T17" fmla="*/ 0 h 182"/>
                  <a:gd name="T18" fmla="*/ 0 w 81"/>
                  <a:gd name="T19" fmla="*/ 0 h 182"/>
                  <a:gd name="T20" fmla="*/ 0 w 81"/>
                  <a:gd name="T21" fmla="*/ 0 h 182"/>
                  <a:gd name="T22" fmla="*/ 0 w 81"/>
                  <a:gd name="T23" fmla="*/ 0 h 182"/>
                  <a:gd name="T24" fmla="*/ 0 w 81"/>
                  <a:gd name="T25" fmla="*/ 0 h 182"/>
                  <a:gd name="T26" fmla="*/ 0 w 81"/>
                  <a:gd name="T27" fmla="*/ 0 h 182"/>
                  <a:gd name="T28" fmla="*/ 0 w 81"/>
                  <a:gd name="T29" fmla="*/ 0 h 182"/>
                  <a:gd name="T30" fmla="*/ 0 w 81"/>
                  <a:gd name="T31" fmla="*/ 0 h 182"/>
                  <a:gd name="T32" fmla="*/ 0 w 81"/>
                  <a:gd name="T33" fmla="*/ 0 h 182"/>
                  <a:gd name="T34" fmla="*/ 0 w 81"/>
                  <a:gd name="T35" fmla="*/ 0 h 182"/>
                  <a:gd name="T36" fmla="*/ 0 w 81"/>
                  <a:gd name="T37" fmla="*/ 0 h 182"/>
                  <a:gd name="T38" fmla="*/ 0 w 81"/>
                  <a:gd name="T39" fmla="*/ 0 h 182"/>
                  <a:gd name="T40" fmla="*/ 0 w 81"/>
                  <a:gd name="T41" fmla="*/ 0 h 182"/>
                  <a:gd name="T42" fmla="*/ 0 w 81"/>
                  <a:gd name="T43" fmla="*/ 0 h 182"/>
                  <a:gd name="T44" fmla="*/ 0 w 81"/>
                  <a:gd name="T45" fmla="*/ 0 h 182"/>
                  <a:gd name="T46" fmla="*/ 0 w 81"/>
                  <a:gd name="T47" fmla="*/ 0 h 182"/>
                  <a:gd name="T48" fmla="*/ 0 w 81"/>
                  <a:gd name="T49" fmla="*/ 0 h 182"/>
                  <a:gd name="T50" fmla="*/ 0 w 81"/>
                  <a:gd name="T51" fmla="*/ 0 h 1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1"/>
                  <a:gd name="T79" fmla="*/ 0 h 182"/>
                  <a:gd name="T80" fmla="*/ 81 w 81"/>
                  <a:gd name="T81" fmla="*/ 182 h 1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1" h="182">
                    <a:moveTo>
                      <a:pt x="13" y="4"/>
                    </a:moveTo>
                    <a:lnTo>
                      <a:pt x="3" y="38"/>
                    </a:lnTo>
                    <a:lnTo>
                      <a:pt x="10" y="50"/>
                    </a:lnTo>
                    <a:lnTo>
                      <a:pt x="13" y="65"/>
                    </a:lnTo>
                    <a:lnTo>
                      <a:pt x="18" y="81"/>
                    </a:lnTo>
                    <a:lnTo>
                      <a:pt x="20" y="99"/>
                    </a:lnTo>
                    <a:lnTo>
                      <a:pt x="23" y="119"/>
                    </a:lnTo>
                    <a:lnTo>
                      <a:pt x="26" y="139"/>
                    </a:lnTo>
                    <a:lnTo>
                      <a:pt x="28" y="159"/>
                    </a:lnTo>
                    <a:lnTo>
                      <a:pt x="30" y="182"/>
                    </a:lnTo>
                    <a:lnTo>
                      <a:pt x="81" y="172"/>
                    </a:lnTo>
                    <a:lnTo>
                      <a:pt x="79" y="154"/>
                    </a:lnTo>
                    <a:lnTo>
                      <a:pt x="76" y="133"/>
                    </a:lnTo>
                    <a:lnTo>
                      <a:pt x="74" y="113"/>
                    </a:lnTo>
                    <a:lnTo>
                      <a:pt x="71" y="93"/>
                    </a:lnTo>
                    <a:lnTo>
                      <a:pt x="68" y="70"/>
                    </a:lnTo>
                    <a:lnTo>
                      <a:pt x="64" y="50"/>
                    </a:lnTo>
                    <a:lnTo>
                      <a:pt x="56" y="30"/>
                    </a:lnTo>
                    <a:lnTo>
                      <a:pt x="48" y="12"/>
                    </a:lnTo>
                    <a:lnTo>
                      <a:pt x="38" y="45"/>
                    </a:lnTo>
                    <a:lnTo>
                      <a:pt x="48" y="12"/>
                    </a:lnTo>
                    <a:lnTo>
                      <a:pt x="34" y="0"/>
                    </a:lnTo>
                    <a:lnTo>
                      <a:pt x="16" y="2"/>
                    </a:lnTo>
                    <a:lnTo>
                      <a:pt x="0" y="18"/>
                    </a:lnTo>
                    <a:lnTo>
                      <a:pt x="3" y="38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8D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" name="Freeform 217"/>
              <p:cNvSpPr>
                <a:spLocks/>
              </p:cNvSpPr>
              <p:nvPr/>
            </p:nvSpPr>
            <p:spPr bwMode="auto">
              <a:xfrm>
                <a:off x="4340" y="2671"/>
                <a:ext cx="58" cy="60"/>
              </a:xfrm>
              <a:custGeom>
                <a:avLst/>
                <a:gdLst>
                  <a:gd name="T0" fmla="*/ 0 w 675"/>
                  <a:gd name="T1" fmla="*/ 0 h 692"/>
                  <a:gd name="T2" fmla="*/ 0 w 675"/>
                  <a:gd name="T3" fmla="*/ 0 h 692"/>
                  <a:gd name="T4" fmla="*/ 0 w 675"/>
                  <a:gd name="T5" fmla="*/ 0 h 692"/>
                  <a:gd name="T6" fmla="*/ 0 w 675"/>
                  <a:gd name="T7" fmla="*/ 0 h 692"/>
                  <a:gd name="T8" fmla="*/ 0 w 675"/>
                  <a:gd name="T9" fmla="*/ 0 h 692"/>
                  <a:gd name="T10" fmla="*/ 0 w 675"/>
                  <a:gd name="T11" fmla="*/ 0 h 692"/>
                  <a:gd name="T12" fmla="*/ 0 w 675"/>
                  <a:gd name="T13" fmla="*/ 0 h 692"/>
                  <a:gd name="T14" fmla="*/ 0 w 675"/>
                  <a:gd name="T15" fmla="*/ 0 h 692"/>
                  <a:gd name="T16" fmla="*/ 0 w 675"/>
                  <a:gd name="T17" fmla="*/ 0 h 692"/>
                  <a:gd name="T18" fmla="*/ 0 w 675"/>
                  <a:gd name="T19" fmla="*/ 0 h 692"/>
                  <a:gd name="T20" fmla="*/ 0 w 675"/>
                  <a:gd name="T21" fmla="*/ 0 h 692"/>
                  <a:gd name="T22" fmla="*/ 0 w 675"/>
                  <a:gd name="T23" fmla="*/ 0 h 6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75"/>
                  <a:gd name="T37" fmla="*/ 0 h 692"/>
                  <a:gd name="T38" fmla="*/ 675 w 675"/>
                  <a:gd name="T39" fmla="*/ 692 h 69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75" h="692">
                    <a:moveTo>
                      <a:pt x="15" y="692"/>
                    </a:moveTo>
                    <a:lnTo>
                      <a:pt x="614" y="460"/>
                    </a:lnTo>
                    <a:lnTo>
                      <a:pt x="675" y="15"/>
                    </a:lnTo>
                    <a:lnTo>
                      <a:pt x="665" y="5"/>
                    </a:lnTo>
                    <a:lnTo>
                      <a:pt x="655" y="0"/>
                    </a:lnTo>
                    <a:lnTo>
                      <a:pt x="643" y="2"/>
                    </a:lnTo>
                    <a:lnTo>
                      <a:pt x="628" y="7"/>
                    </a:lnTo>
                    <a:lnTo>
                      <a:pt x="15" y="627"/>
                    </a:lnTo>
                    <a:lnTo>
                      <a:pt x="2" y="647"/>
                    </a:lnTo>
                    <a:lnTo>
                      <a:pt x="0" y="670"/>
                    </a:lnTo>
                    <a:lnTo>
                      <a:pt x="2" y="686"/>
                    </a:lnTo>
                    <a:lnTo>
                      <a:pt x="15" y="692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" name="Freeform 218"/>
              <p:cNvSpPr>
                <a:spLocks/>
              </p:cNvSpPr>
              <p:nvPr/>
            </p:nvSpPr>
            <p:spPr bwMode="auto">
              <a:xfrm>
                <a:off x="4587" y="2641"/>
                <a:ext cx="38" cy="58"/>
              </a:xfrm>
              <a:custGeom>
                <a:avLst/>
                <a:gdLst>
                  <a:gd name="T0" fmla="*/ 0 w 444"/>
                  <a:gd name="T1" fmla="*/ 0 h 671"/>
                  <a:gd name="T2" fmla="*/ 0 w 444"/>
                  <a:gd name="T3" fmla="*/ 0 h 671"/>
                  <a:gd name="T4" fmla="*/ 0 w 444"/>
                  <a:gd name="T5" fmla="*/ 0 h 671"/>
                  <a:gd name="T6" fmla="*/ 0 w 444"/>
                  <a:gd name="T7" fmla="*/ 0 h 671"/>
                  <a:gd name="T8" fmla="*/ 0 w 444"/>
                  <a:gd name="T9" fmla="*/ 0 h 671"/>
                  <a:gd name="T10" fmla="*/ 0 w 444"/>
                  <a:gd name="T11" fmla="*/ 0 h 671"/>
                  <a:gd name="T12" fmla="*/ 0 w 444"/>
                  <a:gd name="T13" fmla="*/ 0 h 671"/>
                  <a:gd name="T14" fmla="*/ 0 w 444"/>
                  <a:gd name="T15" fmla="*/ 0 h 671"/>
                  <a:gd name="T16" fmla="*/ 0 w 444"/>
                  <a:gd name="T17" fmla="*/ 0 h 671"/>
                  <a:gd name="T18" fmla="*/ 0 w 444"/>
                  <a:gd name="T19" fmla="*/ 0 h 671"/>
                  <a:gd name="T20" fmla="*/ 0 w 444"/>
                  <a:gd name="T21" fmla="*/ 0 h 671"/>
                  <a:gd name="T22" fmla="*/ 0 w 444"/>
                  <a:gd name="T23" fmla="*/ 0 h 671"/>
                  <a:gd name="T24" fmla="*/ 0 w 444"/>
                  <a:gd name="T25" fmla="*/ 0 h 671"/>
                  <a:gd name="T26" fmla="*/ 0 w 444"/>
                  <a:gd name="T27" fmla="*/ 0 h 671"/>
                  <a:gd name="T28" fmla="*/ 0 w 444"/>
                  <a:gd name="T29" fmla="*/ 0 h 671"/>
                  <a:gd name="T30" fmla="*/ 0 w 444"/>
                  <a:gd name="T31" fmla="*/ 0 h 671"/>
                  <a:gd name="T32" fmla="*/ 0 w 444"/>
                  <a:gd name="T33" fmla="*/ 0 h 671"/>
                  <a:gd name="T34" fmla="*/ 0 w 444"/>
                  <a:gd name="T35" fmla="*/ 0 h 671"/>
                  <a:gd name="T36" fmla="*/ 0 w 444"/>
                  <a:gd name="T37" fmla="*/ 0 h 671"/>
                  <a:gd name="T38" fmla="*/ 0 w 444"/>
                  <a:gd name="T39" fmla="*/ 0 h 671"/>
                  <a:gd name="T40" fmla="*/ 0 w 444"/>
                  <a:gd name="T41" fmla="*/ 0 h 671"/>
                  <a:gd name="T42" fmla="*/ 0 w 444"/>
                  <a:gd name="T43" fmla="*/ 0 h 671"/>
                  <a:gd name="T44" fmla="*/ 0 w 444"/>
                  <a:gd name="T45" fmla="*/ 0 h 671"/>
                  <a:gd name="T46" fmla="*/ 0 w 444"/>
                  <a:gd name="T47" fmla="*/ 0 h 671"/>
                  <a:gd name="T48" fmla="*/ 0 w 444"/>
                  <a:gd name="T49" fmla="*/ 0 h 671"/>
                  <a:gd name="T50" fmla="*/ 0 w 444"/>
                  <a:gd name="T51" fmla="*/ 0 h 671"/>
                  <a:gd name="T52" fmla="*/ 0 w 444"/>
                  <a:gd name="T53" fmla="*/ 0 h 67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4"/>
                  <a:gd name="T82" fmla="*/ 0 h 671"/>
                  <a:gd name="T83" fmla="*/ 444 w 444"/>
                  <a:gd name="T84" fmla="*/ 671 h 67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4" h="671">
                    <a:moveTo>
                      <a:pt x="3" y="13"/>
                    </a:moveTo>
                    <a:lnTo>
                      <a:pt x="0" y="478"/>
                    </a:lnTo>
                    <a:lnTo>
                      <a:pt x="274" y="671"/>
                    </a:lnTo>
                    <a:lnTo>
                      <a:pt x="306" y="626"/>
                    </a:lnTo>
                    <a:lnTo>
                      <a:pt x="334" y="577"/>
                    </a:lnTo>
                    <a:lnTo>
                      <a:pt x="360" y="527"/>
                    </a:lnTo>
                    <a:lnTo>
                      <a:pt x="383" y="474"/>
                    </a:lnTo>
                    <a:lnTo>
                      <a:pt x="403" y="418"/>
                    </a:lnTo>
                    <a:lnTo>
                      <a:pt x="418" y="360"/>
                    </a:lnTo>
                    <a:lnTo>
                      <a:pt x="433" y="300"/>
                    </a:lnTo>
                    <a:lnTo>
                      <a:pt x="444" y="236"/>
                    </a:lnTo>
                    <a:lnTo>
                      <a:pt x="444" y="219"/>
                    </a:lnTo>
                    <a:lnTo>
                      <a:pt x="438" y="201"/>
                    </a:lnTo>
                    <a:lnTo>
                      <a:pt x="428" y="185"/>
                    </a:lnTo>
                    <a:lnTo>
                      <a:pt x="413" y="170"/>
                    </a:lnTo>
                    <a:lnTo>
                      <a:pt x="395" y="155"/>
                    </a:lnTo>
                    <a:lnTo>
                      <a:pt x="375" y="140"/>
                    </a:lnTo>
                    <a:lnTo>
                      <a:pt x="352" y="124"/>
                    </a:lnTo>
                    <a:lnTo>
                      <a:pt x="327" y="112"/>
                    </a:lnTo>
                    <a:lnTo>
                      <a:pt x="246" y="81"/>
                    </a:lnTo>
                    <a:lnTo>
                      <a:pt x="183" y="57"/>
                    </a:lnTo>
                    <a:lnTo>
                      <a:pt x="130" y="33"/>
                    </a:lnTo>
                    <a:lnTo>
                      <a:pt x="91" y="16"/>
                    </a:lnTo>
                    <a:lnTo>
                      <a:pt x="61" y="6"/>
                    </a:lnTo>
                    <a:lnTo>
                      <a:pt x="39" y="0"/>
                    </a:lnTo>
                    <a:lnTo>
                      <a:pt x="18" y="3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8" name="Freeform 219"/>
              <p:cNvSpPr>
                <a:spLocks/>
              </p:cNvSpPr>
              <p:nvPr/>
            </p:nvSpPr>
            <p:spPr bwMode="auto">
              <a:xfrm>
                <a:off x="4394" y="2711"/>
                <a:ext cx="1" cy="2"/>
              </a:xfrm>
              <a:custGeom>
                <a:avLst/>
                <a:gdLst>
                  <a:gd name="T0" fmla="*/ 0 w 10"/>
                  <a:gd name="T1" fmla="*/ 0 h 25"/>
                  <a:gd name="T2" fmla="*/ 0 w 10"/>
                  <a:gd name="T3" fmla="*/ 0 h 25"/>
                  <a:gd name="T4" fmla="*/ 0 w 10"/>
                  <a:gd name="T5" fmla="*/ 0 h 25"/>
                  <a:gd name="T6" fmla="*/ 0 w 10"/>
                  <a:gd name="T7" fmla="*/ 0 h 25"/>
                  <a:gd name="T8" fmla="*/ 0 w 10"/>
                  <a:gd name="T9" fmla="*/ 0 h 25"/>
                  <a:gd name="T10" fmla="*/ 0 w 10"/>
                  <a:gd name="T11" fmla="*/ 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5"/>
                  <a:gd name="T20" fmla="*/ 10 w 10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5">
                    <a:moveTo>
                      <a:pt x="10" y="0"/>
                    </a:moveTo>
                    <a:lnTo>
                      <a:pt x="3" y="5"/>
                    </a:lnTo>
                    <a:lnTo>
                      <a:pt x="0" y="13"/>
                    </a:lnTo>
                    <a:lnTo>
                      <a:pt x="3" y="20"/>
                    </a:lnTo>
                    <a:lnTo>
                      <a:pt x="10" y="2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9" name="Freeform 220"/>
              <p:cNvSpPr>
                <a:spLocks/>
              </p:cNvSpPr>
              <p:nvPr/>
            </p:nvSpPr>
            <p:spPr bwMode="auto">
              <a:xfrm>
                <a:off x="4395" y="2682"/>
                <a:ext cx="192" cy="32"/>
              </a:xfrm>
              <a:custGeom>
                <a:avLst/>
                <a:gdLst>
                  <a:gd name="T0" fmla="*/ 0 w 2215"/>
                  <a:gd name="T1" fmla="*/ 0 h 364"/>
                  <a:gd name="T2" fmla="*/ 0 w 2215"/>
                  <a:gd name="T3" fmla="*/ 0 h 364"/>
                  <a:gd name="T4" fmla="*/ 0 w 2215"/>
                  <a:gd name="T5" fmla="*/ 0 h 364"/>
                  <a:gd name="T6" fmla="*/ 0 w 2215"/>
                  <a:gd name="T7" fmla="*/ 0 h 364"/>
                  <a:gd name="T8" fmla="*/ 0 w 2215"/>
                  <a:gd name="T9" fmla="*/ 0 h 364"/>
                  <a:gd name="T10" fmla="*/ 0 w 2215"/>
                  <a:gd name="T11" fmla="*/ 0 h 364"/>
                  <a:gd name="T12" fmla="*/ 0 w 2215"/>
                  <a:gd name="T13" fmla="*/ 0 h 364"/>
                  <a:gd name="T14" fmla="*/ 0 w 2215"/>
                  <a:gd name="T15" fmla="*/ 0 h 364"/>
                  <a:gd name="T16" fmla="*/ 0 w 2215"/>
                  <a:gd name="T17" fmla="*/ 0 h 364"/>
                  <a:gd name="T18" fmla="*/ 0 w 2215"/>
                  <a:gd name="T19" fmla="*/ 0 h 364"/>
                  <a:gd name="T20" fmla="*/ 0 w 2215"/>
                  <a:gd name="T21" fmla="*/ 0 h 364"/>
                  <a:gd name="T22" fmla="*/ 0 w 2215"/>
                  <a:gd name="T23" fmla="*/ 0 h 364"/>
                  <a:gd name="T24" fmla="*/ 0 w 2215"/>
                  <a:gd name="T25" fmla="*/ 0 h 364"/>
                  <a:gd name="T26" fmla="*/ 0 w 2215"/>
                  <a:gd name="T27" fmla="*/ 0 h 364"/>
                  <a:gd name="T28" fmla="*/ 0 w 2215"/>
                  <a:gd name="T29" fmla="*/ 0 h 364"/>
                  <a:gd name="T30" fmla="*/ 0 w 2215"/>
                  <a:gd name="T31" fmla="*/ 0 h 364"/>
                  <a:gd name="T32" fmla="*/ 0 w 2215"/>
                  <a:gd name="T33" fmla="*/ 0 h 364"/>
                  <a:gd name="T34" fmla="*/ 0 w 2215"/>
                  <a:gd name="T35" fmla="*/ 0 h 364"/>
                  <a:gd name="T36" fmla="*/ 0 w 2215"/>
                  <a:gd name="T37" fmla="*/ 0 h 364"/>
                  <a:gd name="T38" fmla="*/ 0 w 2215"/>
                  <a:gd name="T39" fmla="*/ 0 h 364"/>
                  <a:gd name="T40" fmla="*/ 0 w 2215"/>
                  <a:gd name="T41" fmla="*/ 0 h 364"/>
                  <a:gd name="T42" fmla="*/ 0 w 2215"/>
                  <a:gd name="T43" fmla="*/ 0 h 364"/>
                  <a:gd name="T44" fmla="*/ 0 w 2215"/>
                  <a:gd name="T45" fmla="*/ 0 h 364"/>
                  <a:gd name="T46" fmla="*/ 0 w 2215"/>
                  <a:gd name="T47" fmla="*/ 0 h 364"/>
                  <a:gd name="T48" fmla="*/ 0 w 2215"/>
                  <a:gd name="T49" fmla="*/ 0 h 364"/>
                  <a:gd name="T50" fmla="*/ 0 w 2215"/>
                  <a:gd name="T51" fmla="*/ 0 h 364"/>
                  <a:gd name="T52" fmla="*/ 0 w 2215"/>
                  <a:gd name="T53" fmla="*/ 0 h 364"/>
                  <a:gd name="T54" fmla="*/ 0 w 2215"/>
                  <a:gd name="T55" fmla="*/ 0 h 364"/>
                  <a:gd name="T56" fmla="*/ 0 w 2215"/>
                  <a:gd name="T57" fmla="*/ 0 h 364"/>
                  <a:gd name="T58" fmla="*/ 0 w 2215"/>
                  <a:gd name="T59" fmla="*/ 0 h 364"/>
                  <a:gd name="T60" fmla="*/ 0 w 2215"/>
                  <a:gd name="T61" fmla="*/ 0 h 364"/>
                  <a:gd name="T62" fmla="*/ 0 w 2215"/>
                  <a:gd name="T63" fmla="*/ 0 h 364"/>
                  <a:gd name="T64" fmla="*/ 0 w 2215"/>
                  <a:gd name="T65" fmla="*/ 0 h 3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15"/>
                  <a:gd name="T100" fmla="*/ 0 h 364"/>
                  <a:gd name="T101" fmla="*/ 2215 w 2215"/>
                  <a:gd name="T102" fmla="*/ 364 h 3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15" h="364">
                    <a:moveTo>
                      <a:pt x="2204" y="0"/>
                    </a:moveTo>
                    <a:lnTo>
                      <a:pt x="2137" y="22"/>
                    </a:lnTo>
                    <a:lnTo>
                      <a:pt x="2071" y="43"/>
                    </a:lnTo>
                    <a:lnTo>
                      <a:pt x="2005" y="65"/>
                    </a:lnTo>
                    <a:lnTo>
                      <a:pt x="1937" y="85"/>
                    </a:lnTo>
                    <a:lnTo>
                      <a:pt x="1868" y="103"/>
                    </a:lnTo>
                    <a:lnTo>
                      <a:pt x="1803" y="124"/>
                    </a:lnTo>
                    <a:lnTo>
                      <a:pt x="1734" y="142"/>
                    </a:lnTo>
                    <a:lnTo>
                      <a:pt x="1666" y="160"/>
                    </a:lnTo>
                    <a:lnTo>
                      <a:pt x="1598" y="174"/>
                    </a:lnTo>
                    <a:lnTo>
                      <a:pt x="1529" y="192"/>
                    </a:lnTo>
                    <a:lnTo>
                      <a:pt x="1461" y="205"/>
                    </a:lnTo>
                    <a:lnTo>
                      <a:pt x="1392" y="220"/>
                    </a:lnTo>
                    <a:lnTo>
                      <a:pt x="1321" y="235"/>
                    </a:lnTo>
                    <a:lnTo>
                      <a:pt x="1254" y="247"/>
                    </a:lnTo>
                    <a:lnTo>
                      <a:pt x="1185" y="257"/>
                    </a:lnTo>
                    <a:lnTo>
                      <a:pt x="1116" y="270"/>
                    </a:lnTo>
                    <a:lnTo>
                      <a:pt x="1046" y="280"/>
                    </a:lnTo>
                    <a:lnTo>
                      <a:pt x="977" y="290"/>
                    </a:lnTo>
                    <a:lnTo>
                      <a:pt x="909" y="298"/>
                    </a:lnTo>
                    <a:lnTo>
                      <a:pt x="839" y="306"/>
                    </a:lnTo>
                    <a:lnTo>
                      <a:pt x="772" y="314"/>
                    </a:lnTo>
                    <a:lnTo>
                      <a:pt x="701" y="318"/>
                    </a:lnTo>
                    <a:lnTo>
                      <a:pt x="634" y="324"/>
                    </a:lnTo>
                    <a:lnTo>
                      <a:pt x="563" y="328"/>
                    </a:lnTo>
                    <a:lnTo>
                      <a:pt x="494" y="334"/>
                    </a:lnTo>
                    <a:lnTo>
                      <a:pt x="423" y="336"/>
                    </a:lnTo>
                    <a:lnTo>
                      <a:pt x="353" y="336"/>
                    </a:lnTo>
                    <a:lnTo>
                      <a:pt x="282" y="338"/>
                    </a:lnTo>
                    <a:lnTo>
                      <a:pt x="213" y="336"/>
                    </a:lnTo>
                    <a:lnTo>
                      <a:pt x="142" y="336"/>
                    </a:lnTo>
                    <a:lnTo>
                      <a:pt x="71" y="334"/>
                    </a:lnTo>
                    <a:lnTo>
                      <a:pt x="0" y="331"/>
                    </a:lnTo>
                    <a:lnTo>
                      <a:pt x="0" y="356"/>
                    </a:lnTo>
                    <a:lnTo>
                      <a:pt x="71" y="359"/>
                    </a:lnTo>
                    <a:lnTo>
                      <a:pt x="142" y="361"/>
                    </a:lnTo>
                    <a:lnTo>
                      <a:pt x="213" y="361"/>
                    </a:lnTo>
                    <a:lnTo>
                      <a:pt x="282" y="364"/>
                    </a:lnTo>
                    <a:lnTo>
                      <a:pt x="353" y="361"/>
                    </a:lnTo>
                    <a:lnTo>
                      <a:pt x="423" y="361"/>
                    </a:lnTo>
                    <a:lnTo>
                      <a:pt x="494" y="359"/>
                    </a:lnTo>
                    <a:lnTo>
                      <a:pt x="563" y="354"/>
                    </a:lnTo>
                    <a:lnTo>
                      <a:pt x="634" y="349"/>
                    </a:lnTo>
                    <a:lnTo>
                      <a:pt x="701" y="344"/>
                    </a:lnTo>
                    <a:lnTo>
                      <a:pt x="772" y="338"/>
                    </a:lnTo>
                    <a:lnTo>
                      <a:pt x="843" y="331"/>
                    </a:lnTo>
                    <a:lnTo>
                      <a:pt x="914" y="324"/>
                    </a:lnTo>
                    <a:lnTo>
                      <a:pt x="983" y="316"/>
                    </a:lnTo>
                    <a:lnTo>
                      <a:pt x="1051" y="306"/>
                    </a:lnTo>
                    <a:lnTo>
                      <a:pt x="1122" y="296"/>
                    </a:lnTo>
                    <a:lnTo>
                      <a:pt x="1190" y="283"/>
                    </a:lnTo>
                    <a:lnTo>
                      <a:pt x="1258" y="273"/>
                    </a:lnTo>
                    <a:lnTo>
                      <a:pt x="1327" y="260"/>
                    </a:lnTo>
                    <a:lnTo>
                      <a:pt x="1398" y="245"/>
                    </a:lnTo>
                    <a:lnTo>
                      <a:pt x="1466" y="229"/>
                    </a:lnTo>
                    <a:lnTo>
                      <a:pt x="1534" y="217"/>
                    </a:lnTo>
                    <a:lnTo>
                      <a:pt x="1603" y="200"/>
                    </a:lnTo>
                    <a:lnTo>
                      <a:pt x="1671" y="184"/>
                    </a:lnTo>
                    <a:lnTo>
                      <a:pt x="1740" y="166"/>
                    </a:lnTo>
                    <a:lnTo>
                      <a:pt x="1807" y="149"/>
                    </a:lnTo>
                    <a:lnTo>
                      <a:pt x="1874" y="129"/>
                    </a:lnTo>
                    <a:lnTo>
                      <a:pt x="1941" y="111"/>
                    </a:lnTo>
                    <a:lnTo>
                      <a:pt x="2010" y="91"/>
                    </a:lnTo>
                    <a:lnTo>
                      <a:pt x="2081" y="69"/>
                    </a:lnTo>
                    <a:lnTo>
                      <a:pt x="2147" y="48"/>
                    </a:lnTo>
                    <a:lnTo>
                      <a:pt x="2215" y="25"/>
                    </a:lnTo>
                    <a:lnTo>
                      <a:pt x="22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0" name="Freeform 221"/>
              <p:cNvSpPr>
                <a:spLocks/>
              </p:cNvSpPr>
              <p:nvPr/>
            </p:nvSpPr>
            <p:spPr bwMode="auto">
              <a:xfrm>
                <a:off x="4394" y="2711"/>
                <a:ext cx="2" cy="2"/>
              </a:xfrm>
              <a:custGeom>
                <a:avLst/>
                <a:gdLst>
                  <a:gd name="T0" fmla="*/ 0 w 17"/>
                  <a:gd name="T1" fmla="*/ 0 h 25"/>
                  <a:gd name="T2" fmla="*/ 0 w 17"/>
                  <a:gd name="T3" fmla="*/ 0 h 25"/>
                  <a:gd name="T4" fmla="*/ 0 w 17"/>
                  <a:gd name="T5" fmla="*/ 0 h 25"/>
                  <a:gd name="T6" fmla="*/ 0 w 17"/>
                  <a:gd name="T7" fmla="*/ 0 h 25"/>
                  <a:gd name="T8" fmla="*/ 0 w 17"/>
                  <a:gd name="T9" fmla="*/ 0 h 25"/>
                  <a:gd name="T10" fmla="*/ 0 w 17"/>
                  <a:gd name="T11" fmla="*/ 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5"/>
                  <a:gd name="T20" fmla="*/ 17 w 17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5">
                    <a:moveTo>
                      <a:pt x="10" y="25"/>
                    </a:moveTo>
                    <a:lnTo>
                      <a:pt x="17" y="18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10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1" name="Freeform 222"/>
              <p:cNvSpPr>
                <a:spLocks/>
              </p:cNvSpPr>
              <p:nvPr/>
            </p:nvSpPr>
            <p:spPr bwMode="auto">
              <a:xfrm>
                <a:off x="4585" y="2644"/>
                <a:ext cx="2" cy="1"/>
              </a:xfrm>
              <a:custGeom>
                <a:avLst/>
                <a:gdLst>
                  <a:gd name="T0" fmla="*/ 0 w 24"/>
                  <a:gd name="T1" fmla="*/ 0 h 14"/>
                  <a:gd name="T2" fmla="*/ 0 w 24"/>
                  <a:gd name="T3" fmla="*/ 0 h 14"/>
                  <a:gd name="T4" fmla="*/ 0 w 24"/>
                  <a:gd name="T5" fmla="*/ 0 h 14"/>
                  <a:gd name="T6" fmla="*/ 0 w 24"/>
                  <a:gd name="T7" fmla="*/ 0 h 14"/>
                  <a:gd name="T8" fmla="*/ 0 w 24"/>
                  <a:gd name="T9" fmla="*/ 0 h 14"/>
                  <a:gd name="T10" fmla="*/ 0 w 24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4"/>
                  <a:gd name="T20" fmla="*/ 24 w 24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4">
                    <a:moveTo>
                      <a:pt x="24" y="14"/>
                    </a:moveTo>
                    <a:lnTo>
                      <a:pt x="20" y="6"/>
                    </a:lnTo>
                    <a:lnTo>
                      <a:pt x="12" y="0"/>
                    </a:lnTo>
                    <a:lnTo>
                      <a:pt x="4" y="6"/>
                    </a:lnTo>
                    <a:lnTo>
                      <a:pt x="0" y="14"/>
                    </a:ln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2" name="Freeform 223"/>
              <p:cNvSpPr>
                <a:spLocks/>
              </p:cNvSpPr>
              <p:nvPr/>
            </p:nvSpPr>
            <p:spPr bwMode="auto">
              <a:xfrm>
                <a:off x="4585" y="2645"/>
                <a:ext cx="2" cy="39"/>
              </a:xfrm>
              <a:custGeom>
                <a:avLst/>
                <a:gdLst>
                  <a:gd name="T0" fmla="*/ 0 w 24"/>
                  <a:gd name="T1" fmla="*/ 0 h 449"/>
                  <a:gd name="T2" fmla="*/ 0 w 24"/>
                  <a:gd name="T3" fmla="*/ 0 h 449"/>
                  <a:gd name="T4" fmla="*/ 0 w 24"/>
                  <a:gd name="T5" fmla="*/ 0 h 449"/>
                  <a:gd name="T6" fmla="*/ 0 w 24"/>
                  <a:gd name="T7" fmla="*/ 0 h 449"/>
                  <a:gd name="T8" fmla="*/ 0 w 24"/>
                  <a:gd name="T9" fmla="*/ 0 h 449"/>
                  <a:gd name="T10" fmla="*/ 0 w 24"/>
                  <a:gd name="T11" fmla="*/ 0 h 449"/>
                  <a:gd name="T12" fmla="*/ 0 w 24"/>
                  <a:gd name="T13" fmla="*/ 0 h 449"/>
                  <a:gd name="T14" fmla="*/ 0 w 24"/>
                  <a:gd name="T15" fmla="*/ 0 h 449"/>
                  <a:gd name="T16" fmla="*/ 0 w 24"/>
                  <a:gd name="T17" fmla="*/ 0 h 449"/>
                  <a:gd name="T18" fmla="*/ 0 w 24"/>
                  <a:gd name="T19" fmla="*/ 0 h 449"/>
                  <a:gd name="T20" fmla="*/ 0 w 24"/>
                  <a:gd name="T21" fmla="*/ 0 h 449"/>
                  <a:gd name="T22" fmla="*/ 0 w 24"/>
                  <a:gd name="T23" fmla="*/ 0 h 4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449"/>
                  <a:gd name="T38" fmla="*/ 24 w 24"/>
                  <a:gd name="T39" fmla="*/ 449 h 4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449">
                    <a:moveTo>
                      <a:pt x="20" y="429"/>
                    </a:moveTo>
                    <a:lnTo>
                      <a:pt x="24" y="439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439"/>
                    </a:lnTo>
                    <a:lnTo>
                      <a:pt x="4" y="449"/>
                    </a:lnTo>
                    <a:lnTo>
                      <a:pt x="0" y="439"/>
                    </a:lnTo>
                    <a:lnTo>
                      <a:pt x="4" y="447"/>
                    </a:lnTo>
                    <a:lnTo>
                      <a:pt x="12" y="449"/>
                    </a:lnTo>
                    <a:lnTo>
                      <a:pt x="20" y="447"/>
                    </a:lnTo>
                    <a:lnTo>
                      <a:pt x="24" y="439"/>
                    </a:lnTo>
                    <a:lnTo>
                      <a:pt x="20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3" name="Freeform 224"/>
              <p:cNvSpPr>
                <a:spLocks/>
              </p:cNvSpPr>
              <p:nvPr/>
            </p:nvSpPr>
            <p:spPr bwMode="auto">
              <a:xfrm>
                <a:off x="4585" y="2682"/>
                <a:ext cx="21" cy="17"/>
              </a:xfrm>
              <a:custGeom>
                <a:avLst/>
                <a:gdLst>
                  <a:gd name="T0" fmla="*/ 0 w 235"/>
                  <a:gd name="T1" fmla="*/ 0 h 188"/>
                  <a:gd name="T2" fmla="*/ 0 w 235"/>
                  <a:gd name="T3" fmla="*/ 0 h 188"/>
                  <a:gd name="T4" fmla="*/ 0 w 235"/>
                  <a:gd name="T5" fmla="*/ 0 h 188"/>
                  <a:gd name="T6" fmla="*/ 0 w 235"/>
                  <a:gd name="T7" fmla="*/ 0 h 188"/>
                  <a:gd name="T8" fmla="*/ 0 w 235"/>
                  <a:gd name="T9" fmla="*/ 0 h 188"/>
                  <a:gd name="T10" fmla="*/ 0 w 235"/>
                  <a:gd name="T11" fmla="*/ 0 h 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5"/>
                  <a:gd name="T19" fmla="*/ 0 h 188"/>
                  <a:gd name="T20" fmla="*/ 235 w 235"/>
                  <a:gd name="T21" fmla="*/ 188 h 1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5" h="188">
                    <a:moveTo>
                      <a:pt x="229" y="178"/>
                    </a:moveTo>
                    <a:lnTo>
                      <a:pt x="235" y="168"/>
                    </a:lnTo>
                    <a:lnTo>
                      <a:pt x="16" y="0"/>
                    </a:lnTo>
                    <a:lnTo>
                      <a:pt x="0" y="20"/>
                    </a:lnTo>
                    <a:lnTo>
                      <a:pt x="221" y="188"/>
                    </a:lnTo>
                    <a:lnTo>
                      <a:pt x="229" y="1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4" name="Freeform 225"/>
              <p:cNvSpPr>
                <a:spLocks/>
              </p:cNvSpPr>
              <p:nvPr/>
            </p:nvSpPr>
            <p:spPr bwMode="auto">
              <a:xfrm>
                <a:off x="4605" y="2697"/>
                <a:ext cx="1" cy="2"/>
              </a:xfrm>
              <a:custGeom>
                <a:avLst/>
                <a:gdLst>
                  <a:gd name="T0" fmla="*/ 0 w 20"/>
                  <a:gd name="T1" fmla="*/ 0 h 22"/>
                  <a:gd name="T2" fmla="*/ 0 w 20"/>
                  <a:gd name="T3" fmla="*/ 0 h 22"/>
                  <a:gd name="T4" fmla="*/ 0 w 20"/>
                  <a:gd name="T5" fmla="*/ 0 h 22"/>
                  <a:gd name="T6" fmla="*/ 0 w 20"/>
                  <a:gd name="T7" fmla="*/ 0 h 22"/>
                  <a:gd name="T8" fmla="*/ 0 w 20"/>
                  <a:gd name="T9" fmla="*/ 0 h 22"/>
                  <a:gd name="T10" fmla="*/ 0 w 20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"/>
                  <a:gd name="T19" fmla="*/ 0 h 22"/>
                  <a:gd name="T20" fmla="*/ 20 w 20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" h="22">
                    <a:moveTo>
                      <a:pt x="0" y="20"/>
                    </a:moveTo>
                    <a:lnTo>
                      <a:pt x="10" y="22"/>
                    </a:lnTo>
                    <a:lnTo>
                      <a:pt x="18" y="17"/>
                    </a:lnTo>
                    <a:lnTo>
                      <a:pt x="20" y="6"/>
                    </a:lnTo>
                    <a:lnTo>
                      <a:pt x="14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5" name="Freeform 226"/>
              <p:cNvSpPr>
                <a:spLocks/>
              </p:cNvSpPr>
              <p:nvPr/>
            </p:nvSpPr>
            <p:spPr bwMode="auto">
              <a:xfrm>
                <a:off x="4343" y="2730"/>
                <a:ext cx="1" cy="3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w 18"/>
                  <a:gd name="T7" fmla="*/ 0 h 26"/>
                  <a:gd name="T8" fmla="*/ 0 w 18"/>
                  <a:gd name="T9" fmla="*/ 0 h 26"/>
                  <a:gd name="T10" fmla="*/ 0 w 1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26"/>
                  <a:gd name="T20" fmla="*/ 18 w 1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26">
                    <a:moveTo>
                      <a:pt x="8" y="0"/>
                    </a:moveTo>
                    <a:lnTo>
                      <a:pt x="0" y="8"/>
                    </a:lnTo>
                    <a:lnTo>
                      <a:pt x="3" y="16"/>
                    </a:lnTo>
                    <a:lnTo>
                      <a:pt x="8" y="26"/>
                    </a:lnTo>
                    <a:lnTo>
                      <a:pt x="18" y="2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6" name="Freeform 227"/>
              <p:cNvSpPr>
                <a:spLocks/>
              </p:cNvSpPr>
              <p:nvPr/>
            </p:nvSpPr>
            <p:spPr bwMode="auto">
              <a:xfrm>
                <a:off x="4344" y="2711"/>
                <a:ext cx="52" cy="22"/>
              </a:xfrm>
              <a:custGeom>
                <a:avLst/>
                <a:gdLst>
                  <a:gd name="T0" fmla="*/ 0 w 607"/>
                  <a:gd name="T1" fmla="*/ 0 h 248"/>
                  <a:gd name="T2" fmla="*/ 0 w 607"/>
                  <a:gd name="T3" fmla="*/ 0 h 248"/>
                  <a:gd name="T4" fmla="*/ 0 w 607"/>
                  <a:gd name="T5" fmla="*/ 0 h 248"/>
                  <a:gd name="T6" fmla="*/ 0 w 607"/>
                  <a:gd name="T7" fmla="*/ 0 h 248"/>
                  <a:gd name="T8" fmla="*/ 0 w 607"/>
                  <a:gd name="T9" fmla="*/ 0 h 248"/>
                  <a:gd name="T10" fmla="*/ 0 w 607"/>
                  <a:gd name="T11" fmla="*/ 0 h 248"/>
                  <a:gd name="T12" fmla="*/ 0 w 607"/>
                  <a:gd name="T13" fmla="*/ 0 h 248"/>
                  <a:gd name="T14" fmla="*/ 0 w 607"/>
                  <a:gd name="T15" fmla="*/ 0 h 248"/>
                  <a:gd name="T16" fmla="*/ 0 w 607"/>
                  <a:gd name="T17" fmla="*/ 0 h 248"/>
                  <a:gd name="T18" fmla="*/ 0 w 607"/>
                  <a:gd name="T19" fmla="*/ 0 h 248"/>
                  <a:gd name="T20" fmla="*/ 0 w 607"/>
                  <a:gd name="T21" fmla="*/ 0 h 248"/>
                  <a:gd name="T22" fmla="*/ 0 w 607"/>
                  <a:gd name="T23" fmla="*/ 0 h 2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7"/>
                  <a:gd name="T37" fmla="*/ 0 h 248"/>
                  <a:gd name="T38" fmla="*/ 607 w 607"/>
                  <a:gd name="T39" fmla="*/ 248 h 2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7" h="248">
                    <a:moveTo>
                      <a:pt x="582" y="10"/>
                    </a:moveTo>
                    <a:lnTo>
                      <a:pt x="590" y="0"/>
                    </a:lnTo>
                    <a:lnTo>
                      <a:pt x="0" y="222"/>
                    </a:lnTo>
                    <a:lnTo>
                      <a:pt x="10" y="248"/>
                    </a:lnTo>
                    <a:lnTo>
                      <a:pt x="600" y="25"/>
                    </a:lnTo>
                    <a:lnTo>
                      <a:pt x="607" y="15"/>
                    </a:lnTo>
                    <a:lnTo>
                      <a:pt x="600" y="25"/>
                    </a:lnTo>
                    <a:lnTo>
                      <a:pt x="607" y="18"/>
                    </a:lnTo>
                    <a:lnTo>
                      <a:pt x="607" y="7"/>
                    </a:lnTo>
                    <a:lnTo>
                      <a:pt x="600" y="0"/>
                    </a:lnTo>
                    <a:lnTo>
                      <a:pt x="590" y="0"/>
                    </a:lnTo>
                    <a:lnTo>
                      <a:pt x="582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7" name="Freeform 228"/>
              <p:cNvSpPr>
                <a:spLocks/>
              </p:cNvSpPr>
              <p:nvPr/>
            </p:nvSpPr>
            <p:spPr bwMode="auto">
              <a:xfrm>
                <a:off x="4394" y="2675"/>
                <a:ext cx="7" cy="37"/>
              </a:xfrm>
              <a:custGeom>
                <a:avLst/>
                <a:gdLst>
                  <a:gd name="T0" fmla="*/ 0 w 81"/>
                  <a:gd name="T1" fmla="*/ 0 h 427"/>
                  <a:gd name="T2" fmla="*/ 0 w 81"/>
                  <a:gd name="T3" fmla="*/ 0 h 427"/>
                  <a:gd name="T4" fmla="*/ 0 w 81"/>
                  <a:gd name="T5" fmla="*/ 0 h 427"/>
                  <a:gd name="T6" fmla="*/ 0 w 81"/>
                  <a:gd name="T7" fmla="*/ 0 h 427"/>
                  <a:gd name="T8" fmla="*/ 0 w 81"/>
                  <a:gd name="T9" fmla="*/ 0 h 427"/>
                  <a:gd name="T10" fmla="*/ 0 w 81"/>
                  <a:gd name="T11" fmla="*/ 0 h 4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427"/>
                  <a:gd name="T20" fmla="*/ 81 w 81"/>
                  <a:gd name="T21" fmla="*/ 427 h 4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427">
                    <a:moveTo>
                      <a:pt x="69" y="2"/>
                    </a:moveTo>
                    <a:lnTo>
                      <a:pt x="55" y="0"/>
                    </a:lnTo>
                    <a:lnTo>
                      <a:pt x="0" y="422"/>
                    </a:lnTo>
                    <a:lnTo>
                      <a:pt x="25" y="427"/>
                    </a:lnTo>
                    <a:lnTo>
                      <a:pt x="81" y="4"/>
                    </a:lnTo>
                    <a:lnTo>
                      <a:pt x="69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8" name="Freeform 229"/>
              <p:cNvSpPr>
                <a:spLocks/>
              </p:cNvSpPr>
              <p:nvPr/>
            </p:nvSpPr>
            <p:spPr bwMode="auto">
              <a:xfrm>
                <a:off x="4398" y="2675"/>
                <a:ext cx="3" cy="1"/>
              </a:xfrm>
              <a:custGeom>
                <a:avLst/>
                <a:gdLst>
                  <a:gd name="T0" fmla="*/ 0 w 26"/>
                  <a:gd name="T1" fmla="*/ 0 h 14"/>
                  <a:gd name="T2" fmla="*/ 0 w 26"/>
                  <a:gd name="T3" fmla="*/ 0 h 14"/>
                  <a:gd name="T4" fmla="*/ 0 w 26"/>
                  <a:gd name="T5" fmla="*/ 0 h 14"/>
                  <a:gd name="T6" fmla="*/ 0 w 26"/>
                  <a:gd name="T7" fmla="*/ 0 h 14"/>
                  <a:gd name="T8" fmla="*/ 0 w 26"/>
                  <a:gd name="T9" fmla="*/ 0 h 14"/>
                  <a:gd name="T10" fmla="*/ 0 w 26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"/>
                  <a:gd name="T19" fmla="*/ 0 h 14"/>
                  <a:gd name="T20" fmla="*/ 26 w 26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" h="14">
                    <a:moveTo>
                      <a:pt x="26" y="14"/>
                    </a:moveTo>
                    <a:lnTo>
                      <a:pt x="24" y="4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0" y="10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89" name="Freeform 230"/>
              <p:cNvSpPr>
                <a:spLocks/>
              </p:cNvSpPr>
              <p:nvPr/>
            </p:nvSpPr>
            <p:spPr bwMode="auto">
              <a:xfrm>
                <a:off x="4626" y="2658"/>
                <a:ext cx="0" cy="2"/>
              </a:xfrm>
              <a:custGeom>
                <a:avLst/>
                <a:gdLst>
                  <a:gd name="T0" fmla="*/ 0 w 11"/>
                  <a:gd name="T1" fmla="*/ 0 h 26"/>
                  <a:gd name="T2" fmla="*/ 0 w 11"/>
                  <a:gd name="T3" fmla="*/ 0 h 26"/>
                  <a:gd name="T4" fmla="*/ 0 w 11"/>
                  <a:gd name="T5" fmla="*/ 0 h 26"/>
                  <a:gd name="T6" fmla="*/ 0 w 11"/>
                  <a:gd name="T7" fmla="*/ 0 h 26"/>
                  <a:gd name="T8" fmla="*/ 0 w 11"/>
                  <a:gd name="T9" fmla="*/ 0 h 26"/>
                  <a:gd name="T10" fmla="*/ 0 w 11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6"/>
                  <a:gd name="T20" fmla="*/ 0 w 11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6">
                    <a:moveTo>
                      <a:pt x="11" y="0"/>
                    </a:move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11" y="26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0" name="Freeform 231"/>
              <p:cNvSpPr>
                <a:spLocks/>
              </p:cNvSpPr>
              <p:nvPr/>
            </p:nvSpPr>
            <p:spPr bwMode="auto">
              <a:xfrm>
                <a:off x="4626" y="2593"/>
                <a:ext cx="215" cy="67"/>
              </a:xfrm>
              <a:custGeom>
                <a:avLst/>
                <a:gdLst>
                  <a:gd name="T0" fmla="*/ 0 w 2481"/>
                  <a:gd name="T1" fmla="*/ 0 h 775"/>
                  <a:gd name="T2" fmla="*/ 0 w 2481"/>
                  <a:gd name="T3" fmla="*/ 0 h 775"/>
                  <a:gd name="T4" fmla="*/ 0 w 2481"/>
                  <a:gd name="T5" fmla="*/ 0 h 775"/>
                  <a:gd name="T6" fmla="*/ 0 w 2481"/>
                  <a:gd name="T7" fmla="*/ 0 h 775"/>
                  <a:gd name="T8" fmla="*/ 0 w 2481"/>
                  <a:gd name="T9" fmla="*/ 0 h 775"/>
                  <a:gd name="T10" fmla="*/ 0 w 2481"/>
                  <a:gd name="T11" fmla="*/ 0 h 775"/>
                  <a:gd name="T12" fmla="*/ 0 w 2481"/>
                  <a:gd name="T13" fmla="*/ 0 h 775"/>
                  <a:gd name="T14" fmla="*/ 0 w 2481"/>
                  <a:gd name="T15" fmla="*/ 0 h 775"/>
                  <a:gd name="T16" fmla="*/ 0 w 2481"/>
                  <a:gd name="T17" fmla="*/ 0 h 775"/>
                  <a:gd name="T18" fmla="*/ 0 w 2481"/>
                  <a:gd name="T19" fmla="*/ 0 h 775"/>
                  <a:gd name="T20" fmla="*/ 0 w 2481"/>
                  <a:gd name="T21" fmla="*/ 0 h 775"/>
                  <a:gd name="T22" fmla="*/ 0 w 2481"/>
                  <a:gd name="T23" fmla="*/ 0 h 775"/>
                  <a:gd name="T24" fmla="*/ 0 w 2481"/>
                  <a:gd name="T25" fmla="*/ 0 h 775"/>
                  <a:gd name="T26" fmla="*/ 0 w 2481"/>
                  <a:gd name="T27" fmla="*/ 0 h 775"/>
                  <a:gd name="T28" fmla="*/ 0 w 2481"/>
                  <a:gd name="T29" fmla="*/ 0 h 775"/>
                  <a:gd name="T30" fmla="*/ 0 w 2481"/>
                  <a:gd name="T31" fmla="*/ 0 h 775"/>
                  <a:gd name="T32" fmla="*/ 0 w 2481"/>
                  <a:gd name="T33" fmla="*/ 0 h 775"/>
                  <a:gd name="T34" fmla="*/ 0 w 2481"/>
                  <a:gd name="T35" fmla="*/ 0 h 775"/>
                  <a:gd name="T36" fmla="*/ 0 w 2481"/>
                  <a:gd name="T37" fmla="*/ 0 h 775"/>
                  <a:gd name="T38" fmla="*/ 0 w 2481"/>
                  <a:gd name="T39" fmla="*/ 0 h 775"/>
                  <a:gd name="T40" fmla="*/ 0 w 2481"/>
                  <a:gd name="T41" fmla="*/ 0 h 775"/>
                  <a:gd name="T42" fmla="*/ 0 w 2481"/>
                  <a:gd name="T43" fmla="*/ 0 h 775"/>
                  <a:gd name="T44" fmla="*/ 0 w 2481"/>
                  <a:gd name="T45" fmla="*/ 0 h 775"/>
                  <a:gd name="T46" fmla="*/ 0 w 2481"/>
                  <a:gd name="T47" fmla="*/ 0 h 775"/>
                  <a:gd name="T48" fmla="*/ 0 w 2481"/>
                  <a:gd name="T49" fmla="*/ 0 h 775"/>
                  <a:gd name="T50" fmla="*/ 0 w 2481"/>
                  <a:gd name="T51" fmla="*/ 0 h 775"/>
                  <a:gd name="T52" fmla="*/ 0 w 2481"/>
                  <a:gd name="T53" fmla="*/ 0 h 775"/>
                  <a:gd name="T54" fmla="*/ 0 w 2481"/>
                  <a:gd name="T55" fmla="*/ 0 h 775"/>
                  <a:gd name="T56" fmla="*/ 0 w 2481"/>
                  <a:gd name="T57" fmla="*/ 0 h 775"/>
                  <a:gd name="T58" fmla="*/ 0 w 2481"/>
                  <a:gd name="T59" fmla="*/ 0 h 775"/>
                  <a:gd name="T60" fmla="*/ 0 w 2481"/>
                  <a:gd name="T61" fmla="*/ 0 h 775"/>
                  <a:gd name="T62" fmla="*/ 0 w 2481"/>
                  <a:gd name="T63" fmla="*/ 0 h 775"/>
                  <a:gd name="T64" fmla="*/ 0 w 2481"/>
                  <a:gd name="T65" fmla="*/ 0 h 7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81"/>
                  <a:gd name="T100" fmla="*/ 0 h 775"/>
                  <a:gd name="T101" fmla="*/ 2481 w 2481"/>
                  <a:gd name="T102" fmla="*/ 775 h 77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81" h="775">
                    <a:moveTo>
                      <a:pt x="2477" y="0"/>
                    </a:moveTo>
                    <a:lnTo>
                      <a:pt x="2388" y="16"/>
                    </a:lnTo>
                    <a:lnTo>
                      <a:pt x="2303" y="36"/>
                    </a:lnTo>
                    <a:lnTo>
                      <a:pt x="2216" y="56"/>
                    </a:lnTo>
                    <a:lnTo>
                      <a:pt x="2133" y="76"/>
                    </a:lnTo>
                    <a:lnTo>
                      <a:pt x="2052" y="101"/>
                    </a:lnTo>
                    <a:lnTo>
                      <a:pt x="1968" y="127"/>
                    </a:lnTo>
                    <a:lnTo>
                      <a:pt x="1890" y="152"/>
                    </a:lnTo>
                    <a:lnTo>
                      <a:pt x="1811" y="180"/>
                    </a:lnTo>
                    <a:lnTo>
                      <a:pt x="1736" y="208"/>
                    </a:lnTo>
                    <a:lnTo>
                      <a:pt x="1659" y="235"/>
                    </a:lnTo>
                    <a:lnTo>
                      <a:pt x="1584" y="265"/>
                    </a:lnTo>
                    <a:lnTo>
                      <a:pt x="1511" y="296"/>
                    </a:lnTo>
                    <a:lnTo>
                      <a:pt x="1436" y="326"/>
                    </a:lnTo>
                    <a:lnTo>
                      <a:pt x="1363" y="356"/>
                    </a:lnTo>
                    <a:lnTo>
                      <a:pt x="1290" y="387"/>
                    </a:lnTo>
                    <a:lnTo>
                      <a:pt x="1217" y="417"/>
                    </a:lnTo>
                    <a:lnTo>
                      <a:pt x="1146" y="447"/>
                    </a:lnTo>
                    <a:lnTo>
                      <a:pt x="1072" y="478"/>
                    </a:lnTo>
                    <a:lnTo>
                      <a:pt x="999" y="506"/>
                    </a:lnTo>
                    <a:lnTo>
                      <a:pt x="926" y="534"/>
                    </a:lnTo>
                    <a:lnTo>
                      <a:pt x="855" y="562"/>
                    </a:lnTo>
                    <a:lnTo>
                      <a:pt x="778" y="587"/>
                    </a:lnTo>
                    <a:lnTo>
                      <a:pt x="705" y="613"/>
                    </a:lnTo>
                    <a:lnTo>
                      <a:pt x="634" y="635"/>
                    </a:lnTo>
                    <a:lnTo>
                      <a:pt x="559" y="658"/>
                    </a:lnTo>
                    <a:lnTo>
                      <a:pt x="480" y="676"/>
                    </a:lnTo>
                    <a:lnTo>
                      <a:pt x="405" y="696"/>
                    </a:lnTo>
                    <a:lnTo>
                      <a:pt x="326" y="711"/>
                    </a:lnTo>
                    <a:lnTo>
                      <a:pt x="245" y="724"/>
                    </a:lnTo>
                    <a:lnTo>
                      <a:pt x="164" y="734"/>
                    </a:lnTo>
                    <a:lnTo>
                      <a:pt x="83" y="744"/>
                    </a:lnTo>
                    <a:lnTo>
                      <a:pt x="0" y="749"/>
                    </a:lnTo>
                    <a:lnTo>
                      <a:pt x="0" y="775"/>
                    </a:lnTo>
                    <a:lnTo>
                      <a:pt x="83" y="769"/>
                    </a:lnTo>
                    <a:lnTo>
                      <a:pt x="168" y="759"/>
                    </a:lnTo>
                    <a:lnTo>
                      <a:pt x="249" y="749"/>
                    </a:lnTo>
                    <a:lnTo>
                      <a:pt x="330" y="736"/>
                    </a:lnTo>
                    <a:lnTo>
                      <a:pt x="409" y="721"/>
                    </a:lnTo>
                    <a:lnTo>
                      <a:pt x="484" y="700"/>
                    </a:lnTo>
                    <a:lnTo>
                      <a:pt x="563" y="684"/>
                    </a:lnTo>
                    <a:lnTo>
                      <a:pt x="640" y="660"/>
                    </a:lnTo>
                    <a:lnTo>
                      <a:pt x="715" y="637"/>
                    </a:lnTo>
                    <a:lnTo>
                      <a:pt x="788" y="613"/>
                    </a:lnTo>
                    <a:lnTo>
                      <a:pt x="865" y="587"/>
                    </a:lnTo>
                    <a:lnTo>
                      <a:pt x="936" y="559"/>
                    </a:lnTo>
                    <a:lnTo>
                      <a:pt x="1009" y="532"/>
                    </a:lnTo>
                    <a:lnTo>
                      <a:pt x="1082" y="504"/>
                    </a:lnTo>
                    <a:lnTo>
                      <a:pt x="1156" y="473"/>
                    </a:lnTo>
                    <a:lnTo>
                      <a:pt x="1227" y="443"/>
                    </a:lnTo>
                    <a:lnTo>
                      <a:pt x="1300" y="413"/>
                    </a:lnTo>
                    <a:lnTo>
                      <a:pt x="1373" y="382"/>
                    </a:lnTo>
                    <a:lnTo>
                      <a:pt x="1446" y="352"/>
                    </a:lnTo>
                    <a:lnTo>
                      <a:pt x="1521" y="321"/>
                    </a:lnTo>
                    <a:lnTo>
                      <a:pt x="1594" y="291"/>
                    </a:lnTo>
                    <a:lnTo>
                      <a:pt x="1669" y="261"/>
                    </a:lnTo>
                    <a:lnTo>
                      <a:pt x="1746" y="233"/>
                    </a:lnTo>
                    <a:lnTo>
                      <a:pt x="1821" y="205"/>
                    </a:lnTo>
                    <a:lnTo>
                      <a:pt x="1900" y="178"/>
                    </a:lnTo>
                    <a:lnTo>
                      <a:pt x="1979" y="152"/>
                    </a:lnTo>
                    <a:lnTo>
                      <a:pt x="2056" y="127"/>
                    </a:lnTo>
                    <a:lnTo>
                      <a:pt x="2137" y="101"/>
                    </a:lnTo>
                    <a:lnTo>
                      <a:pt x="2222" y="81"/>
                    </a:lnTo>
                    <a:lnTo>
                      <a:pt x="2307" y="61"/>
                    </a:lnTo>
                    <a:lnTo>
                      <a:pt x="2394" y="40"/>
                    </a:lnTo>
                    <a:lnTo>
                      <a:pt x="2481" y="26"/>
                    </a:lnTo>
                    <a:lnTo>
                      <a:pt x="24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1" name="Freeform 232"/>
              <p:cNvSpPr>
                <a:spLocks/>
              </p:cNvSpPr>
              <p:nvPr/>
            </p:nvSpPr>
            <p:spPr bwMode="auto">
              <a:xfrm>
                <a:off x="4626" y="2658"/>
                <a:ext cx="2" cy="2"/>
              </a:xfrm>
              <a:custGeom>
                <a:avLst/>
                <a:gdLst>
                  <a:gd name="T0" fmla="*/ 0 w 16"/>
                  <a:gd name="T1" fmla="*/ 0 h 26"/>
                  <a:gd name="T2" fmla="*/ 0 w 16"/>
                  <a:gd name="T3" fmla="*/ 0 h 26"/>
                  <a:gd name="T4" fmla="*/ 0 w 16"/>
                  <a:gd name="T5" fmla="*/ 0 h 26"/>
                  <a:gd name="T6" fmla="*/ 0 w 16"/>
                  <a:gd name="T7" fmla="*/ 0 h 26"/>
                  <a:gd name="T8" fmla="*/ 0 w 16"/>
                  <a:gd name="T9" fmla="*/ 0 h 26"/>
                  <a:gd name="T10" fmla="*/ 0 w 16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6"/>
                  <a:gd name="T20" fmla="*/ 16 w 16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6">
                    <a:moveTo>
                      <a:pt x="6" y="26"/>
                    </a:moveTo>
                    <a:lnTo>
                      <a:pt x="14" y="20"/>
                    </a:lnTo>
                    <a:lnTo>
                      <a:pt x="16" y="10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2" name="Freeform 233"/>
              <p:cNvSpPr>
                <a:spLocks/>
              </p:cNvSpPr>
              <p:nvPr/>
            </p:nvSpPr>
            <p:spPr bwMode="auto">
              <a:xfrm>
                <a:off x="4861" y="2485"/>
                <a:ext cx="307" cy="122"/>
              </a:xfrm>
              <a:custGeom>
                <a:avLst/>
                <a:gdLst>
                  <a:gd name="T0" fmla="*/ 0 w 3541"/>
                  <a:gd name="T1" fmla="*/ 0 h 1406"/>
                  <a:gd name="T2" fmla="*/ 0 w 3541"/>
                  <a:gd name="T3" fmla="*/ 0 h 1406"/>
                  <a:gd name="T4" fmla="*/ 0 w 3541"/>
                  <a:gd name="T5" fmla="*/ 0 h 1406"/>
                  <a:gd name="T6" fmla="*/ 0 w 3541"/>
                  <a:gd name="T7" fmla="*/ 0 h 1406"/>
                  <a:gd name="T8" fmla="*/ 0 w 3541"/>
                  <a:gd name="T9" fmla="*/ 0 h 14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1"/>
                  <a:gd name="T16" fmla="*/ 0 h 1406"/>
                  <a:gd name="T17" fmla="*/ 3541 w 3541"/>
                  <a:gd name="T18" fmla="*/ 1406 h 14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1" h="1406">
                    <a:moveTo>
                      <a:pt x="0" y="1394"/>
                    </a:moveTo>
                    <a:lnTo>
                      <a:pt x="3399" y="0"/>
                    </a:lnTo>
                    <a:lnTo>
                      <a:pt x="3541" y="35"/>
                    </a:lnTo>
                    <a:lnTo>
                      <a:pt x="248" y="1406"/>
                    </a:lnTo>
                    <a:lnTo>
                      <a:pt x="0" y="1394"/>
                    </a:lnTo>
                    <a:close/>
                  </a:path>
                </a:pathLst>
              </a:custGeom>
              <a:solidFill>
                <a:srgbClr val="FB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3" name="Freeform 234"/>
              <p:cNvSpPr>
                <a:spLocks/>
              </p:cNvSpPr>
              <p:nvPr/>
            </p:nvSpPr>
            <p:spPr bwMode="auto">
              <a:xfrm>
                <a:off x="5177" y="2281"/>
                <a:ext cx="139" cy="206"/>
              </a:xfrm>
              <a:custGeom>
                <a:avLst/>
                <a:gdLst>
                  <a:gd name="T0" fmla="*/ 0 w 1604"/>
                  <a:gd name="T1" fmla="*/ 0 h 2383"/>
                  <a:gd name="T2" fmla="*/ 0 w 1604"/>
                  <a:gd name="T3" fmla="*/ 0 h 2383"/>
                  <a:gd name="T4" fmla="*/ 0 w 1604"/>
                  <a:gd name="T5" fmla="*/ 0 h 2383"/>
                  <a:gd name="T6" fmla="*/ 0 w 1604"/>
                  <a:gd name="T7" fmla="*/ 0 h 2383"/>
                  <a:gd name="T8" fmla="*/ 0 w 1604"/>
                  <a:gd name="T9" fmla="*/ 0 h 2383"/>
                  <a:gd name="T10" fmla="*/ 0 w 1604"/>
                  <a:gd name="T11" fmla="*/ 0 h 2383"/>
                  <a:gd name="T12" fmla="*/ 0 w 1604"/>
                  <a:gd name="T13" fmla="*/ 0 h 2383"/>
                  <a:gd name="T14" fmla="*/ 0 w 1604"/>
                  <a:gd name="T15" fmla="*/ 0 h 2383"/>
                  <a:gd name="T16" fmla="*/ 0 w 1604"/>
                  <a:gd name="T17" fmla="*/ 0 h 2383"/>
                  <a:gd name="T18" fmla="*/ 0 w 1604"/>
                  <a:gd name="T19" fmla="*/ 0 h 2383"/>
                  <a:gd name="T20" fmla="*/ 0 w 1604"/>
                  <a:gd name="T21" fmla="*/ 0 h 2383"/>
                  <a:gd name="T22" fmla="*/ 0 w 1604"/>
                  <a:gd name="T23" fmla="*/ 0 h 2383"/>
                  <a:gd name="T24" fmla="*/ 0 w 1604"/>
                  <a:gd name="T25" fmla="*/ 0 h 2383"/>
                  <a:gd name="T26" fmla="*/ 0 w 1604"/>
                  <a:gd name="T27" fmla="*/ 0 h 2383"/>
                  <a:gd name="T28" fmla="*/ 0 w 1604"/>
                  <a:gd name="T29" fmla="*/ 0 h 2383"/>
                  <a:gd name="T30" fmla="*/ 0 w 1604"/>
                  <a:gd name="T31" fmla="*/ 0 h 2383"/>
                  <a:gd name="T32" fmla="*/ 0 w 1604"/>
                  <a:gd name="T33" fmla="*/ 0 h 2383"/>
                  <a:gd name="T34" fmla="*/ 0 w 1604"/>
                  <a:gd name="T35" fmla="*/ 0 h 2383"/>
                  <a:gd name="T36" fmla="*/ 0 w 1604"/>
                  <a:gd name="T37" fmla="*/ 0 h 2383"/>
                  <a:gd name="T38" fmla="*/ 0 w 1604"/>
                  <a:gd name="T39" fmla="*/ 0 h 2383"/>
                  <a:gd name="T40" fmla="*/ 0 w 1604"/>
                  <a:gd name="T41" fmla="*/ 0 h 2383"/>
                  <a:gd name="T42" fmla="*/ 0 w 1604"/>
                  <a:gd name="T43" fmla="*/ 0 h 2383"/>
                  <a:gd name="T44" fmla="*/ 0 w 1604"/>
                  <a:gd name="T45" fmla="*/ 0 h 2383"/>
                  <a:gd name="T46" fmla="*/ 0 w 1604"/>
                  <a:gd name="T47" fmla="*/ 0 h 2383"/>
                  <a:gd name="T48" fmla="*/ 0 w 1604"/>
                  <a:gd name="T49" fmla="*/ 0 h 2383"/>
                  <a:gd name="T50" fmla="*/ 0 w 1604"/>
                  <a:gd name="T51" fmla="*/ 0 h 2383"/>
                  <a:gd name="T52" fmla="*/ 0 w 1604"/>
                  <a:gd name="T53" fmla="*/ 0 h 2383"/>
                  <a:gd name="T54" fmla="*/ 0 w 1604"/>
                  <a:gd name="T55" fmla="*/ 0 h 2383"/>
                  <a:gd name="T56" fmla="*/ 0 w 1604"/>
                  <a:gd name="T57" fmla="*/ 0 h 2383"/>
                  <a:gd name="T58" fmla="*/ 0 w 1604"/>
                  <a:gd name="T59" fmla="*/ 0 h 2383"/>
                  <a:gd name="T60" fmla="*/ 0 w 1604"/>
                  <a:gd name="T61" fmla="*/ 0 h 2383"/>
                  <a:gd name="T62" fmla="*/ 0 w 1604"/>
                  <a:gd name="T63" fmla="*/ 0 h 2383"/>
                  <a:gd name="T64" fmla="*/ 0 w 1604"/>
                  <a:gd name="T65" fmla="*/ 0 h 2383"/>
                  <a:gd name="T66" fmla="*/ 0 w 1604"/>
                  <a:gd name="T67" fmla="*/ 0 h 2383"/>
                  <a:gd name="T68" fmla="*/ 0 w 1604"/>
                  <a:gd name="T69" fmla="*/ 0 h 2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4"/>
                  <a:gd name="T106" fmla="*/ 0 h 2383"/>
                  <a:gd name="T107" fmla="*/ 1604 w 1604"/>
                  <a:gd name="T108" fmla="*/ 2383 h 2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4" h="2383">
                    <a:moveTo>
                      <a:pt x="0" y="2383"/>
                    </a:moveTo>
                    <a:lnTo>
                      <a:pt x="1055" y="162"/>
                    </a:lnTo>
                    <a:lnTo>
                      <a:pt x="1070" y="148"/>
                    </a:lnTo>
                    <a:lnTo>
                      <a:pt x="1093" y="132"/>
                    </a:lnTo>
                    <a:lnTo>
                      <a:pt x="1120" y="117"/>
                    </a:lnTo>
                    <a:lnTo>
                      <a:pt x="1156" y="102"/>
                    </a:lnTo>
                    <a:lnTo>
                      <a:pt x="1197" y="87"/>
                    </a:lnTo>
                    <a:lnTo>
                      <a:pt x="1240" y="71"/>
                    </a:lnTo>
                    <a:lnTo>
                      <a:pt x="1286" y="59"/>
                    </a:lnTo>
                    <a:lnTo>
                      <a:pt x="1333" y="43"/>
                    </a:lnTo>
                    <a:lnTo>
                      <a:pt x="1379" y="33"/>
                    </a:lnTo>
                    <a:lnTo>
                      <a:pt x="1424" y="23"/>
                    </a:lnTo>
                    <a:lnTo>
                      <a:pt x="1468" y="13"/>
                    </a:lnTo>
                    <a:lnTo>
                      <a:pt x="1507" y="8"/>
                    </a:lnTo>
                    <a:lnTo>
                      <a:pt x="1541" y="3"/>
                    </a:lnTo>
                    <a:lnTo>
                      <a:pt x="1572" y="0"/>
                    </a:lnTo>
                    <a:lnTo>
                      <a:pt x="1592" y="0"/>
                    </a:lnTo>
                    <a:lnTo>
                      <a:pt x="1604" y="3"/>
                    </a:lnTo>
                    <a:lnTo>
                      <a:pt x="974" y="1951"/>
                    </a:lnTo>
                    <a:lnTo>
                      <a:pt x="918" y="1984"/>
                    </a:lnTo>
                    <a:lnTo>
                      <a:pt x="863" y="2017"/>
                    </a:lnTo>
                    <a:lnTo>
                      <a:pt x="804" y="2049"/>
                    </a:lnTo>
                    <a:lnTo>
                      <a:pt x="749" y="2080"/>
                    </a:lnTo>
                    <a:lnTo>
                      <a:pt x="691" y="2110"/>
                    </a:lnTo>
                    <a:lnTo>
                      <a:pt x="632" y="2138"/>
                    </a:lnTo>
                    <a:lnTo>
                      <a:pt x="574" y="2166"/>
                    </a:lnTo>
                    <a:lnTo>
                      <a:pt x="513" y="2194"/>
                    </a:lnTo>
                    <a:lnTo>
                      <a:pt x="452" y="2221"/>
                    </a:lnTo>
                    <a:lnTo>
                      <a:pt x="391" y="2247"/>
                    </a:lnTo>
                    <a:lnTo>
                      <a:pt x="328" y="2272"/>
                    </a:lnTo>
                    <a:lnTo>
                      <a:pt x="265" y="2298"/>
                    </a:lnTo>
                    <a:lnTo>
                      <a:pt x="202" y="2320"/>
                    </a:lnTo>
                    <a:lnTo>
                      <a:pt x="136" y="2343"/>
                    </a:lnTo>
                    <a:lnTo>
                      <a:pt x="68" y="2363"/>
                    </a:lnTo>
                    <a:lnTo>
                      <a:pt x="0" y="2383"/>
                    </a:lnTo>
                    <a:close/>
                  </a:path>
                </a:pathLst>
              </a:custGeom>
              <a:solidFill>
                <a:srgbClr val="C5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4" name="Freeform 235"/>
              <p:cNvSpPr>
                <a:spLocks/>
              </p:cNvSpPr>
              <p:nvPr/>
            </p:nvSpPr>
            <p:spPr bwMode="auto">
              <a:xfrm>
                <a:off x="5176" y="2294"/>
                <a:ext cx="94" cy="194"/>
              </a:xfrm>
              <a:custGeom>
                <a:avLst/>
                <a:gdLst>
                  <a:gd name="T0" fmla="*/ 0 w 1075"/>
                  <a:gd name="T1" fmla="*/ 0 h 2237"/>
                  <a:gd name="T2" fmla="*/ 0 w 1075"/>
                  <a:gd name="T3" fmla="*/ 0 h 2237"/>
                  <a:gd name="T4" fmla="*/ 0 w 1075"/>
                  <a:gd name="T5" fmla="*/ 0 h 2237"/>
                  <a:gd name="T6" fmla="*/ 0 w 1075"/>
                  <a:gd name="T7" fmla="*/ 0 h 2237"/>
                  <a:gd name="T8" fmla="*/ 0 w 1075"/>
                  <a:gd name="T9" fmla="*/ 0 h 2237"/>
                  <a:gd name="T10" fmla="*/ 0 w 1075"/>
                  <a:gd name="T11" fmla="*/ 0 h 2237"/>
                  <a:gd name="T12" fmla="*/ 0 w 1075"/>
                  <a:gd name="T13" fmla="*/ 0 h 2237"/>
                  <a:gd name="T14" fmla="*/ 0 w 1075"/>
                  <a:gd name="T15" fmla="*/ 0 h 2237"/>
                  <a:gd name="T16" fmla="*/ 0 w 1075"/>
                  <a:gd name="T17" fmla="*/ 0 h 2237"/>
                  <a:gd name="T18" fmla="*/ 0 w 1075"/>
                  <a:gd name="T19" fmla="*/ 0 h 2237"/>
                  <a:gd name="T20" fmla="*/ 0 w 1075"/>
                  <a:gd name="T21" fmla="*/ 0 h 2237"/>
                  <a:gd name="T22" fmla="*/ 0 w 1075"/>
                  <a:gd name="T23" fmla="*/ 0 h 22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75"/>
                  <a:gd name="T37" fmla="*/ 0 h 2237"/>
                  <a:gd name="T38" fmla="*/ 1075 w 1075"/>
                  <a:gd name="T39" fmla="*/ 2237 h 223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75" h="2237">
                    <a:moveTo>
                      <a:pt x="1055" y="2"/>
                    </a:moveTo>
                    <a:lnTo>
                      <a:pt x="1055" y="6"/>
                    </a:lnTo>
                    <a:lnTo>
                      <a:pt x="0" y="2227"/>
                    </a:lnTo>
                    <a:lnTo>
                      <a:pt x="20" y="2237"/>
                    </a:lnTo>
                    <a:lnTo>
                      <a:pt x="1075" y="16"/>
                    </a:lnTo>
                    <a:lnTo>
                      <a:pt x="1075" y="18"/>
                    </a:lnTo>
                    <a:lnTo>
                      <a:pt x="1075" y="16"/>
                    </a:lnTo>
                    <a:lnTo>
                      <a:pt x="1075" y="8"/>
                    </a:lnTo>
                    <a:lnTo>
                      <a:pt x="1070" y="0"/>
                    </a:lnTo>
                    <a:lnTo>
                      <a:pt x="1060" y="0"/>
                    </a:lnTo>
                    <a:lnTo>
                      <a:pt x="1055" y="6"/>
                    </a:lnTo>
                    <a:lnTo>
                      <a:pt x="1055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5" name="Freeform 236"/>
              <p:cNvSpPr>
                <a:spLocks/>
              </p:cNvSpPr>
              <p:nvPr/>
            </p:nvSpPr>
            <p:spPr bwMode="auto">
              <a:xfrm>
                <a:off x="5268" y="2280"/>
                <a:ext cx="50" cy="16"/>
              </a:xfrm>
              <a:custGeom>
                <a:avLst/>
                <a:gdLst>
                  <a:gd name="T0" fmla="*/ 0 w 572"/>
                  <a:gd name="T1" fmla="*/ 0 h 182"/>
                  <a:gd name="T2" fmla="*/ 0 w 572"/>
                  <a:gd name="T3" fmla="*/ 0 h 182"/>
                  <a:gd name="T4" fmla="*/ 0 w 572"/>
                  <a:gd name="T5" fmla="*/ 0 h 182"/>
                  <a:gd name="T6" fmla="*/ 0 w 572"/>
                  <a:gd name="T7" fmla="*/ 0 h 182"/>
                  <a:gd name="T8" fmla="*/ 0 w 572"/>
                  <a:gd name="T9" fmla="*/ 0 h 182"/>
                  <a:gd name="T10" fmla="*/ 0 w 572"/>
                  <a:gd name="T11" fmla="*/ 0 h 182"/>
                  <a:gd name="T12" fmla="*/ 0 w 572"/>
                  <a:gd name="T13" fmla="*/ 0 h 182"/>
                  <a:gd name="T14" fmla="*/ 0 w 572"/>
                  <a:gd name="T15" fmla="*/ 0 h 182"/>
                  <a:gd name="T16" fmla="*/ 0 w 572"/>
                  <a:gd name="T17" fmla="*/ 0 h 182"/>
                  <a:gd name="T18" fmla="*/ 0 w 572"/>
                  <a:gd name="T19" fmla="*/ 0 h 182"/>
                  <a:gd name="T20" fmla="*/ 0 w 572"/>
                  <a:gd name="T21" fmla="*/ 0 h 182"/>
                  <a:gd name="T22" fmla="*/ 0 w 572"/>
                  <a:gd name="T23" fmla="*/ 0 h 182"/>
                  <a:gd name="T24" fmla="*/ 0 w 572"/>
                  <a:gd name="T25" fmla="*/ 0 h 182"/>
                  <a:gd name="T26" fmla="*/ 0 w 572"/>
                  <a:gd name="T27" fmla="*/ 0 h 182"/>
                  <a:gd name="T28" fmla="*/ 0 w 572"/>
                  <a:gd name="T29" fmla="*/ 0 h 182"/>
                  <a:gd name="T30" fmla="*/ 0 w 572"/>
                  <a:gd name="T31" fmla="*/ 0 h 182"/>
                  <a:gd name="T32" fmla="*/ 0 w 572"/>
                  <a:gd name="T33" fmla="*/ 0 h 182"/>
                  <a:gd name="T34" fmla="*/ 0 w 572"/>
                  <a:gd name="T35" fmla="*/ 0 h 182"/>
                  <a:gd name="T36" fmla="*/ 0 w 572"/>
                  <a:gd name="T37" fmla="*/ 0 h 182"/>
                  <a:gd name="T38" fmla="*/ 0 w 572"/>
                  <a:gd name="T39" fmla="*/ 0 h 182"/>
                  <a:gd name="T40" fmla="*/ 0 w 572"/>
                  <a:gd name="T41" fmla="*/ 0 h 182"/>
                  <a:gd name="T42" fmla="*/ 0 w 572"/>
                  <a:gd name="T43" fmla="*/ 0 h 182"/>
                  <a:gd name="T44" fmla="*/ 0 w 572"/>
                  <a:gd name="T45" fmla="*/ 0 h 182"/>
                  <a:gd name="T46" fmla="*/ 0 w 572"/>
                  <a:gd name="T47" fmla="*/ 0 h 182"/>
                  <a:gd name="T48" fmla="*/ 0 w 572"/>
                  <a:gd name="T49" fmla="*/ 0 h 182"/>
                  <a:gd name="T50" fmla="*/ 0 w 572"/>
                  <a:gd name="T51" fmla="*/ 0 h 182"/>
                  <a:gd name="T52" fmla="*/ 0 w 572"/>
                  <a:gd name="T53" fmla="*/ 0 h 182"/>
                  <a:gd name="T54" fmla="*/ 0 w 572"/>
                  <a:gd name="T55" fmla="*/ 0 h 182"/>
                  <a:gd name="T56" fmla="*/ 0 w 572"/>
                  <a:gd name="T57" fmla="*/ 0 h 182"/>
                  <a:gd name="T58" fmla="*/ 0 w 572"/>
                  <a:gd name="T59" fmla="*/ 0 h 182"/>
                  <a:gd name="T60" fmla="*/ 0 w 572"/>
                  <a:gd name="T61" fmla="*/ 0 h 182"/>
                  <a:gd name="T62" fmla="*/ 0 w 572"/>
                  <a:gd name="T63" fmla="*/ 0 h 182"/>
                  <a:gd name="T64" fmla="*/ 0 w 572"/>
                  <a:gd name="T65" fmla="*/ 0 h 182"/>
                  <a:gd name="T66" fmla="*/ 0 w 572"/>
                  <a:gd name="T67" fmla="*/ 0 h 182"/>
                  <a:gd name="T68" fmla="*/ 0 w 572"/>
                  <a:gd name="T69" fmla="*/ 0 h 182"/>
                  <a:gd name="T70" fmla="*/ 0 w 572"/>
                  <a:gd name="T71" fmla="*/ 0 h 182"/>
                  <a:gd name="T72" fmla="*/ 0 w 572"/>
                  <a:gd name="T73" fmla="*/ 0 h 182"/>
                  <a:gd name="T74" fmla="*/ 0 w 572"/>
                  <a:gd name="T75" fmla="*/ 0 h 182"/>
                  <a:gd name="T76" fmla="*/ 0 w 572"/>
                  <a:gd name="T77" fmla="*/ 0 h 182"/>
                  <a:gd name="T78" fmla="*/ 0 w 572"/>
                  <a:gd name="T79" fmla="*/ 0 h 182"/>
                  <a:gd name="T80" fmla="*/ 0 w 572"/>
                  <a:gd name="T81" fmla="*/ 0 h 182"/>
                  <a:gd name="T82" fmla="*/ 0 w 572"/>
                  <a:gd name="T83" fmla="*/ 0 h 1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2"/>
                  <a:gd name="T127" fmla="*/ 0 h 182"/>
                  <a:gd name="T128" fmla="*/ 572 w 572"/>
                  <a:gd name="T129" fmla="*/ 182 h 1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2" h="182">
                    <a:moveTo>
                      <a:pt x="572" y="20"/>
                    </a:moveTo>
                    <a:lnTo>
                      <a:pt x="564" y="4"/>
                    </a:lnTo>
                    <a:lnTo>
                      <a:pt x="547" y="0"/>
                    </a:lnTo>
                    <a:lnTo>
                      <a:pt x="527" y="0"/>
                    </a:lnTo>
                    <a:lnTo>
                      <a:pt x="493" y="2"/>
                    </a:lnTo>
                    <a:lnTo>
                      <a:pt x="460" y="8"/>
                    </a:lnTo>
                    <a:lnTo>
                      <a:pt x="420" y="12"/>
                    </a:lnTo>
                    <a:lnTo>
                      <a:pt x="377" y="22"/>
                    </a:lnTo>
                    <a:lnTo>
                      <a:pt x="332" y="33"/>
                    </a:lnTo>
                    <a:lnTo>
                      <a:pt x="286" y="43"/>
                    </a:lnTo>
                    <a:lnTo>
                      <a:pt x="237" y="58"/>
                    </a:lnTo>
                    <a:lnTo>
                      <a:pt x="192" y="71"/>
                    </a:lnTo>
                    <a:lnTo>
                      <a:pt x="146" y="85"/>
                    </a:lnTo>
                    <a:lnTo>
                      <a:pt x="106" y="101"/>
                    </a:lnTo>
                    <a:lnTo>
                      <a:pt x="71" y="119"/>
                    </a:lnTo>
                    <a:lnTo>
                      <a:pt x="41" y="134"/>
                    </a:lnTo>
                    <a:lnTo>
                      <a:pt x="18" y="150"/>
                    </a:lnTo>
                    <a:lnTo>
                      <a:pt x="0" y="166"/>
                    </a:lnTo>
                    <a:lnTo>
                      <a:pt x="20" y="182"/>
                    </a:lnTo>
                    <a:lnTo>
                      <a:pt x="33" y="170"/>
                    </a:lnTo>
                    <a:lnTo>
                      <a:pt x="55" y="154"/>
                    </a:lnTo>
                    <a:lnTo>
                      <a:pt x="81" y="139"/>
                    </a:lnTo>
                    <a:lnTo>
                      <a:pt x="116" y="126"/>
                    </a:lnTo>
                    <a:lnTo>
                      <a:pt x="156" y="111"/>
                    </a:lnTo>
                    <a:lnTo>
                      <a:pt x="197" y="96"/>
                    </a:lnTo>
                    <a:lnTo>
                      <a:pt x="243" y="83"/>
                    </a:lnTo>
                    <a:lnTo>
                      <a:pt x="291" y="69"/>
                    </a:lnTo>
                    <a:lnTo>
                      <a:pt x="336" y="58"/>
                    </a:lnTo>
                    <a:lnTo>
                      <a:pt x="383" y="48"/>
                    </a:lnTo>
                    <a:lnTo>
                      <a:pt x="425" y="38"/>
                    </a:lnTo>
                    <a:lnTo>
                      <a:pt x="466" y="33"/>
                    </a:lnTo>
                    <a:lnTo>
                      <a:pt x="498" y="28"/>
                    </a:lnTo>
                    <a:lnTo>
                      <a:pt x="527" y="25"/>
                    </a:lnTo>
                    <a:lnTo>
                      <a:pt x="547" y="25"/>
                    </a:lnTo>
                    <a:lnTo>
                      <a:pt x="554" y="25"/>
                    </a:lnTo>
                    <a:lnTo>
                      <a:pt x="547" y="10"/>
                    </a:lnTo>
                    <a:lnTo>
                      <a:pt x="554" y="25"/>
                    </a:lnTo>
                    <a:lnTo>
                      <a:pt x="561" y="25"/>
                    </a:lnTo>
                    <a:lnTo>
                      <a:pt x="569" y="18"/>
                    </a:lnTo>
                    <a:lnTo>
                      <a:pt x="569" y="10"/>
                    </a:lnTo>
                    <a:lnTo>
                      <a:pt x="564" y="4"/>
                    </a:lnTo>
                    <a:lnTo>
                      <a:pt x="57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6" name="Freeform 237"/>
              <p:cNvSpPr>
                <a:spLocks/>
              </p:cNvSpPr>
              <p:nvPr/>
            </p:nvSpPr>
            <p:spPr bwMode="auto">
              <a:xfrm>
                <a:off x="5261" y="2281"/>
                <a:ext cx="57" cy="170"/>
              </a:xfrm>
              <a:custGeom>
                <a:avLst/>
                <a:gdLst>
                  <a:gd name="T0" fmla="*/ 0 w 655"/>
                  <a:gd name="T1" fmla="*/ 0 h 1966"/>
                  <a:gd name="T2" fmla="*/ 0 w 655"/>
                  <a:gd name="T3" fmla="*/ 0 h 1966"/>
                  <a:gd name="T4" fmla="*/ 0 w 655"/>
                  <a:gd name="T5" fmla="*/ 0 h 1966"/>
                  <a:gd name="T6" fmla="*/ 0 w 655"/>
                  <a:gd name="T7" fmla="*/ 0 h 1966"/>
                  <a:gd name="T8" fmla="*/ 0 w 655"/>
                  <a:gd name="T9" fmla="*/ 0 h 1966"/>
                  <a:gd name="T10" fmla="*/ 0 w 655"/>
                  <a:gd name="T11" fmla="*/ 0 h 1966"/>
                  <a:gd name="T12" fmla="*/ 0 w 655"/>
                  <a:gd name="T13" fmla="*/ 0 h 1966"/>
                  <a:gd name="T14" fmla="*/ 0 w 655"/>
                  <a:gd name="T15" fmla="*/ 0 h 1966"/>
                  <a:gd name="T16" fmla="*/ 0 w 655"/>
                  <a:gd name="T17" fmla="*/ 0 h 1966"/>
                  <a:gd name="T18" fmla="*/ 0 w 655"/>
                  <a:gd name="T19" fmla="*/ 0 h 1966"/>
                  <a:gd name="T20" fmla="*/ 0 w 655"/>
                  <a:gd name="T21" fmla="*/ 0 h 1966"/>
                  <a:gd name="T22" fmla="*/ 0 w 655"/>
                  <a:gd name="T23" fmla="*/ 0 h 19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55"/>
                  <a:gd name="T37" fmla="*/ 0 h 1966"/>
                  <a:gd name="T38" fmla="*/ 655 w 655"/>
                  <a:gd name="T39" fmla="*/ 1966 h 19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55" h="1966">
                    <a:moveTo>
                      <a:pt x="20" y="1963"/>
                    </a:moveTo>
                    <a:lnTo>
                      <a:pt x="25" y="1958"/>
                    </a:lnTo>
                    <a:lnTo>
                      <a:pt x="655" y="10"/>
                    </a:lnTo>
                    <a:lnTo>
                      <a:pt x="630" y="0"/>
                    </a:lnTo>
                    <a:lnTo>
                      <a:pt x="0" y="1948"/>
                    </a:lnTo>
                    <a:lnTo>
                      <a:pt x="4" y="1943"/>
                    </a:lnTo>
                    <a:lnTo>
                      <a:pt x="0" y="1948"/>
                    </a:lnTo>
                    <a:lnTo>
                      <a:pt x="0" y="1958"/>
                    </a:lnTo>
                    <a:lnTo>
                      <a:pt x="10" y="1963"/>
                    </a:lnTo>
                    <a:lnTo>
                      <a:pt x="17" y="1966"/>
                    </a:lnTo>
                    <a:lnTo>
                      <a:pt x="25" y="1958"/>
                    </a:lnTo>
                    <a:lnTo>
                      <a:pt x="20" y="19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7" name="Freeform 238"/>
              <p:cNvSpPr>
                <a:spLocks/>
              </p:cNvSpPr>
              <p:nvPr/>
            </p:nvSpPr>
            <p:spPr bwMode="auto">
              <a:xfrm>
                <a:off x="5176" y="2449"/>
                <a:ext cx="86" cy="40"/>
              </a:xfrm>
              <a:custGeom>
                <a:avLst/>
                <a:gdLst>
                  <a:gd name="T0" fmla="*/ 0 w 992"/>
                  <a:gd name="T1" fmla="*/ 0 h 455"/>
                  <a:gd name="T2" fmla="*/ 0 w 992"/>
                  <a:gd name="T3" fmla="*/ 0 h 455"/>
                  <a:gd name="T4" fmla="*/ 0 w 992"/>
                  <a:gd name="T5" fmla="*/ 0 h 455"/>
                  <a:gd name="T6" fmla="*/ 0 w 992"/>
                  <a:gd name="T7" fmla="*/ 0 h 455"/>
                  <a:gd name="T8" fmla="*/ 0 w 992"/>
                  <a:gd name="T9" fmla="*/ 0 h 455"/>
                  <a:gd name="T10" fmla="*/ 0 w 992"/>
                  <a:gd name="T11" fmla="*/ 0 h 455"/>
                  <a:gd name="T12" fmla="*/ 0 w 992"/>
                  <a:gd name="T13" fmla="*/ 0 h 455"/>
                  <a:gd name="T14" fmla="*/ 0 w 992"/>
                  <a:gd name="T15" fmla="*/ 0 h 455"/>
                  <a:gd name="T16" fmla="*/ 0 w 992"/>
                  <a:gd name="T17" fmla="*/ 0 h 455"/>
                  <a:gd name="T18" fmla="*/ 0 w 992"/>
                  <a:gd name="T19" fmla="*/ 0 h 455"/>
                  <a:gd name="T20" fmla="*/ 0 w 992"/>
                  <a:gd name="T21" fmla="*/ 0 h 455"/>
                  <a:gd name="T22" fmla="*/ 0 w 992"/>
                  <a:gd name="T23" fmla="*/ 0 h 455"/>
                  <a:gd name="T24" fmla="*/ 0 w 992"/>
                  <a:gd name="T25" fmla="*/ 0 h 455"/>
                  <a:gd name="T26" fmla="*/ 0 w 992"/>
                  <a:gd name="T27" fmla="*/ 0 h 455"/>
                  <a:gd name="T28" fmla="*/ 0 w 992"/>
                  <a:gd name="T29" fmla="*/ 0 h 455"/>
                  <a:gd name="T30" fmla="*/ 0 w 992"/>
                  <a:gd name="T31" fmla="*/ 0 h 455"/>
                  <a:gd name="T32" fmla="*/ 0 w 992"/>
                  <a:gd name="T33" fmla="*/ 0 h 455"/>
                  <a:gd name="T34" fmla="*/ 0 w 992"/>
                  <a:gd name="T35" fmla="*/ 0 h 455"/>
                  <a:gd name="T36" fmla="*/ 0 w 992"/>
                  <a:gd name="T37" fmla="*/ 0 h 455"/>
                  <a:gd name="T38" fmla="*/ 0 w 992"/>
                  <a:gd name="T39" fmla="*/ 0 h 455"/>
                  <a:gd name="T40" fmla="*/ 0 w 992"/>
                  <a:gd name="T41" fmla="*/ 0 h 455"/>
                  <a:gd name="T42" fmla="*/ 0 w 992"/>
                  <a:gd name="T43" fmla="*/ 0 h 455"/>
                  <a:gd name="T44" fmla="*/ 0 w 992"/>
                  <a:gd name="T45" fmla="*/ 0 h 455"/>
                  <a:gd name="T46" fmla="*/ 0 w 992"/>
                  <a:gd name="T47" fmla="*/ 0 h 455"/>
                  <a:gd name="T48" fmla="*/ 0 w 992"/>
                  <a:gd name="T49" fmla="*/ 0 h 455"/>
                  <a:gd name="T50" fmla="*/ 0 w 992"/>
                  <a:gd name="T51" fmla="*/ 0 h 455"/>
                  <a:gd name="T52" fmla="*/ 0 w 992"/>
                  <a:gd name="T53" fmla="*/ 0 h 455"/>
                  <a:gd name="T54" fmla="*/ 0 w 992"/>
                  <a:gd name="T55" fmla="*/ 0 h 455"/>
                  <a:gd name="T56" fmla="*/ 0 w 992"/>
                  <a:gd name="T57" fmla="*/ 0 h 455"/>
                  <a:gd name="T58" fmla="*/ 0 w 992"/>
                  <a:gd name="T59" fmla="*/ 0 h 455"/>
                  <a:gd name="T60" fmla="*/ 0 w 992"/>
                  <a:gd name="T61" fmla="*/ 0 h 455"/>
                  <a:gd name="T62" fmla="*/ 0 w 992"/>
                  <a:gd name="T63" fmla="*/ 0 h 455"/>
                  <a:gd name="T64" fmla="*/ 0 w 992"/>
                  <a:gd name="T65" fmla="*/ 0 h 455"/>
                  <a:gd name="T66" fmla="*/ 0 w 992"/>
                  <a:gd name="T67" fmla="*/ 0 h 455"/>
                  <a:gd name="T68" fmla="*/ 0 w 992"/>
                  <a:gd name="T69" fmla="*/ 0 h 455"/>
                  <a:gd name="T70" fmla="*/ 0 w 992"/>
                  <a:gd name="T71" fmla="*/ 0 h 455"/>
                  <a:gd name="T72" fmla="*/ 0 w 992"/>
                  <a:gd name="T73" fmla="*/ 0 h 455"/>
                  <a:gd name="T74" fmla="*/ 0 w 992"/>
                  <a:gd name="T75" fmla="*/ 0 h 455"/>
                  <a:gd name="T76" fmla="*/ 0 w 992"/>
                  <a:gd name="T77" fmla="*/ 0 h 455"/>
                  <a:gd name="T78" fmla="*/ 0 w 992"/>
                  <a:gd name="T79" fmla="*/ 0 h 455"/>
                  <a:gd name="T80" fmla="*/ 0 w 992"/>
                  <a:gd name="T81" fmla="*/ 0 h 455"/>
                  <a:gd name="T82" fmla="*/ 0 w 992"/>
                  <a:gd name="T83" fmla="*/ 0 h 45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92"/>
                  <a:gd name="T127" fmla="*/ 0 h 455"/>
                  <a:gd name="T128" fmla="*/ 992 w 992"/>
                  <a:gd name="T129" fmla="*/ 455 h 45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92" h="455">
                    <a:moveTo>
                      <a:pt x="0" y="438"/>
                    </a:moveTo>
                    <a:lnTo>
                      <a:pt x="12" y="455"/>
                    </a:lnTo>
                    <a:lnTo>
                      <a:pt x="81" y="435"/>
                    </a:lnTo>
                    <a:lnTo>
                      <a:pt x="149" y="415"/>
                    </a:lnTo>
                    <a:lnTo>
                      <a:pt x="217" y="392"/>
                    </a:lnTo>
                    <a:lnTo>
                      <a:pt x="280" y="369"/>
                    </a:lnTo>
                    <a:lnTo>
                      <a:pt x="344" y="344"/>
                    </a:lnTo>
                    <a:lnTo>
                      <a:pt x="407" y="318"/>
                    </a:lnTo>
                    <a:lnTo>
                      <a:pt x="468" y="294"/>
                    </a:lnTo>
                    <a:lnTo>
                      <a:pt x="528" y="266"/>
                    </a:lnTo>
                    <a:lnTo>
                      <a:pt x="589" y="235"/>
                    </a:lnTo>
                    <a:lnTo>
                      <a:pt x="648" y="207"/>
                    </a:lnTo>
                    <a:lnTo>
                      <a:pt x="705" y="179"/>
                    </a:lnTo>
                    <a:lnTo>
                      <a:pt x="764" y="149"/>
                    </a:lnTo>
                    <a:lnTo>
                      <a:pt x="820" y="118"/>
                    </a:lnTo>
                    <a:lnTo>
                      <a:pt x="877" y="86"/>
                    </a:lnTo>
                    <a:lnTo>
                      <a:pt x="936" y="53"/>
                    </a:lnTo>
                    <a:lnTo>
                      <a:pt x="992" y="20"/>
                    </a:lnTo>
                    <a:lnTo>
                      <a:pt x="976" y="0"/>
                    </a:lnTo>
                    <a:lnTo>
                      <a:pt x="921" y="33"/>
                    </a:lnTo>
                    <a:lnTo>
                      <a:pt x="867" y="65"/>
                    </a:lnTo>
                    <a:lnTo>
                      <a:pt x="810" y="98"/>
                    </a:lnTo>
                    <a:lnTo>
                      <a:pt x="754" y="128"/>
                    </a:lnTo>
                    <a:lnTo>
                      <a:pt x="695" y="159"/>
                    </a:lnTo>
                    <a:lnTo>
                      <a:pt x="638" y="187"/>
                    </a:lnTo>
                    <a:lnTo>
                      <a:pt x="579" y="215"/>
                    </a:lnTo>
                    <a:lnTo>
                      <a:pt x="518" y="240"/>
                    </a:lnTo>
                    <a:lnTo>
                      <a:pt x="458" y="268"/>
                    </a:lnTo>
                    <a:lnTo>
                      <a:pt x="397" y="294"/>
                    </a:lnTo>
                    <a:lnTo>
                      <a:pt x="334" y="318"/>
                    </a:lnTo>
                    <a:lnTo>
                      <a:pt x="270" y="344"/>
                    </a:lnTo>
                    <a:lnTo>
                      <a:pt x="207" y="367"/>
                    </a:lnTo>
                    <a:lnTo>
                      <a:pt x="144" y="389"/>
                    </a:lnTo>
                    <a:lnTo>
                      <a:pt x="75" y="410"/>
                    </a:lnTo>
                    <a:lnTo>
                      <a:pt x="8" y="430"/>
                    </a:lnTo>
                    <a:lnTo>
                      <a:pt x="20" y="448"/>
                    </a:lnTo>
                    <a:lnTo>
                      <a:pt x="8" y="430"/>
                    </a:lnTo>
                    <a:lnTo>
                      <a:pt x="0" y="435"/>
                    </a:lnTo>
                    <a:lnTo>
                      <a:pt x="0" y="446"/>
                    </a:lnTo>
                    <a:lnTo>
                      <a:pt x="2" y="452"/>
                    </a:lnTo>
                    <a:lnTo>
                      <a:pt x="12" y="455"/>
                    </a:lnTo>
                    <a:lnTo>
                      <a:pt x="0" y="4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8" name="Freeform 239"/>
              <p:cNvSpPr>
                <a:spLocks/>
              </p:cNvSpPr>
              <p:nvPr/>
            </p:nvSpPr>
            <p:spPr bwMode="auto">
              <a:xfrm>
                <a:off x="5182" y="2351"/>
                <a:ext cx="112" cy="134"/>
              </a:xfrm>
              <a:custGeom>
                <a:avLst/>
                <a:gdLst>
                  <a:gd name="T0" fmla="*/ 0 w 1295"/>
                  <a:gd name="T1" fmla="*/ 0 h 1541"/>
                  <a:gd name="T2" fmla="*/ 0 w 1295"/>
                  <a:gd name="T3" fmla="*/ 0 h 1541"/>
                  <a:gd name="T4" fmla="*/ 0 w 1295"/>
                  <a:gd name="T5" fmla="*/ 0 h 1541"/>
                  <a:gd name="T6" fmla="*/ 0 w 1295"/>
                  <a:gd name="T7" fmla="*/ 0 h 1541"/>
                  <a:gd name="T8" fmla="*/ 0 w 1295"/>
                  <a:gd name="T9" fmla="*/ 0 h 1541"/>
                  <a:gd name="T10" fmla="*/ 0 w 1295"/>
                  <a:gd name="T11" fmla="*/ 0 h 1541"/>
                  <a:gd name="T12" fmla="*/ 0 w 1295"/>
                  <a:gd name="T13" fmla="*/ 0 h 1541"/>
                  <a:gd name="T14" fmla="*/ 0 w 1295"/>
                  <a:gd name="T15" fmla="*/ 0 h 1541"/>
                  <a:gd name="T16" fmla="*/ 0 w 1295"/>
                  <a:gd name="T17" fmla="*/ 0 h 1541"/>
                  <a:gd name="T18" fmla="*/ 0 w 1295"/>
                  <a:gd name="T19" fmla="*/ 0 h 1541"/>
                  <a:gd name="T20" fmla="*/ 0 w 1295"/>
                  <a:gd name="T21" fmla="*/ 0 h 1541"/>
                  <a:gd name="T22" fmla="*/ 0 w 1295"/>
                  <a:gd name="T23" fmla="*/ 0 h 1541"/>
                  <a:gd name="T24" fmla="*/ 0 w 1295"/>
                  <a:gd name="T25" fmla="*/ 0 h 1541"/>
                  <a:gd name="T26" fmla="*/ 0 w 1295"/>
                  <a:gd name="T27" fmla="*/ 0 h 1541"/>
                  <a:gd name="T28" fmla="*/ 0 w 1295"/>
                  <a:gd name="T29" fmla="*/ 0 h 1541"/>
                  <a:gd name="T30" fmla="*/ 0 w 1295"/>
                  <a:gd name="T31" fmla="*/ 0 h 1541"/>
                  <a:gd name="T32" fmla="*/ 0 w 1295"/>
                  <a:gd name="T33" fmla="*/ 0 h 1541"/>
                  <a:gd name="T34" fmla="*/ 0 w 1295"/>
                  <a:gd name="T35" fmla="*/ 0 h 1541"/>
                  <a:gd name="T36" fmla="*/ 0 w 1295"/>
                  <a:gd name="T37" fmla="*/ 0 h 1541"/>
                  <a:gd name="T38" fmla="*/ 0 w 1295"/>
                  <a:gd name="T39" fmla="*/ 0 h 1541"/>
                  <a:gd name="T40" fmla="*/ 0 w 1295"/>
                  <a:gd name="T41" fmla="*/ 0 h 1541"/>
                  <a:gd name="T42" fmla="*/ 0 w 1295"/>
                  <a:gd name="T43" fmla="*/ 0 h 1541"/>
                  <a:gd name="T44" fmla="*/ 0 w 1295"/>
                  <a:gd name="T45" fmla="*/ 0 h 1541"/>
                  <a:gd name="T46" fmla="*/ 0 w 1295"/>
                  <a:gd name="T47" fmla="*/ 0 h 1541"/>
                  <a:gd name="T48" fmla="*/ 0 w 1295"/>
                  <a:gd name="T49" fmla="*/ 0 h 1541"/>
                  <a:gd name="T50" fmla="*/ 0 w 1295"/>
                  <a:gd name="T51" fmla="*/ 0 h 1541"/>
                  <a:gd name="T52" fmla="*/ 0 w 1295"/>
                  <a:gd name="T53" fmla="*/ 0 h 1541"/>
                  <a:gd name="T54" fmla="*/ 0 w 1295"/>
                  <a:gd name="T55" fmla="*/ 0 h 1541"/>
                  <a:gd name="T56" fmla="*/ 0 w 1295"/>
                  <a:gd name="T57" fmla="*/ 0 h 1541"/>
                  <a:gd name="T58" fmla="*/ 0 w 1295"/>
                  <a:gd name="T59" fmla="*/ 0 h 1541"/>
                  <a:gd name="T60" fmla="*/ 0 w 1295"/>
                  <a:gd name="T61" fmla="*/ 0 h 1541"/>
                  <a:gd name="T62" fmla="*/ 0 w 1295"/>
                  <a:gd name="T63" fmla="*/ 0 h 1541"/>
                  <a:gd name="T64" fmla="*/ 0 w 1295"/>
                  <a:gd name="T65" fmla="*/ 0 h 1541"/>
                  <a:gd name="T66" fmla="*/ 0 w 1295"/>
                  <a:gd name="T67" fmla="*/ 0 h 1541"/>
                  <a:gd name="T68" fmla="*/ 0 w 1295"/>
                  <a:gd name="T69" fmla="*/ 0 h 15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95"/>
                  <a:gd name="T106" fmla="*/ 0 h 1541"/>
                  <a:gd name="T107" fmla="*/ 1295 w 1295"/>
                  <a:gd name="T108" fmla="*/ 1541 h 15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95" h="1541">
                    <a:moveTo>
                      <a:pt x="0" y="1541"/>
                    </a:moveTo>
                    <a:lnTo>
                      <a:pt x="357" y="797"/>
                    </a:lnTo>
                    <a:lnTo>
                      <a:pt x="407" y="721"/>
                    </a:lnTo>
                    <a:lnTo>
                      <a:pt x="463" y="645"/>
                    </a:lnTo>
                    <a:lnTo>
                      <a:pt x="521" y="572"/>
                    </a:lnTo>
                    <a:lnTo>
                      <a:pt x="580" y="499"/>
                    </a:lnTo>
                    <a:lnTo>
                      <a:pt x="640" y="428"/>
                    </a:lnTo>
                    <a:lnTo>
                      <a:pt x="701" y="359"/>
                    </a:lnTo>
                    <a:lnTo>
                      <a:pt x="764" y="294"/>
                    </a:lnTo>
                    <a:lnTo>
                      <a:pt x="827" y="235"/>
                    </a:lnTo>
                    <a:lnTo>
                      <a:pt x="888" y="179"/>
                    </a:lnTo>
                    <a:lnTo>
                      <a:pt x="951" y="132"/>
                    </a:lnTo>
                    <a:lnTo>
                      <a:pt x="1012" y="88"/>
                    </a:lnTo>
                    <a:lnTo>
                      <a:pt x="1072" y="53"/>
                    </a:lnTo>
                    <a:lnTo>
                      <a:pt x="1131" y="27"/>
                    </a:lnTo>
                    <a:lnTo>
                      <a:pt x="1189" y="11"/>
                    </a:lnTo>
                    <a:lnTo>
                      <a:pt x="1245" y="0"/>
                    </a:lnTo>
                    <a:lnTo>
                      <a:pt x="1295" y="3"/>
                    </a:lnTo>
                    <a:lnTo>
                      <a:pt x="1020" y="863"/>
                    </a:lnTo>
                    <a:lnTo>
                      <a:pt x="957" y="865"/>
                    </a:lnTo>
                    <a:lnTo>
                      <a:pt x="894" y="875"/>
                    </a:lnTo>
                    <a:lnTo>
                      <a:pt x="827" y="893"/>
                    </a:lnTo>
                    <a:lnTo>
                      <a:pt x="759" y="916"/>
                    </a:lnTo>
                    <a:lnTo>
                      <a:pt x="691" y="944"/>
                    </a:lnTo>
                    <a:lnTo>
                      <a:pt x="620" y="979"/>
                    </a:lnTo>
                    <a:lnTo>
                      <a:pt x="551" y="1019"/>
                    </a:lnTo>
                    <a:lnTo>
                      <a:pt x="481" y="1062"/>
                    </a:lnTo>
                    <a:lnTo>
                      <a:pt x="412" y="1113"/>
                    </a:lnTo>
                    <a:lnTo>
                      <a:pt x="347" y="1163"/>
                    </a:lnTo>
                    <a:lnTo>
                      <a:pt x="280" y="1222"/>
                    </a:lnTo>
                    <a:lnTo>
                      <a:pt x="217" y="1280"/>
                    </a:lnTo>
                    <a:lnTo>
                      <a:pt x="159" y="1343"/>
                    </a:lnTo>
                    <a:lnTo>
                      <a:pt x="101" y="1406"/>
                    </a:lnTo>
                    <a:lnTo>
                      <a:pt x="47" y="1472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3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9" name="Freeform 240"/>
              <p:cNvSpPr>
                <a:spLocks/>
              </p:cNvSpPr>
              <p:nvPr/>
            </p:nvSpPr>
            <p:spPr bwMode="auto">
              <a:xfrm>
                <a:off x="5182" y="2426"/>
                <a:ext cx="87" cy="59"/>
              </a:xfrm>
              <a:custGeom>
                <a:avLst/>
                <a:gdLst>
                  <a:gd name="T0" fmla="*/ 0 w 1013"/>
                  <a:gd name="T1" fmla="*/ 0 h 676"/>
                  <a:gd name="T2" fmla="*/ 0 w 1013"/>
                  <a:gd name="T3" fmla="*/ 0 h 676"/>
                  <a:gd name="T4" fmla="*/ 0 w 1013"/>
                  <a:gd name="T5" fmla="*/ 0 h 676"/>
                  <a:gd name="T6" fmla="*/ 0 w 1013"/>
                  <a:gd name="T7" fmla="*/ 0 h 676"/>
                  <a:gd name="T8" fmla="*/ 0 w 1013"/>
                  <a:gd name="T9" fmla="*/ 0 h 676"/>
                  <a:gd name="T10" fmla="*/ 0 w 1013"/>
                  <a:gd name="T11" fmla="*/ 0 h 676"/>
                  <a:gd name="T12" fmla="*/ 0 w 1013"/>
                  <a:gd name="T13" fmla="*/ 0 h 676"/>
                  <a:gd name="T14" fmla="*/ 0 w 1013"/>
                  <a:gd name="T15" fmla="*/ 0 h 676"/>
                  <a:gd name="T16" fmla="*/ 0 w 1013"/>
                  <a:gd name="T17" fmla="*/ 0 h 676"/>
                  <a:gd name="T18" fmla="*/ 0 w 1013"/>
                  <a:gd name="T19" fmla="*/ 0 h 676"/>
                  <a:gd name="T20" fmla="*/ 0 w 1013"/>
                  <a:gd name="T21" fmla="*/ 0 h 676"/>
                  <a:gd name="T22" fmla="*/ 0 w 1013"/>
                  <a:gd name="T23" fmla="*/ 0 h 676"/>
                  <a:gd name="T24" fmla="*/ 0 w 1013"/>
                  <a:gd name="T25" fmla="*/ 0 h 676"/>
                  <a:gd name="T26" fmla="*/ 0 w 1013"/>
                  <a:gd name="T27" fmla="*/ 0 h 676"/>
                  <a:gd name="T28" fmla="*/ 0 w 1013"/>
                  <a:gd name="T29" fmla="*/ 0 h 676"/>
                  <a:gd name="T30" fmla="*/ 0 w 1013"/>
                  <a:gd name="T31" fmla="*/ 0 h 676"/>
                  <a:gd name="T32" fmla="*/ 0 w 1013"/>
                  <a:gd name="T33" fmla="*/ 0 h 676"/>
                  <a:gd name="T34" fmla="*/ 0 w 1013"/>
                  <a:gd name="T35" fmla="*/ 0 h 676"/>
                  <a:gd name="T36" fmla="*/ 0 w 1013"/>
                  <a:gd name="T37" fmla="*/ 0 h 6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13"/>
                  <a:gd name="T58" fmla="*/ 0 h 676"/>
                  <a:gd name="T59" fmla="*/ 1013 w 1013"/>
                  <a:gd name="T60" fmla="*/ 676 h 67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13" h="676">
                    <a:moveTo>
                      <a:pt x="0" y="676"/>
                    </a:moveTo>
                    <a:lnTo>
                      <a:pt x="929" y="258"/>
                    </a:lnTo>
                    <a:lnTo>
                      <a:pt x="1013" y="0"/>
                    </a:lnTo>
                    <a:lnTo>
                      <a:pt x="947" y="0"/>
                    </a:lnTo>
                    <a:lnTo>
                      <a:pt x="878" y="13"/>
                    </a:lnTo>
                    <a:lnTo>
                      <a:pt x="805" y="31"/>
                    </a:lnTo>
                    <a:lnTo>
                      <a:pt x="734" y="59"/>
                    </a:lnTo>
                    <a:lnTo>
                      <a:pt x="661" y="91"/>
                    </a:lnTo>
                    <a:lnTo>
                      <a:pt x="588" y="132"/>
                    </a:lnTo>
                    <a:lnTo>
                      <a:pt x="513" y="175"/>
                    </a:lnTo>
                    <a:lnTo>
                      <a:pt x="443" y="225"/>
                    </a:lnTo>
                    <a:lnTo>
                      <a:pt x="372" y="278"/>
                    </a:lnTo>
                    <a:lnTo>
                      <a:pt x="306" y="334"/>
                    </a:lnTo>
                    <a:lnTo>
                      <a:pt x="243" y="389"/>
                    </a:lnTo>
                    <a:lnTo>
                      <a:pt x="183" y="448"/>
                    </a:lnTo>
                    <a:lnTo>
                      <a:pt x="130" y="506"/>
                    </a:lnTo>
                    <a:lnTo>
                      <a:pt x="79" y="565"/>
                    </a:lnTo>
                    <a:lnTo>
                      <a:pt x="35" y="622"/>
                    </a:lnTo>
                    <a:lnTo>
                      <a:pt x="0" y="67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0" name="Freeform 241"/>
              <p:cNvSpPr>
                <a:spLocks/>
              </p:cNvSpPr>
              <p:nvPr/>
            </p:nvSpPr>
            <p:spPr bwMode="auto">
              <a:xfrm>
                <a:off x="5212" y="2283"/>
                <a:ext cx="104" cy="137"/>
              </a:xfrm>
              <a:custGeom>
                <a:avLst/>
                <a:gdLst>
                  <a:gd name="T0" fmla="*/ 0 w 1194"/>
                  <a:gd name="T1" fmla="*/ 0 h 1584"/>
                  <a:gd name="T2" fmla="*/ 0 w 1194"/>
                  <a:gd name="T3" fmla="*/ 0 h 1584"/>
                  <a:gd name="T4" fmla="*/ 0 w 1194"/>
                  <a:gd name="T5" fmla="*/ 0 h 1584"/>
                  <a:gd name="T6" fmla="*/ 0 w 1194"/>
                  <a:gd name="T7" fmla="*/ 0 h 1584"/>
                  <a:gd name="T8" fmla="*/ 0 w 1194"/>
                  <a:gd name="T9" fmla="*/ 0 h 1584"/>
                  <a:gd name="T10" fmla="*/ 0 w 1194"/>
                  <a:gd name="T11" fmla="*/ 0 h 1584"/>
                  <a:gd name="T12" fmla="*/ 0 w 1194"/>
                  <a:gd name="T13" fmla="*/ 0 h 1584"/>
                  <a:gd name="T14" fmla="*/ 0 w 1194"/>
                  <a:gd name="T15" fmla="*/ 0 h 1584"/>
                  <a:gd name="T16" fmla="*/ 0 w 1194"/>
                  <a:gd name="T17" fmla="*/ 0 h 1584"/>
                  <a:gd name="T18" fmla="*/ 0 w 1194"/>
                  <a:gd name="T19" fmla="*/ 0 h 1584"/>
                  <a:gd name="T20" fmla="*/ 0 w 1194"/>
                  <a:gd name="T21" fmla="*/ 0 h 1584"/>
                  <a:gd name="T22" fmla="*/ 0 w 1194"/>
                  <a:gd name="T23" fmla="*/ 0 h 1584"/>
                  <a:gd name="T24" fmla="*/ 0 w 1194"/>
                  <a:gd name="T25" fmla="*/ 0 h 1584"/>
                  <a:gd name="T26" fmla="*/ 0 w 1194"/>
                  <a:gd name="T27" fmla="*/ 0 h 1584"/>
                  <a:gd name="T28" fmla="*/ 0 w 1194"/>
                  <a:gd name="T29" fmla="*/ 0 h 1584"/>
                  <a:gd name="T30" fmla="*/ 0 w 1194"/>
                  <a:gd name="T31" fmla="*/ 0 h 1584"/>
                  <a:gd name="T32" fmla="*/ 0 w 1194"/>
                  <a:gd name="T33" fmla="*/ 0 h 1584"/>
                  <a:gd name="T34" fmla="*/ 0 w 1194"/>
                  <a:gd name="T35" fmla="*/ 0 h 1584"/>
                  <a:gd name="T36" fmla="*/ 0 w 1194"/>
                  <a:gd name="T37" fmla="*/ 0 h 1584"/>
                  <a:gd name="T38" fmla="*/ 0 w 1194"/>
                  <a:gd name="T39" fmla="*/ 0 h 1584"/>
                  <a:gd name="T40" fmla="*/ 0 w 1194"/>
                  <a:gd name="T41" fmla="*/ 0 h 1584"/>
                  <a:gd name="T42" fmla="*/ 0 w 1194"/>
                  <a:gd name="T43" fmla="*/ 0 h 1584"/>
                  <a:gd name="T44" fmla="*/ 0 w 1194"/>
                  <a:gd name="T45" fmla="*/ 0 h 1584"/>
                  <a:gd name="T46" fmla="*/ 0 w 1194"/>
                  <a:gd name="T47" fmla="*/ 0 h 1584"/>
                  <a:gd name="T48" fmla="*/ 0 w 1194"/>
                  <a:gd name="T49" fmla="*/ 0 h 1584"/>
                  <a:gd name="T50" fmla="*/ 0 w 1194"/>
                  <a:gd name="T51" fmla="*/ 0 h 1584"/>
                  <a:gd name="T52" fmla="*/ 0 w 1194"/>
                  <a:gd name="T53" fmla="*/ 0 h 1584"/>
                  <a:gd name="T54" fmla="*/ 0 w 1194"/>
                  <a:gd name="T55" fmla="*/ 0 h 1584"/>
                  <a:gd name="T56" fmla="*/ 0 w 1194"/>
                  <a:gd name="T57" fmla="*/ 0 h 1584"/>
                  <a:gd name="T58" fmla="*/ 0 w 1194"/>
                  <a:gd name="T59" fmla="*/ 0 h 1584"/>
                  <a:gd name="T60" fmla="*/ 0 w 1194"/>
                  <a:gd name="T61" fmla="*/ 0 h 1584"/>
                  <a:gd name="T62" fmla="*/ 0 w 1194"/>
                  <a:gd name="T63" fmla="*/ 0 h 1584"/>
                  <a:gd name="T64" fmla="*/ 0 w 1194"/>
                  <a:gd name="T65" fmla="*/ 0 h 1584"/>
                  <a:gd name="T66" fmla="*/ 0 w 1194"/>
                  <a:gd name="T67" fmla="*/ 0 h 1584"/>
                  <a:gd name="T68" fmla="*/ 0 w 1194"/>
                  <a:gd name="T69" fmla="*/ 0 h 15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94"/>
                  <a:gd name="T106" fmla="*/ 0 h 1584"/>
                  <a:gd name="T107" fmla="*/ 1194 w 1194"/>
                  <a:gd name="T108" fmla="*/ 1584 h 15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94" h="1584">
                    <a:moveTo>
                      <a:pt x="0" y="1584"/>
                    </a:moveTo>
                    <a:lnTo>
                      <a:pt x="673" y="157"/>
                    </a:lnTo>
                    <a:lnTo>
                      <a:pt x="695" y="152"/>
                    </a:lnTo>
                    <a:lnTo>
                      <a:pt x="721" y="146"/>
                    </a:lnTo>
                    <a:lnTo>
                      <a:pt x="749" y="142"/>
                    </a:lnTo>
                    <a:lnTo>
                      <a:pt x="780" y="134"/>
                    </a:lnTo>
                    <a:lnTo>
                      <a:pt x="812" y="126"/>
                    </a:lnTo>
                    <a:lnTo>
                      <a:pt x="847" y="116"/>
                    </a:lnTo>
                    <a:lnTo>
                      <a:pt x="883" y="106"/>
                    </a:lnTo>
                    <a:lnTo>
                      <a:pt x="918" y="96"/>
                    </a:lnTo>
                    <a:lnTo>
                      <a:pt x="956" y="84"/>
                    </a:lnTo>
                    <a:lnTo>
                      <a:pt x="994" y="73"/>
                    </a:lnTo>
                    <a:lnTo>
                      <a:pt x="1029" y="61"/>
                    </a:lnTo>
                    <a:lnTo>
                      <a:pt x="1068" y="49"/>
                    </a:lnTo>
                    <a:lnTo>
                      <a:pt x="1100" y="35"/>
                    </a:lnTo>
                    <a:lnTo>
                      <a:pt x="1136" y="25"/>
                    </a:lnTo>
                    <a:lnTo>
                      <a:pt x="1167" y="13"/>
                    </a:lnTo>
                    <a:lnTo>
                      <a:pt x="1194" y="0"/>
                    </a:lnTo>
                    <a:lnTo>
                      <a:pt x="938" y="787"/>
                    </a:lnTo>
                    <a:lnTo>
                      <a:pt x="867" y="800"/>
                    </a:lnTo>
                    <a:lnTo>
                      <a:pt x="796" y="820"/>
                    </a:lnTo>
                    <a:lnTo>
                      <a:pt x="731" y="848"/>
                    </a:lnTo>
                    <a:lnTo>
                      <a:pt x="665" y="885"/>
                    </a:lnTo>
                    <a:lnTo>
                      <a:pt x="602" y="926"/>
                    </a:lnTo>
                    <a:lnTo>
                      <a:pt x="541" y="974"/>
                    </a:lnTo>
                    <a:lnTo>
                      <a:pt x="483" y="1025"/>
                    </a:lnTo>
                    <a:lnTo>
                      <a:pt x="425" y="1081"/>
                    </a:lnTo>
                    <a:lnTo>
                      <a:pt x="369" y="1142"/>
                    </a:lnTo>
                    <a:lnTo>
                      <a:pt x="314" y="1201"/>
                    </a:lnTo>
                    <a:lnTo>
                      <a:pt x="258" y="1265"/>
                    </a:lnTo>
                    <a:lnTo>
                      <a:pt x="205" y="1331"/>
                    </a:lnTo>
                    <a:lnTo>
                      <a:pt x="154" y="1394"/>
                    </a:lnTo>
                    <a:lnTo>
                      <a:pt x="101" y="1460"/>
                    </a:lnTo>
                    <a:lnTo>
                      <a:pt x="50" y="1523"/>
                    </a:lnTo>
                    <a:lnTo>
                      <a:pt x="0" y="158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1" name="Freeform 242"/>
              <p:cNvSpPr>
                <a:spLocks/>
              </p:cNvSpPr>
              <p:nvPr/>
            </p:nvSpPr>
            <p:spPr bwMode="auto">
              <a:xfrm>
                <a:off x="5181" y="2484"/>
                <a:ext cx="2" cy="1"/>
              </a:xfrm>
              <a:custGeom>
                <a:avLst/>
                <a:gdLst>
                  <a:gd name="T0" fmla="*/ 0 w 25"/>
                  <a:gd name="T1" fmla="*/ 0 h 18"/>
                  <a:gd name="T2" fmla="*/ 0 w 25"/>
                  <a:gd name="T3" fmla="*/ 0 h 18"/>
                  <a:gd name="T4" fmla="*/ 0 w 25"/>
                  <a:gd name="T5" fmla="*/ 0 h 18"/>
                  <a:gd name="T6" fmla="*/ 0 w 25"/>
                  <a:gd name="T7" fmla="*/ 0 h 18"/>
                  <a:gd name="T8" fmla="*/ 0 w 25"/>
                  <a:gd name="T9" fmla="*/ 0 h 18"/>
                  <a:gd name="T10" fmla="*/ 0 w 25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8"/>
                  <a:gd name="T20" fmla="*/ 25 w 25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8">
                    <a:moveTo>
                      <a:pt x="0" y="0"/>
                    </a:moveTo>
                    <a:lnTo>
                      <a:pt x="0" y="11"/>
                    </a:lnTo>
                    <a:lnTo>
                      <a:pt x="10" y="16"/>
                    </a:lnTo>
                    <a:lnTo>
                      <a:pt x="17" y="18"/>
                    </a:lnTo>
                    <a:lnTo>
                      <a:pt x="2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2" name="Freeform 243"/>
              <p:cNvSpPr>
                <a:spLocks/>
              </p:cNvSpPr>
              <p:nvPr/>
            </p:nvSpPr>
            <p:spPr bwMode="auto">
              <a:xfrm>
                <a:off x="5181" y="2295"/>
                <a:ext cx="90" cy="190"/>
              </a:xfrm>
              <a:custGeom>
                <a:avLst/>
                <a:gdLst>
                  <a:gd name="T0" fmla="*/ 0 w 1045"/>
                  <a:gd name="T1" fmla="*/ 0 h 2189"/>
                  <a:gd name="T2" fmla="*/ 0 w 1045"/>
                  <a:gd name="T3" fmla="*/ 0 h 2189"/>
                  <a:gd name="T4" fmla="*/ 0 w 1045"/>
                  <a:gd name="T5" fmla="*/ 0 h 2189"/>
                  <a:gd name="T6" fmla="*/ 0 w 1045"/>
                  <a:gd name="T7" fmla="*/ 0 h 2189"/>
                  <a:gd name="T8" fmla="*/ 0 w 1045"/>
                  <a:gd name="T9" fmla="*/ 0 h 2189"/>
                  <a:gd name="T10" fmla="*/ 0 w 1045"/>
                  <a:gd name="T11" fmla="*/ 0 h 2189"/>
                  <a:gd name="T12" fmla="*/ 0 w 1045"/>
                  <a:gd name="T13" fmla="*/ 0 h 2189"/>
                  <a:gd name="T14" fmla="*/ 0 w 1045"/>
                  <a:gd name="T15" fmla="*/ 0 h 2189"/>
                  <a:gd name="T16" fmla="*/ 0 w 1045"/>
                  <a:gd name="T17" fmla="*/ 0 h 2189"/>
                  <a:gd name="T18" fmla="*/ 0 w 1045"/>
                  <a:gd name="T19" fmla="*/ 0 h 2189"/>
                  <a:gd name="T20" fmla="*/ 0 w 1045"/>
                  <a:gd name="T21" fmla="*/ 0 h 2189"/>
                  <a:gd name="T22" fmla="*/ 0 w 1045"/>
                  <a:gd name="T23" fmla="*/ 0 h 21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45"/>
                  <a:gd name="T37" fmla="*/ 0 h 2189"/>
                  <a:gd name="T38" fmla="*/ 1045 w 1045"/>
                  <a:gd name="T39" fmla="*/ 2189 h 21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45" h="2189">
                    <a:moveTo>
                      <a:pt x="1030" y="0"/>
                    </a:moveTo>
                    <a:lnTo>
                      <a:pt x="1019" y="8"/>
                    </a:lnTo>
                    <a:lnTo>
                      <a:pt x="0" y="2178"/>
                    </a:lnTo>
                    <a:lnTo>
                      <a:pt x="25" y="2189"/>
                    </a:lnTo>
                    <a:lnTo>
                      <a:pt x="1045" y="18"/>
                    </a:lnTo>
                    <a:lnTo>
                      <a:pt x="1035" y="26"/>
                    </a:lnTo>
                    <a:lnTo>
                      <a:pt x="1045" y="18"/>
                    </a:lnTo>
                    <a:lnTo>
                      <a:pt x="1045" y="8"/>
                    </a:lnTo>
                    <a:lnTo>
                      <a:pt x="1037" y="0"/>
                    </a:lnTo>
                    <a:lnTo>
                      <a:pt x="1027" y="0"/>
                    </a:lnTo>
                    <a:lnTo>
                      <a:pt x="1019" y="8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3" name="Freeform 244"/>
              <p:cNvSpPr>
                <a:spLocks/>
              </p:cNvSpPr>
              <p:nvPr/>
            </p:nvSpPr>
            <p:spPr bwMode="auto">
              <a:xfrm>
                <a:off x="5270" y="2281"/>
                <a:ext cx="47" cy="16"/>
              </a:xfrm>
              <a:custGeom>
                <a:avLst/>
                <a:gdLst>
                  <a:gd name="T0" fmla="*/ 0 w 541"/>
                  <a:gd name="T1" fmla="*/ 0 h 190"/>
                  <a:gd name="T2" fmla="*/ 0 w 541"/>
                  <a:gd name="T3" fmla="*/ 0 h 190"/>
                  <a:gd name="T4" fmla="*/ 0 w 541"/>
                  <a:gd name="T5" fmla="*/ 0 h 190"/>
                  <a:gd name="T6" fmla="*/ 0 w 541"/>
                  <a:gd name="T7" fmla="*/ 0 h 190"/>
                  <a:gd name="T8" fmla="*/ 0 w 541"/>
                  <a:gd name="T9" fmla="*/ 0 h 190"/>
                  <a:gd name="T10" fmla="*/ 0 w 541"/>
                  <a:gd name="T11" fmla="*/ 0 h 190"/>
                  <a:gd name="T12" fmla="*/ 0 w 541"/>
                  <a:gd name="T13" fmla="*/ 0 h 190"/>
                  <a:gd name="T14" fmla="*/ 0 w 541"/>
                  <a:gd name="T15" fmla="*/ 0 h 190"/>
                  <a:gd name="T16" fmla="*/ 0 w 541"/>
                  <a:gd name="T17" fmla="*/ 0 h 190"/>
                  <a:gd name="T18" fmla="*/ 0 w 541"/>
                  <a:gd name="T19" fmla="*/ 0 h 190"/>
                  <a:gd name="T20" fmla="*/ 0 w 541"/>
                  <a:gd name="T21" fmla="*/ 0 h 190"/>
                  <a:gd name="T22" fmla="*/ 0 w 541"/>
                  <a:gd name="T23" fmla="*/ 0 h 190"/>
                  <a:gd name="T24" fmla="*/ 0 w 541"/>
                  <a:gd name="T25" fmla="*/ 0 h 190"/>
                  <a:gd name="T26" fmla="*/ 0 w 541"/>
                  <a:gd name="T27" fmla="*/ 0 h 190"/>
                  <a:gd name="T28" fmla="*/ 0 w 541"/>
                  <a:gd name="T29" fmla="*/ 0 h 190"/>
                  <a:gd name="T30" fmla="*/ 0 w 541"/>
                  <a:gd name="T31" fmla="*/ 0 h 190"/>
                  <a:gd name="T32" fmla="*/ 0 w 541"/>
                  <a:gd name="T33" fmla="*/ 0 h 190"/>
                  <a:gd name="T34" fmla="*/ 0 w 541"/>
                  <a:gd name="T35" fmla="*/ 0 h 190"/>
                  <a:gd name="T36" fmla="*/ 0 w 541"/>
                  <a:gd name="T37" fmla="*/ 0 h 190"/>
                  <a:gd name="T38" fmla="*/ 0 w 541"/>
                  <a:gd name="T39" fmla="*/ 0 h 190"/>
                  <a:gd name="T40" fmla="*/ 0 w 541"/>
                  <a:gd name="T41" fmla="*/ 0 h 190"/>
                  <a:gd name="T42" fmla="*/ 0 w 541"/>
                  <a:gd name="T43" fmla="*/ 0 h 190"/>
                  <a:gd name="T44" fmla="*/ 0 w 541"/>
                  <a:gd name="T45" fmla="*/ 0 h 190"/>
                  <a:gd name="T46" fmla="*/ 0 w 541"/>
                  <a:gd name="T47" fmla="*/ 0 h 190"/>
                  <a:gd name="T48" fmla="*/ 0 w 541"/>
                  <a:gd name="T49" fmla="*/ 0 h 190"/>
                  <a:gd name="T50" fmla="*/ 0 w 541"/>
                  <a:gd name="T51" fmla="*/ 0 h 190"/>
                  <a:gd name="T52" fmla="*/ 0 w 541"/>
                  <a:gd name="T53" fmla="*/ 0 h 190"/>
                  <a:gd name="T54" fmla="*/ 0 w 541"/>
                  <a:gd name="T55" fmla="*/ 0 h 190"/>
                  <a:gd name="T56" fmla="*/ 0 w 541"/>
                  <a:gd name="T57" fmla="*/ 0 h 190"/>
                  <a:gd name="T58" fmla="*/ 0 w 541"/>
                  <a:gd name="T59" fmla="*/ 0 h 190"/>
                  <a:gd name="T60" fmla="*/ 0 w 541"/>
                  <a:gd name="T61" fmla="*/ 0 h 190"/>
                  <a:gd name="T62" fmla="*/ 0 w 541"/>
                  <a:gd name="T63" fmla="*/ 0 h 190"/>
                  <a:gd name="T64" fmla="*/ 0 w 541"/>
                  <a:gd name="T65" fmla="*/ 0 h 190"/>
                  <a:gd name="T66" fmla="*/ 0 w 541"/>
                  <a:gd name="T67" fmla="*/ 0 h 190"/>
                  <a:gd name="T68" fmla="*/ 0 w 541"/>
                  <a:gd name="T69" fmla="*/ 0 h 19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41"/>
                  <a:gd name="T106" fmla="*/ 0 h 190"/>
                  <a:gd name="T107" fmla="*/ 541 w 541"/>
                  <a:gd name="T108" fmla="*/ 190 h 19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41" h="190">
                    <a:moveTo>
                      <a:pt x="531" y="0"/>
                    </a:moveTo>
                    <a:lnTo>
                      <a:pt x="500" y="12"/>
                    </a:lnTo>
                    <a:lnTo>
                      <a:pt x="470" y="28"/>
                    </a:lnTo>
                    <a:lnTo>
                      <a:pt x="437" y="41"/>
                    </a:lnTo>
                    <a:lnTo>
                      <a:pt x="407" y="51"/>
                    </a:lnTo>
                    <a:lnTo>
                      <a:pt x="374" y="63"/>
                    </a:lnTo>
                    <a:lnTo>
                      <a:pt x="344" y="75"/>
                    </a:lnTo>
                    <a:lnTo>
                      <a:pt x="313" y="86"/>
                    </a:lnTo>
                    <a:lnTo>
                      <a:pt x="281" y="96"/>
                    </a:lnTo>
                    <a:lnTo>
                      <a:pt x="248" y="106"/>
                    </a:lnTo>
                    <a:lnTo>
                      <a:pt x="212" y="116"/>
                    </a:lnTo>
                    <a:lnTo>
                      <a:pt x="180" y="126"/>
                    </a:lnTo>
                    <a:lnTo>
                      <a:pt x="144" y="134"/>
                    </a:lnTo>
                    <a:lnTo>
                      <a:pt x="109" y="142"/>
                    </a:lnTo>
                    <a:lnTo>
                      <a:pt x="73" y="150"/>
                    </a:lnTo>
                    <a:lnTo>
                      <a:pt x="38" y="156"/>
                    </a:lnTo>
                    <a:lnTo>
                      <a:pt x="0" y="164"/>
                    </a:lnTo>
                    <a:lnTo>
                      <a:pt x="5" y="190"/>
                    </a:lnTo>
                    <a:lnTo>
                      <a:pt x="42" y="182"/>
                    </a:lnTo>
                    <a:lnTo>
                      <a:pt x="78" y="174"/>
                    </a:lnTo>
                    <a:lnTo>
                      <a:pt x="113" y="166"/>
                    </a:lnTo>
                    <a:lnTo>
                      <a:pt x="149" y="160"/>
                    </a:lnTo>
                    <a:lnTo>
                      <a:pt x="184" y="152"/>
                    </a:lnTo>
                    <a:lnTo>
                      <a:pt x="218" y="142"/>
                    </a:lnTo>
                    <a:lnTo>
                      <a:pt x="253" y="132"/>
                    </a:lnTo>
                    <a:lnTo>
                      <a:pt x="285" y="122"/>
                    </a:lnTo>
                    <a:lnTo>
                      <a:pt x="319" y="111"/>
                    </a:lnTo>
                    <a:lnTo>
                      <a:pt x="354" y="101"/>
                    </a:lnTo>
                    <a:lnTo>
                      <a:pt x="384" y="89"/>
                    </a:lnTo>
                    <a:lnTo>
                      <a:pt x="417" y="75"/>
                    </a:lnTo>
                    <a:lnTo>
                      <a:pt x="447" y="65"/>
                    </a:lnTo>
                    <a:lnTo>
                      <a:pt x="480" y="53"/>
                    </a:lnTo>
                    <a:lnTo>
                      <a:pt x="510" y="38"/>
                    </a:lnTo>
                    <a:lnTo>
                      <a:pt x="541" y="25"/>
                    </a:ln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4" name="Freeform 245"/>
              <p:cNvSpPr>
                <a:spLocks/>
              </p:cNvSpPr>
              <p:nvPr/>
            </p:nvSpPr>
            <p:spPr bwMode="auto">
              <a:xfrm>
                <a:off x="5270" y="2295"/>
                <a:ext cx="1" cy="2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w 18"/>
                  <a:gd name="T7" fmla="*/ 0 h 26"/>
                  <a:gd name="T8" fmla="*/ 0 w 18"/>
                  <a:gd name="T9" fmla="*/ 0 h 26"/>
                  <a:gd name="T10" fmla="*/ 0 w 1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26"/>
                  <a:gd name="T20" fmla="*/ 18 w 1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26">
                    <a:moveTo>
                      <a:pt x="10" y="26"/>
                    </a:moveTo>
                    <a:lnTo>
                      <a:pt x="18" y="18"/>
                    </a:lnTo>
                    <a:lnTo>
                      <a:pt x="18" y="8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5" name="Freeform 246"/>
              <p:cNvSpPr>
                <a:spLocks/>
              </p:cNvSpPr>
              <p:nvPr/>
            </p:nvSpPr>
            <p:spPr bwMode="auto">
              <a:xfrm>
                <a:off x="5178" y="2451"/>
                <a:ext cx="84" cy="40"/>
              </a:xfrm>
              <a:custGeom>
                <a:avLst/>
                <a:gdLst>
                  <a:gd name="T0" fmla="*/ 0 w 965"/>
                  <a:gd name="T1" fmla="*/ 0 h 463"/>
                  <a:gd name="T2" fmla="*/ 0 w 965"/>
                  <a:gd name="T3" fmla="*/ 0 h 463"/>
                  <a:gd name="T4" fmla="*/ 0 w 965"/>
                  <a:gd name="T5" fmla="*/ 0 h 463"/>
                  <a:gd name="T6" fmla="*/ 0 w 965"/>
                  <a:gd name="T7" fmla="*/ 0 h 463"/>
                  <a:gd name="T8" fmla="*/ 0 w 965"/>
                  <a:gd name="T9" fmla="*/ 0 h 463"/>
                  <a:gd name="T10" fmla="*/ 0 w 965"/>
                  <a:gd name="T11" fmla="*/ 0 h 463"/>
                  <a:gd name="T12" fmla="*/ 0 w 965"/>
                  <a:gd name="T13" fmla="*/ 0 h 463"/>
                  <a:gd name="T14" fmla="*/ 0 w 965"/>
                  <a:gd name="T15" fmla="*/ 0 h 463"/>
                  <a:gd name="T16" fmla="*/ 0 w 965"/>
                  <a:gd name="T17" fmla="*/ 0 h 463"/>
                  <a:gd name="T18" fmla="*/ 0 w 965"/>
                  <a:gd name="T19" fmla="*/ 0 h 463"/>
                  <a:gd name="T20" fmla="*/ 0 w 965"/>
                  <a:gd name="T21" fmla="*/ 0 h 463"/>
                  <a:gd name="T22" fmla="*/ 0 w 965"/>
                  <a:gd name="T23" fmla="*/ 0 h 463"/>
                  <a:gd name="T24" fmla="*/ 0 w 965"/>
                  <a:gd name="T25" fmla="*/ 0 h 463"/>
                  <a:gd name="T26" fmla="*/ 0 w 965"/>
                  <a:gd name="T27" fmla="*/ 0 h 463"/>
                  <a:gd name="T28" fmla="*/ 0 w 965"/>
                  <a:gd name="T29" fmla="*/ 0 h 463"/>
                  <a:gd name="T30" fmla="*/ 0 w 965"/>
                  <a:gd name="T31" fmla="*/ 0 h 463"/>
                  <a:gd name="T32" fmla="*/ 0 w 965"/>
                  <a:gd name="T33" fmla="*/ 0 h 463"/>
                  <a:gd name="T34" fmla="*/ 0 w 965"/>
                  <a:gd name="T35" fmla="*/ 0 h 463"/>
                  <a:gd name="T36" fmla="*/ 0 w 965"/>
                  <a:gd name="T37" fmla="*/ 0 h 4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65"/>
                  <a:gd name="T58" fmla="*/ 0 h 463"/>
                  <a:gd name="T59" fmla="*/ 965 w 965"/>
                  <a:gd name="T60" fmla="*/ 463 h 4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65" h="463">
                    <a:moveTo>
                      <a:pt x="965" y="0"/>
                    </a:moveTo>
                    <a:lnTo>
                      <a:pt x="735" y="463"/>
                    </a:lnTo>
                    <a:lnTo>
                      <a:pt x="0" y="431"/>
                    </a:lnTo>
                    <a:lnTo>
                      <a:pt x="67" y="410"/>
                    </a:lnTo>
                    <a:lnTo>
                      <a:pt x="130" y="390"/>
                    </a:lnTo>
                    <a:lnTo>
                      <a:pt x="193" y="370"/>
                    </a:lnTo>
                    <a:lnTo>
                      <a:pt x="256" y="346"/>
                    </a:lnTo>
                    <a:lnTo>
                      <a:pt x="320" y="321"/>
                    </a:lnTo>
                    <a:lnTo>
                      <a:pt x="383" y="299"/>
                    </a:lnTo>
                    <a:lnTo>
                      <a:pt x="444" y="271"/>
                    </a:lnTo>
                    <a:lnTo>
                      <a:pt x="504" y="245"/>
                    </a:lnTo>
                    <a:lnTo>
                      <a:pt x="563" y="218"/>
                    </a:lnTo>
                    <a:lnTo>
                      <a:pt x="624" y="188"/>
                    </a:lnTo>
                    <a:lnTo>
                      <a:pt x="681" y="160"/>
                    </a:lnTo>
                    <a:lnTo>
                      <a:pt x="740" y="129"/>
                    </a:lnTo>
                    <a:lnTo>
                      <a:pt x="798" y="97"/>
                    </a:lnTo>
                    <a:lnTo>
                      <a:pt x="853" y="66"/>
                    </a:lnTo>
                    <a:lnTo>
                      <a:pt x="909" y="32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6" name="Freeform 247"/>
              <p:cNvSpPr>
                <a:spLocks/>
              </p:cNvSpPr>
              <p:nvPr/>
            </p:nvSpPr>
            <p:spPr bwMode="auto">
              <a:xfrm>
                <a:off x="4454" y="2572"/>
                <a:ext cx="156" cy="58"/>
              </a:xfrm>
              <a:custGeom>
                <a:avLst/>
                <a:gdLst>
                  <a:gd name="T0" fmla="*/ 0 w 1807"/>
                  <a:gd name="T1" fmla="*/ 0 h 673"/>
                  <a:gd name="T2" fmla="*/ 0 w 1807"/>
                  <a:gd name="T3" fmla="*/ 0 h 673"/>
                  <a:gd name="T4" fmla="*/ 0 w 1807"/>
                  <a:gd name="T5" fmla="*/ 0 h 673"/>
                  <a:gd name="T6" fmla="*/ 0 w 1807"/>
                  <a:gd name="T7" fmla="*/ 0 h 673"/>
                  <a:gd name="T8" fmla="*/ 0 w 1807"/>
                  <a:gd name="T9" fmla="*/ 0 h 673"/>
                  <a:gd name="T10" fmla="*/ 0 w 1807"/>
                  <a:gd name="T11" fmla="*/ 0 h 673"/>
                  <a:gd name="T12" fmla="*/ 0 w 1807"/>
                  <a:gd name="T13" fmla="*/ 0 h 673"/>
                  <a:gd name="T14" fmla="*/ 0 w 1807"/>
                  <a:gd name="T15" fmla="*/ 0 h 673"/>
                  <a:gd name="T16" fmla="*/ 0 w 1807"/>
                  <a:gd name="T17" fmla="*/ 0 h 673"/>
                  <a:gd name="T18" fmla="*/ 0 w 1807"/>
                  <a:gd name="T19" fmla="*/ 0 h 673"/>
                  <a:gd name="T20" fmla="*/ 0 w 1807"/>
                  <a:gd name="T21" fmla="*/ 0 h 673"/>
                  <a:gd name="T22" fmla="*/ 0 w 1807"/>
                  <a:gd name="T23" fmla="*/ 0 h 673"/>
                  <a:gd name="T24" fmla="*/ 0 w 1807"/>
                  <a:gd name="T25" fmla="*/ 0 h 673"/>
                  <a:gd name="T26" fmla="*/ 0 w 1807"/>
                  <a:gd name="T27" fmla="*/ 0 h 673"/>
                  <a:gd name="T28" fmla="*/ 0 w 1807"/>
                  <a:gd name="T29" fmla="*/ 0 h 673"/>
                  <a:gd name="T30" fmla="*/ 0 w 1807"/>
                  <a:gd name="T31" fmla="*/ 0 h 673"/>
                  <a:gd name="T32" fmla="*/ 0 w 1807"/>
                  <a:gd name="T33" fmla="*/ 0 h 673"/>
                  <a:gd name="T34" fmla="*/ 0 w 1807"/>
                  <a:gd name="T35" fmla="*/ 0 h 673"/>
                  <a:gd name="T36" fmla="*/ 0 w 1807"/>
                  <a:gd name="T37" fmla="*/ 0 h 673"/>
                  <a:gd name="T38" fmla="*/ 0 w 1807"/>
                  <a:gd name="T39" fmla="*/ 0 h 673"/>
                  <a:gd name="T40" fmla="*/ 0 w 1807"/>
                  <a:gd name="T41" fmla="*/ 0 h 673"/>
                  <a:gd name="T42" fmla="*/ 0 w 1807"/>
                  <a:gd name="T43" fmla="*/ 0 h 673"/>
                  <a:gd name="T44" fmla="*/ 0 w 1807"/>
                  <a:gd name="T45" fmla="*/ 0 h 673"/>
                  <a:gd name="T46" fmla="*/ 0 w 1807"/>
                  <a:gd name="T47" fmla="*/ 0 h 673"/>
                  <a:gd name="T48" fmla="*/ 0 w 1807"/>
                  <a:gd name="T49" fmla="*/ 0 h 673"/>
                  <a:gd name="T50" fmla="*/ 0 w 1807"/>
                  <a:gd name="T51" fmla="*/ 0 h 673"/>
                  <a:gd name="T52" fmla="*/ 0 w 1807"/>
                  <a:gd name="T53" fmla="*/ 0 h 673"/>
                  <a:gd name="T54" fmla="*/ 0 w 1807"/>
                  <a:gd name="T55" fmla="*/ 0 h 673"/>
                  <a:gd name="T56" fmla="*/ 0 w 1807"/>
                  <a:gd name="T57" fmla="*/ 0 h 673"/>
                  <a:gd name="T58" fmla="*/ 0 w 1807"/>
                  <a:gd name="T59" fmla="*/ 0 h 673"/>
                  <a:gd name="T60" fmla="*/ 0 w 1807"/>
                  <a:gd name="T61" fmla="*/ 0 h 673"/>
                  <a:gd name="T62" fmla="*/ 0 w 1807"/>
                  <a:gd name="T63" fmla="*/ 0 h 67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7"/>
                  <a:gd name="T97" fmla="*/ 0 h 673"/>
                  <a:gd name="T98" fmla="*/ 1807 w 1807"/>
                  <a:gd name="T99" fmla="*/ 673 h 67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7" h="673">
                    <a:moveTo>
                      <a:pt x="904" y="0"/>
                    </a:moveTo>
                    <a:lnTo>
                      <a:pt x="995" y="3"/>
                    </a:lnTo>
                    <a:lnTo>
                      <a:pt x="1086" y="7"/>
                    </a:lnTo>
                    <a:lnTo>
                      <a:pt x="1172" y="15"/>
                    </a:lnTo>
                    <a:lnTo>
                      <a:pt x="1256" y="27"/>
                    </a:lnTo>
                    <a:lnTo>
                      <a:pt x="1334" y="41"/>
                    </a:lnTo>
                    <a:lnTo>
                      <a:pt x="1410" y="58"/>
                    </a:lnTo>
                    <a:lnTo>
                      <a:pt x="1478" y="78"/>
                    </a:lnTo>
                    <a:lnTo>
                      <a:pt x="1541" y="98"/>
                    </a:lnTo>
                    <a:lnTo>
                      <a:pt x="1600" y="124"/>
                    </a:lnTo>
                    <a:lnTo>
                      <a:pt x="1653" y="149"/>
                    </a:lnTo>
                    <a:lnTo>
                      <a:pt x="1699" y="177"/>
                    </a:lnTo>
                    <a:lnTo>
                      <a:pt x="1736" y="205"/>
                    </a:lnTo>
                    <a:lnTo>
                      <a:pt x="1766" y="238"/>
                    </a:lnTo>
                    <a:lnTo>
                      <a:pt x="1790" y="268"/>
                    </a:lnTo>
                    <a:lnTo>
                      <a:pt x="1802" y="301"/>
                    </a:lnTo>
                    <a:lnTo>
                      <a:pt x="1807" y="337"/>
                    </a:lnTo>
                    <a:lnTo>
                      <a:pt x="1802" y="371"/>
                    </a:lnTo>
                    <a:lnTo>
                      <a:pt x="1790" y="404"/>
                    </a:lnTo>
                    <a:lnTo>
                      <a:pt x="1766" y="434"/>
                    </a:lnTo>
                    <a:lnTo>
                      <a:pt x="1736" y="468"/>
                    </a:lnTo>
                    <a:lnTo>
                      <a:pt x="1699" y="495"/>
                    </a:lnTo>
                    <a:lnTo>
                      <a:pt x="1653" y="523"/>
                    </a:lnTo>
                    <a:lnTo>
                      <a:pt x="1600" y="549"/>
                    </a:lnTo>
                    <a:lnTo>
                      <a:pt x="1541" y="574"/>
                    </a:lnTo>
                    <a:lnTo>
                      <a:pt x="1478" y="594"/>
                    </a:lnTo>
                    <a:lnTo>
                      <a:pt x="1410" y="614"/>
                    </a:lnTo>
                    <a:lnTo>
                      <a:pt x="1334" y="632"/>
                    </a:lnTo>
                    <a:lnTo>
                      <a:pt x="1256" y="645"/>
                    </a:lnTo>
                    <a:lnTo>
                      <a:pt x="1172" y="657"/>
                    </a:lnTo>
                    <a:lnTo>
                      <a:pt x="1086" y="665"/>
                    </a:lnTo>
                    <a:lnTo>
                      <a:pt x="995" y="671"/>
                    </a:lnTo>
                    <a:lnTo>
                      <a:pt x="904" y="673"/>
                    </a:lnTo>
                    <a:lnTo>
                      <a:pt x="812" y="671"/>
                    </a:lnTo>
                    <a:lnTo>
                      <a:pt x="721" y="665"/>
                    </a:lnTo>
                    <a:lnTo>
                      <a:pt x="636" y="657"/>
                    </a:lnTo>
                    <a:lnTo>
                      <a:pt x="552" y="645"/>
                    </a:lnTo>
                    <a:lnTo>
                      <a:pt x="474" y="632"/>
                    </a:lnTo>
                    <a:lnTo>
                      <a:pt x="397" y="614"/>
                    </a:lnTo>
                    <a:lnTo>
                      <a:pt x="330" y="594"/>
                    </a:lnTo>
                    <a:lnTo>
                      <a:pt x="266" y="574"/>
                    </a:lnTo>
                    <a:lnTo>
                      <a:pt x="208" y="549"/>
                    </a:lnTo>
                    <a:lnTo>
                      <a:pt x="154" y="523"/>
                    </a:lnTo>
                    <a:lnTo>
                      <a:pt x="109" y="495"/>
                    </a:lnTo>
                    <a:lnTo>
                      <a:pt x="71" y="468"/>
                    </a:lnTo>
                    <a:lnTo>
                      <a:pt x="41" y="434"/>
                    </a:lnTo>
                    <a:lnTo>
                      <a:pt x="18" y="404"/>
                    </a:lnTo>
                    <a:lnTo>
                      <a:pt x="6" y="371"/>
                    </a:lnTo>
                    <a:lnTo>
                      <a:pt x="0" y="337"/>
                    </a:lnTo>
                    <a:lnTo>
                      <a:pt x="6" y="301"/>
                    </a:lnTo>
                    <a:lnTo>
                      <a:pt x="18" y="268"/>
                    </a:lnTo>
                    <a:lnTo>
                      <a:pt x="41" y="238"/>
                    </a:lnTo>
                    <a:lnTo>
                      <a:pt x="71" y="205"/>
                    </a:lnTo>
                    <a:lnTo>
                      <a:pt x="109" y="177"/>
                    </a:lnTo>
                    <a:lnTo>
                      <a:pt x="154" y="149"/>
                    </a:lnTo>
                    <a:lnTo>
                      <a:pt x="208" y="124"/>
                    </a:lnTo>
                    <a:lnTo>
                      <a:pt x="266" y="98"/>
                    </a:lnTo>
                    <a:lnTo>
                      <a:pt x="330" y="78"/>
                    </a:lnTo>
                    <a:lnTo>
                      <a:pt x="397" y="58"/>
                    </a:lnTo>
                    <a:lnTo>
                      <a:pt x="474" y="41"/>
                    </a:lnTo>
                    <a:lnTo>
                      <a:pt x="552" y="27"/>
                    </a:lnTo>
                    <a:lnTo>
                      <a:pt x="636" y="15"/>
                    </a:lnTo>
                    <a:lnTo>
                      <a:pt x="721" y="7"/>
                    </a:lnTo>
                    <a:lnTo>
                      <a:pt x="812" y="3"/>
                    </a:lnTo>
                    <a:lnTo>
                      <a:pt x="9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7" name="Freeform 248"/>
              <p:cNvSpPr>
                <a:spLocks/>
              </p:cNvSpPr>
              <p:nvPr/>
            </p:nvSpPr>
            <p:spPr bwMode="auto">
              <a:xfrm>
                <a:off x="4533" y="2587"/>
                <a:ext cx="0" cy="1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3"/>
                  <a:gd name="T14" fmla="*/ 0 w 2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8" name="Freeform 249"/>
              <p:cNvSpPr>
                <a:spLocks/>
              </p:cNvSpPr>
              <p:nvPr/>
            </p:nvSpPr>
            <p:spPr bwMode="auto">
              <a:xfrm>
                <a:off x="4532" y="2586"/>
                <a:ext cx="242" cy="382"/>
              </a:xfrm>
              <a:custGeom>
                <a:avLst/>
                <a:gdLst>
                  <a:gd name="T0" fmla="*/ 0 w 2794"/>
                  <a:gd name="T1" fmla="*/ 0 h 4404"/>
                  <a:gd name="T2" fmla="*/ 0 w 2794"/>
                  <a:gd name="T3" fmla="*/ 0 h 4404"/>
                  <a:gd name="T4" fmla="*/ 0 w 2794"/>
                  <a:gd name="T5" fmla="*/ 0 h 4404"/>
                  <a:gd name="T6" fmla="*/ 0 w 2794"/>
                  <a:gd name="T7" fmla="*/ 0 h 4404"/>
                  <a:gd name="T8" fmla="*/ 0 w 2794"/>
                  <a:gd name="T9" fmla="*/ 0 h 4404"/>
                  <a:gd name="T10" fmla="*/ 0 w 2794"/>
                  <a:gd name="T11" fmla="*/ 0 h 4404"/>
                  <a:gd name="T12" fmla="*/ 0 w 2794"/>
                  <a:gd name="T13" fmla="*/ 0 h 4404"/>
                  <a:gd name="T14" fmla="*/ 0 w 2794"/>
                  <a:gd name="T15" fmla="*/ 0 h 4404"/>
                  <a:gd name="T16" fmla="*/ 0 w 2794"/>
                  <a:gd name="T17" fmla="*/ 0 h 4404"/>
                  <a:gd name="T18" fmla="*/ 0 w 2794"/>
                  <a:gd name="T19" fmla="*/ 0 h 4404"/>
                  <a:gd name="T20" fmla="*/ 0 w 2794"/>
                  <a:gd name="T21" fmla="*/ 0 h 4404"/>
                  <a:gd name="T22" fmla="*/ 0 w 2794"/>
                  <a:gd name="T23" fmla="*/ 0 h 44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94"/>
                  <a:gd name="T37" fmla="*/ 0 h 4404"/>
                  <a:gd name="T38" fmla="*/ 2794 w 2794"/>
                  <a:gd name="T39" fmla="*/ 4404 h 44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94" h="4404">
                    <a:moveTo>
                      <a:pt x="2779" y="4378"/>
                    </a:moveTo>
                    <a:lnTo>
                      <a:pt x="2791" y="4384"/>
                    </a:lnTo>
                    <a:lnTo>
                      <a:pt x="20" y="0"/>
                    </a:lnTo>
                    <a:lnTo>
                      <a:pt x="0" y="15"/>
                    </a:lnTo>
                    <a:lnTo>
                      <a:pt x="2771" y="4398"/>
                    </a:lnTo>
                    <a:lnTo>
                      <a:pt x="2783" y="4404"/>
                    </a:lnTo>
                    <a:lnTo>
                      <a:pt x="2771" y="4398"/>
                    </a:lnTo>
                    <a:lnTo>
                      <a:pt x="2781" y="4404"/>
                    </a:lnTo>
                    <a:lnTo>
                      <a:pt x="2789" y="4402"/>
                    </a:lnTo>
                    <a:lnTo>
                      <a:pt x="2794" y="4394"/>
                    </a:lnTo>
                    <a:lnTo>
                      <a:pt x="2791" y="4384"/>
                    </a:lnTo>
                    <a:lnTo>
                      <a:pt x="2779" y="4378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09" name="Freeform 250"/>
              <p:cNvSpPr>
                <a:spLocks/>
              </p:cNvSpPr>
              <p:nvPr/>
            </p:nvSpPr>
            <p:spPr bwMode="auto">
              <a:xfrm>
                <a:off x="4453" y="2555"/>
                <a:ext cx="157" cy="59"/>
              </a:xfrm>
              <a:custGeom>
                <a:avLst/>
                <a:gdLst>
                  <a:gd name="T0" fmla="*/ 0 w 1807"/>
                  <a:gd name="T1" fmla="*/ 0 h 673"/>
                  <a:gd name="T2" fmla="*/ 0 w 1807"/>
                  <a:gd name="T3" fmla="*/ 0 h 673"/>
                  <a:gd name="T4" fmla="*/ 0 w 1807"/>
                  <a:gd name="T5" fmla="*/ 0 h 673"/>
                  <a:gd name="T6" fmla="*/ 0 w 1807"/>
                  <a:gd name="T7" fmla="*/ 0 h 673"/>
                  <a:gd name="T8" fmla="*/ 0 w 1807"/>
                  <a:gd name="T9" fmla="*/ 0 h 673"/>
                  <a:gd name="T10" fmla="*/ 0 w 1807"/>
                  <a:gd name="T11" fmla="*/ 0 h 673"/>
                  <a:gd name="T12" fmla="*/ 0 w 1807"/>
                  <a:gd name="T13" fmla="*/ 0 h 673"/>
                  <a:gd name="T14" fmla="*/ 0 w 1807"/>
                  <a:gd name="T15" fmla="*/ 0 h 673"/>
                  <a:gd name="T16" fmla="*/ 0 w 1807"/>
                  <a:gd name="T17" fmla="*/ 0 h 673"/>
                  <a:gd name="T18" fmla="*/ 0 w 1807"/>
                  <a:gd name="T19" fmla="*/ 0 h 673"/>
                  <a:gd name="T20" fmla="*/ 0 w 1807"/>
                  <a:gd name="T21" fmla="*/ 0 h 673"/>
                  <a:gd name="T22" fmla="*/ 0 w 1807"/>
                  <a:gd name="T23" fmla="*/ 0 h 673"/>
                  <a:gd name="T24" fmla="*/ 0 w 1807"/>
                  <a:gd name="T25" fmla="*/ 0 h 673"/>
                  <a:gd name="T26" fmla="*/ 0 w 1807"/>
                  <a:gd name="T27" fmla="*/ 0 h 673"/>
                  <a:gd name="T28" fmla="*/ 0 w 1807"/>
                  <a:gd name="T29" fmla="*/ 0 h 673"/>
                  <a:gd name="T30" fmla="*/ 0 w 1807"/>
                  <a:gd name="T31" fmla="*/ 0 h 673"/>
                  <a:gd name="T32" fmla="*/ 0 w 1807"/>
                  <a:gd name="T33" fmla="*/ 0 h 673"/>
                  <a:gd name="T34" fmla="*/ 0 w 1807"/>
                  <a:gd name="T35" fmla="*/ 0 h 673"/>
                  <a:gd name="T36" fmla="*/ 0 w 1807"/>
                  <a:gd name="T37" fmla="*/ 0 h 673"/>
                  <a:gd name="T38" fmla="*/ 0 w 1807"/>
                  <a:gd name="T39" fmla="*/ 0 h 673"/>
                  <a:gd name="T40" fmla="*/ 0 w 1807"/>
                  <a:gd name="T41" fmla="*/ 0 h 673"/>
                  <a:gd name="T42" fmla="*/ 0 w 1807"/>
                  <a:gd name="T43" fmla="*/ 0 h 673"/>
                  <a:gd name="T44" fmla="*/ 0 w 1807"/>
                  <a:gd name="T45" fmla="*/ 0 h 673"/>
                  <a:gd name="T46" fmla="*/ 0 w 1807"/>
                  <a:gd name="T47" fmla="*/ 0 h 673"/>
                  <a:gd name="T48" fmla="*/ 0 w 1807"/>
                  <a:gd name="T49" fmla="*/ 0 h 673"/>
                  <a:gd name="T50" fmla="*/ 0 w 1807"/>
                  <a:gd name="T51" fmla="*/ 0 h 673"/>
                  <a:gd name="T52" fmla="*/ 0 w 1807"/>
                  <a:gd name="T53" fmla="*/ 0 h 673"/>
                  <a:gd name="T54" fmla="*/ 0 w 1807"/>
                  <a:gd name="T55" fmla="*/ 0 h 673"/>
                  <a:gd name="T56" fmla="*/ 0 w 1807"/>
                  <a:gd name="T57" fmla="*/ 0 h 673"/>
                  <a:gd name="T58" fmla="*/ 0 w 1807"/>
                  <a:gd name="T59" fmla="*/ 0 h 673"/>
                  <a:gd name="T60" fmla="*/ 0 w 1807"/>
                  <a:gd name="T61" fmla="*/ 0 h 673"/>
                  <a:gd name="T62" fmla="*/ 0 w 1807"/>
                  <a:gd name="T63" fmla="*/ 0 h 67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7"/>
                  <a:gd name="T97" fmla="*/ 0 h 673"/>
                  <a:gd name="T98" fmla="*/ 1807 w 1807"/>
                  <a:gd name="T99" fmla="*/ 673 h 67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7" h="673">
                    <a:moveTo>
                      <a:pt x="904" y="0"/>
                    </a:moveTo>
                    <a:lnTo>
                      <a:pt x="995" y="2"/>
                    </a:lnTo>
                    <a:lnTo>
                      <a:pt x="1086" y="7"/>
                    </a:lnTo>
                    <a:lnTo>
                      <a:pt x="1172" y="15"/>
                    </a:lnTo>
                    <a:lnTo>
                      <a:pt x="1255" y="27"/>
                    </a:lnTo>
                    <a:lnTo>
                      <a:pt x="1334" y="41"/>
                    </a:lnTo>
                    <a:lnTo>
                      <a:pt x="1409" y="57"/>
                    </a:lnTo>
                    <a:lnTo>
                      <a:pt x="1478" y="78"/>
                    </a:lnTo>
                    <a:lnTo>
                      <a:pt x="1541" y="98"/>
                    </a:lnTo>
                    <a:lnTo>
                      <a:pt x="1599" y="124"/>
                    </a:lnTo>
                    <a:lnTo>
                      <a:pt x="1652" y="148"/>
                    </a:lnTo>
                    <a:lnTo>
                      <a:pt x="1698" y="177"/>
                    </a:lnTo>
                    <a:lnTo>
                      <a:pt x="1736" y="205"/>
                    </a:lnTo>
                    <a:lnTo>
                      <a:pt x="1767" y="237"/>
                    </a:lnTo>
                    <a:lnTo>
                      <a:pt x="1789" y="268"/>
                    </a:lnTo>
                    <a:lnTo>
                      <a:pt x="1802" y="300"/>
                    </a:lnTo>
                    <a:lnTo>
                      <a:pt x="1807" y="336"/>
                    </a:lnTo>
                    <a:lnTo>
                      <a:pt x="1802" y="371"/>
                    </a:lnTo>
                    <a:lnTo>
                      <a:pt x="1789" y="405"/>
                    </a:lnTo>
                    <a:lnTo>
                      <a:pt x="1767" y="435"/>
                    </a:lnTo>
                    <a:lnTo>
                      <a:pt x="1736" y="468"/>
                    </a:lnTo>
                    <a:lnTo>
                      <a:pt x="1698" y="495"/>
                    </a:lnTo>
                    <a:lnTo>
                      <a:pt x="1652" y="523"/>
                    </a:lnTo>
                    <a:lnTo>
                      <a:pt x="1599" y="549"/>
                    </a:lnTo>
                    <a:lnTo>
                      <a:pt x="1541" y="574"/>
                    </a:lnTo>
                    <a:lnTo>
                      <a:pt x="1478" y="594"/>
                    </a:lnTo>
                    <a:lnTo>
                      <a:pt x="1409" y="614"/>
                    </a:lnTo>
                    <a:lnTo>
                      <a:pt x="1334" y="632"/>
                    </a:lnTo>
                    <a:lnTo>
                      <a:pt x="1255" y="644"/>
                    </a:lnTo>
                    <a:lnTo>
                      <a:pt x="1172" y="657"/>
                    </a:lnTo>
                    <a:lnTo>
                      <a:pt x="1086" y="665"/>
                    </a:lnTo>
                    <a:lnTo>
                      <a:pt x="995" y="670"/>
                    </a:lnTo>
                    <a:lnTo>
                      <a:pt x="904" y="673"/>
                    </a:lnTo>
                    <a:lnTo>
                      <a:pt x="813" y="670"/>
                    </a:lnTo>
                    <a:lnTo>
                      <a:pt x="721" y="665"/>
                    </a:lnTo>
                    <a:lnTo>
                      <a:pt x="635" y="657"/>
                    </a:lnTo>
                    <a:lnTo>
                      <a:pt x="552" y="644"/>
                    </a:lnTo>
                    <a:lnTo>
                      <a:pt x="473" y="632"/>
                    </a:lnTo>
                    <a:lnTo>
                      <a:pt x="397" y="614"/>
                    </a:lnTo>
                    <a:lnTo>
                      <a:pt x="329" y="594"/>
                    </a:lnTo>
                    <a:lnTo>
                      <a:pt x="266" y="574"/>
                    </a:lnTo>
                    <a:lnTo>
                      <a:pt x="207" y="549"/>
                    </a:lnTo>
                    <a:lnTo>
                      <a:pt x="154" y="523"/>
                    </a:lnTo>
                    <a:lnTo>
                      <a:pt x="108" y="495"/>
                    </a:lnTo>
                    <a:lnTo>
                      <a:pt x="70" y="468"/>
                    </a:lnTo>
                    <a:lnTo>
                      <a:pt x="40" y="435"/>
                    </a:lnTo>
                    <a:lnTo>
                      <a:pt x="17" y="405"/>
                    </a:lnTo>
                    <a:lnTo>
                      <a:pt x="5" y="371"/>
                    </a:lnTo>
                    <a:lnTo>
                      <a:pt x="0" y="336"/>
                    </a:lnTo>
                    <a:lnTo>
                      <a:pt x="5" y="300"/>
                    </a:lnTo>
                    <a:lnTo>
                      <a:pt x="17" y="268"/>
                    </a:lnTo>
                    <a:lnTo>
                      <a:pt x="40" y="237"/>
                    </a:lnTo>
                    <a:lnTo>
                      <a:pt x="70" y="205"/>
                    </a:lnTo>
                    <a:lnTo>
                      <a:pt x="108" y="177"/>
                    </a:lnTo>
                    <a:lnTo>
                      <a:pt x="154" y="148"/>
                    </a:lnTo>
                    <a:lnTo>
                      <a:pt x="207" y="124"/>
                    </a:lnTo>
                    <a:lnTo>
                      <a:pt x="266" y="98"/>
                    </a:lnTo>
                    <a:lnTo>
                      <a:pt x="329" y="78"/>
                    </a:lnTo>
                    <a:lnTo>
                      <a:pt x="397" y="57"/>
                    </a:lnTo>
                    <a:lnTo>
                      <a:pt x="473" y="41"/>
                    </a:lnTo>
                    <a:lnTo>
                      <a:pt x="552" y="27"/>
                    </a:lnTo>
                    <a:lnTo>
                      <a:pt x="635" y="15"/>
                    </a:lnTo>
                    <a:lnTo>
                      <a:pt x="721" y="7"/>
                    </a:lnTo>
                    <a:lnTo>
                      <a:pt x="813" y="2"/>
                    </a:lnTo>
                    <a:lnTo>
                      <a:pt x="904" y="0"/>
                    </a:lnTo>
                    <a:close/>
                  </a:path>
                </a:pathLst>
              </a:custGeom>
              <a:solidFill>
                <a:srgbClr val="C5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10" name="Freeform 251"/>
              <p:cNvSpPr>
                <a:spLocks/>
              </p:cNvSpPr>
              <p:nvPr/>
            </p:nvSpPr>
            <p:spPr bwMode="auto">
              <a:xfrm>
                <a:off x="4531" y="2555"/>
                <a:ext cx="80" cy="29"/>
              </a:xfrm>
              <a:custGeom>
                <a:avLst/>
                <a:gdLst>
                  <a:gd name="T0" fmla="*/ 0 w 916"/>
                  <a:gd name="T1" fmla="*/ 0 h 349"/>
                  <a:gd name="T2" fmla="*/ 0 w 916"/>
                  <a:gd name="T3" fmla="*/ 0 h 349"/>
                  <a:gd name="T4" fmla="*/ 0 w 916"/>
                  <a:gd name="T5" fmla="*/ 0 h 349"/>
                  <a:gd name="T6" fmla="*/ 0 w 916"/>
                  <a:gd name="T7" fmla="*/ 0 h 349"/>
                  <a:gd name="T8" fmla="*/ 0 w 916"/>
                  <a:gd name="T9" fmla="*/ 0 h 349"/>
                  <a:gd name="T10" fmla="*/ 0 w 916"/>
                  <a:gd name="T11" fmla="*/ 0 h 349"/>
                  <a:gd name="T12" fmla="*/ 0 w 916"/>
                  <a:gd name="T13" fmla="*/ 0 h 349"/>
                  <a:gd name="T14" fmla="*/ 0 w 916"/>
                  <a:gd name="T15" fmla="*/ 0 h 349"/>
                  <a:gd name="T16" fmla="*/ 0 w 916"/>
                  <a:gd name="T17" fmla="*/ 0 h 349"/>
                  <a:gd name="T18" fmla="*/ 0 w 916"/>
                  <a:gd name="T19" fmla="*/ 0 h 349"/>
                  <a:gd name="T20" fmla="*/ 0 w 916"/>
                  <a:gd name="T21" fmla="*/ 0 h 349"/>
                  <a:gd name="T22" fmla="*/ 0 w 916"/>
                  <a:gd name="T23" fmla="*/ 0 h 349"/>
                  <a:gd name="T24" fmla="*/ 0 w 916"/>
                  <a:gd name="T25" fmla="*/ 0 h 349"/>
                  <a:gd name="T26" fmla="*/ 0 w 916"/>
                  <a:gd name="T27" fmla="*/ 0 h 349"/>
                  <a:gd name="T28" fmla="*/ 0 w 916"/>
                  <a:gd name="T29" fmla="*/ 0 h 349"/>
                  <a:gd name="T30" fmla="*/ 0 w 916"/>
                  <a:gd name="T31" fmla="*/ 0 h 349"/>
                  <a:gd name="T32" fmla="*/ 0 w 916"/>
                  <a:gd name="T33" fmla="*/ 0 h 349"/>
                  <a:gd name="T34" fmla="*/ 0 w 916"/>
                  <a:gd name="T35" fmla="*/ 0 h 349"/>
                  <a:gd name="T36" fmla="*/ 0 w 916"/>
                  <a:gd name="T37" fmla="*/ 0 h 349"/>
                  <a:gd name="T38" fmla="*/ 0 w 916"/>
                  <a:gd name="T39" fmla="*/ 0 h 349"/>
                  <a:gd name="T40" fmla="*/ 0 w 916"/>
                  <a:gd name="T41" fmla="*/ 0 h 349"/>
                  <a:gd name="T42" fmla="*/ 0 w 916"/>
                  <a:gd name="T43" fmla="*/ 0 h 349"/>
                  <a:gd name="T44" fmla="*/ 0 w 916"/>
                  <a:gd name="T45" fmla="*/ 0 h 349"/>
                  <a:gd name="T46" fmla="*/ 0 w 916"/>
                  <a:gd name="T47" fmla="*/ 0 h 349"/>
                  <a:gd name="T48" fmla="*/ 0 w 916"/>
                  <a:gd name="T49" fmla="*/ 0 h 349"/>
                  <a:gd name="T50" fmla="*/ 0 w 916"/>
                  <a:gd name="T51" fmla="*/ 0 h 349"/>
                  <a:gd name="T52" fmla="*/ 0 w 916"/>
                  <a:gd name="T53" fmla="*/ 0 h 349"/>
                  <a:gd name="T54" fmla="*/ 0 w 916"/>
                  <a:gd name="T55" fmla="*/ 0 h 349"/>
                  <a:gd name="T56" fmla="*/ 0 w 916"/>
                  <a:gd name="T57" fmla="*/ 0 h 349"/>
                  <a:gd name="T58" fmla="*/ 0 w 916"/>
                  <a:gd name="T59" fmla="*/ 0 h 349"/>
                  <a:gd name="T60" fmla="*/ 0 w 916"/>
                  <a:gd name="T61" fmla="*/ 0 h 349"/>
                  <a:gd name="T62" fmla="*/ 0 w 916"/>
                  <a:gd name="T63" fmla="*/ 0 h 349"/>
                  <a:gd name="T64" fmla="*/ 0 w 916"/>
                  <a:gd name="T65" fmla="*/ 0 h 349"/>
                  <a:gd name="T66" fmla="*/ 0 w 916"/>
                  <a:gd name="T67" fmla="*/ 0 h 349"/>
                  <a:gd name="T68" fmla="*/ 0 w 916"/>
                  <a:gd name="T69" fmla="*/ 0 h 349"/>
                  <a:gd name="T70" fmla="*/ 0 w 916"/>
                  <a:gd name="T71" fmla="*/ 0 h 349"/>
                  <a:gd name="T72" fmla="*/ 0 w 916"/>
                  <a:gd name="T73" fmla="*/ 0 h 34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16"/>
                  <a:gd name="T112" fmla="*/ 0 h 349"/>
                  <a:gd name="T113" fmla="*/ 916 w 916"/>
                  <a:gd name="T114" fmla="*/ 349 h 34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16" h="349">
                    <a:moveTo>
                      <a:pt x="916" y="349"/>
                    </a:moveTo>
                    <a:lnTo>
                      <a:pt x="916" y="349"/>
                    </a:lnTo>
                    <a:lnTo>
                      <a:pt x="910" y="311"/>
                    </a:lnTo>
                    <a:lnTo>
                      <a:pt x="895" y="273"/>
                    </a:lnTo>
                    <a:lnTo>
                      <a:pt x="873" y="242"/>
                    </a:lnTo>
                    <a:lnTo>
                      <a:pt x="839" y="208"/>
                    </a:lnTo>
                    <a:lnTo>
                      <a:pt x="802" y="179"/>
                    </a:lnTo>
                    <a:lnTo>
                      <a:pt x="754" y="149"/>
                    </a:lnTo>
                    <a:lnTo>
                      <a:pt x="701" y="124"/>
                    </a:lnTo>
                    <a:lnTo>
                      <a:pt x="642" y="99"/>
                    </a:lnTo>
                    <a:lnTo>
                      <a:pt x="579" y="78"/>
                    </a:lnTo>
                    <a:lnTo>
                      <a:pt x="508" y="58"/>
                    </a:lnTo>
                    <a:lnTo>
                      <a:pt x="432" y="40"/>
                    </a:lnTo>
                    <a:lnTo>
                      <a:pt x="353" y="28"/>
                    </a:lnTo>
                    <a:lnTo>
                      <a:pt x="270" y="15"/>
                    </a:lnTo>
                    <a:lnTo>
                      <a:pt x="182" y="7"/>
                    </a:lnTo>
                    <a:lnTo>
                      <a:pt x="91" y="3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91" y="28"/>
                    </a:lnTo>
                    <a:lnTo>
                      <a:pt x="182" y="33"/>
                    </a:lnTo>
                    <a:lnTo>
                      <a:pt x="265" y="40"/>
                    </a:lnTo>
                    <a:lnTo>
                      <a:pt x="349" y="54"/>
                    </a:lnTo>
                    <a:lnTo>
                      <a:pt x="427" y="66"/>
                    </a:lnTo>
                    <a:lnTo>
                      <a:pt x="503" y="84"/>
                    </a:lnTo>
                    <a:lnTo>
                      <a:pt x="569" y="104"/>
                    </a:lnTo>
                    <a:lnTo>
                      <a:pt x="632" y="124"/>
                    </a:lnTo>
                    <a:lnTo>
                      <a:pt x="691" y="149"/>
                    </a:lnTo>
                    <a:lnTo>
                      <a:pt x="743" y="175"/>
                    </a:lnTo>
                    <a:lnTo>
                      <a:pt x="786" y="200"/>
                    </a:lnTo>
                    <a:lnTo>
                      <a:pt x="824" y="228"/>
                    </a:lnTo>
                    <a:lnTo>
                      <a:pt x="853" y="258"/>
                    </a:lnTo>
                    <a:lnTo>
                      <a:pt x="875" y="289"/>
                    </a:lnTo>
                    <a:lnTo>
                      <a:pt x="885" y="317"/>
                    </a:lnTo>
                    <a:lnTo>
                      <a:pt x="890" y="349"/>
                    </a:lnTo>
                    <a:lnTo>
                      <a:pt x="916" y="3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11" name="Freeform 252"/>
              <p:cNvSpPr>
                <a:spLocks/>
              </p:cNvSpPr>
              <p:nvPr/>
            </p:nvSpPr>
            <p:spPr bwMode="auto">
              <a:xfrm>
                <a:off x="4531" y="2584"/>
                <a:ext cx="80" cy="31"/>
              </a:xfrm>
              <a:custGeom>
                <a:avLst/>
                <a:gdLst>
                  <a:gd name="T0" fmla="*/ 0 w 916"/>
                  <a:gd name="T1" fmla="*/ 0 h 349"/>
                  <a:gd name="T2" fmla="*/ 0 w 916"/>
                  <a:gd name="T3" fmla="*/ 0 h 349"/>
                  <a:gd name="T4" fmla="*/ 0 w 916"/>
                  <a:gd name="T5" fmla="*/ 0 h 349"/>
                  <a:gd name="T6" fmla="*/ 0 w 916"/>
                  <a:gd name="T7" fmla="*/ 0 h 349"/>
                  <a:gd name="T8" fmla="*/ 0 w 916"/>
                  <a:gd name="T9" fmla="*/ 0 h 349"/>
                  <a:gd name="T10" fmla="*/ 0 w 916"/>
                  <a:gd name="T11" fmla="*/ 0 h 349"/>
                  <a:gd name="T12" fmla="*/ 0 w 916"/>
                  <a:gd name="T13" fmla="*/ 0 h 349"/>
                  <a:gd name="T14" fmla="*/ 0 w 916"/>
                  <a:gd name="T15" fmla="*/ 0 h 349"/>
                  <a:gd name="T16" fmla="*/ 0 w 916"/>
                  <a:gd name="T17" fmla="*/ 0 h 349"/>
                  <a:gd name="T18" fmla="*/ 0 w 916"/>
                  <a:gd name="T19" fmla="*/ 0 h 349"/>
                  <a:gd name="T20" fmla="*/ 0 w 916"/>
                  <a:gd name="T21" fmla="*/ 0 h 349"/>
                  <a:gd name="T22" fmla="*/ 0 w 916"/>
                  <a:gd name="T23" fmla="*/ 0 h 349"/>
                  <a:gd name="T24" fmla="*/ 0 w 916"/>
                  <a:gd name="T25" fmla="*/ 0 h 349"/>
                  <a:gd name="T26" fmla="*/ 0 w 916"/>
                  <a:gd name="T27" fmla="*/ 0 h 349"/>
                  <a:gd name="T28" fmla="*/ 0 w 916"/>
                  <a:gd name="T29" fmla="*/ 0 h 349"/>
                  <a:gd name="T30" fmla="*/ 0 w 916"/>
                  <a:gd name="T31" fmla="*/ 0 h 349"/>
                  <a:gd name="T32" fmla="*/ 0 w 916"/>
                  <a:gd name="T33" fmla="*/ 0 h 349"/>
                  <a:gd name="T34" fmla="*/ 0 w 916"/>
                  <a:gd name="T35" fmla="*/ 0 h 349"/>
                  <a:gd name="T36" fmla="*/ 0 w 916"/>
                  <a:gd name="T37" fmla="*/ 0 h 349"/>
                  <a:gd name="T38" fmla="*/ 0 w 916"/>
                  <a:gd name="T39" fmla="*/ 0 h 349"/>
                  <a:gd name="T40" fmla="*/ 0 w 916"/>
                  <a:gd name="T41" fmla="*/ 0 h 349"/>
                  <a:gd name="T42" fmla="*/ 0 w 916"/>
                  <a:gd name="T43" fmla="*/ 0 h 349"/>
                  <a:gd name="T44" fmla="*/ 0 w 916"/>
                  <a:gd name="T45" fmla="*/ 0 h 349"/>
                  <a:gd name="T46" fmla="*/ 0 w 916"/>
                  <a:gd name="T47" fmla="*/ 0 h 349"/>
                  <a:gd name="T48" fmla="*/ 0 w 916"/>
                  <a:gd name="T49" fmla="*/ 0 h 349"/>
                  <a:gd name="T50" fmla="*/ 0 w 916"/>
                  <a:gd name="T51" fmla="*/ 0 h 349"/>
                  <a:gd name="T52" fmla="*/ 0 w 916"/>
                  <a:gd name="T53" fmla="*/ 0 h 349"/>
                  <a:gd name="T54" fmla="*/ 0 w 916"/>
                  <a:gd name="T55" fmla="*/ 0 h 349"/>
                  <a:gd name="T56" fmla="*/ 0 w 916"/>
                  <a:gd name="T57" fmla="*/ 0 h 349"/>
                  <a:gd name="T58" fmla="*/ 0 w 916"/>
                  <a:gd name="T59" fmla="*/ 0 h 349"/>
                  <a:gd name="T60" fmla="*/ 0 w 916"/>
                  <a:gd name="T61" fmla="*/ 0 h 349"/>
                  <a:gd name="T62" fmla="*/ 0 w 916"/>
                  <a:gd name="T63" fmla="*/ 0 h 349"/>
                  <a:gd name="T64" fmla="*/ 0 w 916"/>
                  <a:gd name="T65" fmla="*/ 0 h 349"/>
                  <a:gd name="T66" fmla="*/ 0 w 916"/>
                  <a:gd name="T67" fmla="*/ 0 h 349"/>
                  <a:gd name="T68" fmla="*/ 0 w 916"/>
                  <a:gd name="T69" fmla="*/ 0 h 349"/>
                  <a:gd name="T70" fmla="*/ 0 w 916"/>
                  <a:gd name="T71" fmla="*/ 0 h 349"/>
                  <a:gd name="T72" fmla="*/ 0 w 916"/>
                  <a:gd name="T73" fmla="*/ 0 h 34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16"/>
                  <a:gd name="T112" fmla="*/ 0 h 349"/>
                  <a:gd name="T113" fmla="*/ 916 w 916"/>
                  <a:gd name="T114" fmla="*/ 349 h 34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16" h="349">
                    <a:moveTo>
                      <a:pt x="0" y="349"/>
                    </a:moveTo>
                    <a:lnTo>
                      <a:pt x="0" y="349"/>
                    </a:lnTo>
                    <a:lnTo>
                      <a:pt x="91" y="347"/>
                    </a:lnTo>
                    <a:lnTo>
                      <a:pt x="182" y="341"/>
                    </a:lnTo>
                    <a:lnTo>
                      <a:pt x="270" y="334"/>
                    </a:lnTo>
                    <a:lnTo>
                      <a:pt x="353" y="321"/>
                    </a:lnTo>
                    <a:lnTo>
                      <a:pt x="432" y="308"/>
                    </a:lnTo>
                    <a:lnTo>
                      <a:pt x="508" y="290"/>
                    </a:lnTo>
                    <a:lnTo>
                      <a:pt x="579" y="270"/>
                    </a:lnTo>
                    <a:lnTo>
                      <a:pt x="642" y="250"/>
                    </a:lnTo>
                    <a:lnTo>
                      <a:pt x="701" y="225"/>
                    </a:lnTo>
                    <a:lnTo>
                      <a:pt x="754" y="199"/>
                    </a:lnTo>
                    <a:lnTo>
                      <a:pt x="802" y="169"/>
                    </a:lnTo>
                    <a:lnTo>
                      <a:pt x="839" y="142"/>
                    </a:lnTo>
                    <a:lnTo>
                      <a:pt x="873" y="106"/>
                    </a:lnTo>
                    <a:lnTo>
                      <a:pt x="895" y="76"/>
                    </a:lnTo>
                    <a:lnTo>
                      <a:pt x="910" y="39"/>
                    </a:lnTo>
                    <a:lnTo>
                      <a:pt x="916" y="0"/>
                    </a:lnTo>
                    <a:lnTo>
                      <a:pt x="890" y="0"/>
                    </a:lnTo>
                    <a:lnTo>
                      <a:pt x="885" y="33"/>
                    </a:lnTo>
                    <a:lnTo>
                      <a:pt x="875" y="61"/>
                    </a:lnTo>
                    <a:lnTo>
                      <a:pt x="853" y="91"/>
                    </a:lnTo>
                    <a:lnTo>
                      <a:pt x="824" y="122"/>
                    </a:lnTo>
                    <a:lnTo>
                      <a:pt x="786" y="149"/>
                    </a:lnTo>
                    <a:lnTo>
                      <a:pt x="743" y="175"/>
                    </a:lnTo>
                    <a:lnTo>
                      <a:pt x="691" y="199"/>
                    </a:lnTo>
                    <a:lnTo>
                      <a:pt x="632" y="225"/>
                    </a:lnTo>
                    <a:lnTo>
                      <a:pt x="569" y="245"/>
                    </a:lnTo>
                    <a:lnTo>
                      <a:pt x="503" y="266"/>
                    </a:lnTo>
                    <a:lnTo>
                      <a:pt x="427" y="284"/>
                    </a:lnTo>
                    <a:lnTo>
                      <a:pt x="349" y="296"/>
                    </a:lnTo>
                    <a:lnTo>
                      <a:pt x="265" y="308"/>
                    </a:lnTo>
                    <a:lnTo>
                      <a:pt x="182" y="316"/>
                    </a:lnTo>
                    <a:lnTo>
                      <a:pt x="91" y="321"/>
                    </a:lnTo>
                    <a:lnTo>
                      <a:pt x="0" y="324"/>
                    </a:lnTo>
                    <a:lnTo>
                      <a:pt x="0" y="3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12" name="Freeform 253"/>
              <p:cNvSpPr>
                <a:spLocks/>
              </p:cNvSpPr>
              <p:nvPr/>
            </p:nvSpPr>
            <p:spPr bwMode="auto">
              <a:xfrm>
                <a:off x="4452" y="2584"/>
                <a:ext cx="79" cy="31"/>
              </a:xfrm>
              <a:custGeom>
                <a:avLst/>
                <a:gdLst>
                  <a:gd name="T0" fmla="*/ 0 w 917"/>
                  <a:gd name="T1" fmla="*/ 0 h 349"/>
                  <a:gd name="T2" fmla="*/ 0 w 917"/>
                  <a:gd name="T3" fmla="*/ 0 h 349"/>
                  <a:gd name="T4" fmla="*/ 0 w 917"/>
                  <a:gd name="T5" fmla="*/ 0 h 349"/>
                  <a:gd name="T6" fmla="*/ 0 w 917"/>
                  <a:gd name="T7" fmla="*/ 0 h 349"/>
                  <a:gd name="T8" fmla="*/ 0 w 917"/>
                  <a:gd name="T9" fmla="*/ 0 h 349"/>
                  <a:gd name="T10" fmla="*/ 0 w 917"/>
                  <a:gd name="T11" fmla="*/ 0 h 349"/>
                  <a:gd name="T12" fmla="*/ 0 w 917"/>
                  <a:gd name="T13" fmla="*/ 0 h 349"/>
                  <a:gd name="T14" fmla="*/ 0 w 917"/>
                  <a:gd name="T15" fmla="*/ 0 h 349"/>
                  <a:gd name="T16" fmla="*/ 0 w 917"/>
                  <a:gd name="T17" fmla="*/ 0 h 349"/>
                  <a:gd name="T18" fmla="*/ 0 w 917"/>
                  <a:gd name="T19" fmla="*/ 0 h 349"/>
                  <a:gd name="T20" fmla="*/ 0 w 917"/>
                  <a:gd name="T21" fmla="*/ 0 h 349"/>
                  <a:gd name="T22" fmla="*/ 0 w 917"/>
                  <a:gd name="T23" fmla="*/ 0 h 349"/>
                  <a:gd name="T24" fmla="*/ 0 w 917"/>
                  <a:gd name="T25" fmla="*/ 0 h 349"/>
                  <a:gd name="T26" fmla="*/ 0 w 917"/>
                  <a:gd name="T27" fmla="*/ 0 h 349"/>
                  <a:gd name="T28" fmla="*/ 0 w 917"/>
                  <a:gd name="T29" fmla="*/ 0 h 349"/>
                  <a:gd name="T30" fmla="*/ 0 w 917"/>
                  <a:gd name="T31" fmla="*/ 0 h 349"/>
                  <a:gd name="T32" fmla="*/ 0 w 917"/>
                  <a:gd name="T33" fmla="*/ 0 h 349"/>
                  <a:gd name="T34" fmla="*/ 0 w 917"/>
                  <a:gd name="T35" fmla="*/ 0 h 349"/>
                  <a:gd name="T36" fmla="*/ 0 w 917"/>
                  <a:gd name="T37" fmla="*/ 0 h 349"/>
                  <a:gd name="T38" fmla="*/ 0 w 917"/>
                  <a:gd name="T39" fmla="*/ 0 h 349"/>
                  <a:gd name="T40" fmla="*/ 0 w 917"/>
                  <a:gd name="T41" fmla="*/ 0 h 349"/>
                  <a:gd name="T42" fmla="*/ 0 w 917"/>
                  <a:gd name="T43" fmla="*/ 0 h 349"/>
                  <a:gd name="T44" fmla="*/ 0 w 917"/>
                  <a:gd name="T45" fmla="*/ 0 h 349"/>
                  <a:gd name="T46" fmla="*/ 0 w 917"/>
                  <a:gd name="T47" fmla="*/ 0 h 349"/>
                  <a:gd name="T48" fmla="*/ 0 w 917"/>
                  <a:gd name="T49" fmla="*/ 0 h 349"/>
                  <a:gd name="T50" fmla="*/ 0 w 917"/>
                  <a:gd name="T51" fmla="*/ 0 h 349"/>
                  <a:gd name="T52" fmla="*/ 0 w 917"/>
                  <a:gd name="T53" fmla="*/ 0 h 349"/>
                  <a:gd name="T54" fmla="*/ 0 w 917"/>
                  <a:gd name="T55" fmla="*/ 0 h 349"/>
                  <a:gd name="T56" fmla="*/ 0 w 917"/>
                  <a:gd name="T57" fmla="*/ 0 h 349"/>
                  <a:gd name="T58" fmla="*/ 0 w 917"/>
                  <a:gd name="T59" fmla="*/ 0 h 349"/>
                  <a:gd name="T60" fmla="*/ 0 w 917"/>
                  <a:gd name="T61" fmla="*/ 0 h 349"/>
                  <a:gd name="T62" fmla="*/ 0 w 917"/>
                  <a:gd name="T63" fmla="*/ 0 h 349"/>
                  <a:gd name="T64" fmla="*/ 0 w 917"/>
                  <a:gd name="T65" fmla="*/ 0 h 349"/>
                  <a:gd name="T66" fmla="*/ 0 w 917"/>
                  <a:gd name="T67" fmla="*/ 0 h 349"/>
                  <a:gd name="T68" fmla="*/ 0 w 917"/>
                  <a:gd name="T69" fmla="*/ 0 h 349"/>
                  <a:gd name="T70" fmla="*/ 0 w 917"/>
                  <a:gd name="T71" fmla="*/ 0 h 349"/>
                  <a:gd name="T72" fmla="*/ 0 w 917"/>
                  <a:gd name="T73" fmla="*/ 0 h 34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17"/>
                  <a:gd name="T112" fmla="*/ 0 h 349"/>
                  <a:gd name="T113" fmla="*/ 917 w 917"/>
                  <a:gd name="T114" fmla="*/ 349 h 34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17" h="349">
                    <a:moveTo>
                      <a:pt x="0" y="0"/>
                    </a:moveTo>
                    <a:lnTo>
                      <a:pt x="0" y="0"/>
                    </a:lnTo>
                    <a:lnTo>
                      <a:pt x="5" y="39"/>
                    </a:lnTo>
                    <a:lnTo>
                      <a:pt x="20" y="76"/>
                    </a:lnTo>
                    <a:lnTo>
                      <a:pt x="43" y="106"/>
                    </a:lnTo>
                    <a:lnTo>
                      <a:pt x="76" y="142"/>
                    </a:lnTo>
                    <a:lnTo>
                      <a:pt x="113" y="169"/>
                    </a:lnTo>
                    <a:lnTo>
                      <a:pt x="162" y="199"/>
                    </a:lnTo>
                    <a:lnTo>
                      <a:pt x="215" y="225"/>
                    </a:lnTo>
                    <a:lnTo>
                      <a:pt x="273" y="250"/>
                    </a:lnTo>
                    <a:lnTo>
                      <a:pt x="336" y="270"/>
                    </a:lnTo>
                    <a:lnTo>
                      <a:pt x="407" y="290"/>
                    </a:lnTo>
                    <a:lnTo>
                      <a:pt x="484" y="308"/>
                    </a:lnTo>
                    <a:lnTo>
                      <a:pt x="562" y="321"/>
                    </a:lnTo>
                    <a:lnTo>
                      <a:pt x="646" y="334"/>
                    </a:lnTo>
                    <a:lnTo>
                      <a:pt x="734" y="341"/>
                    </a:lnTo>
                    <a:lnTo>
                      <a:pt x="826" y="347"/>
                    </a:lnTo>
                    <a:lnTo>
                      <a:pt x="917" y="349"/>
                    </a:lnTo>
                    <a:lnTo>
                      <a:pt x="917" y="324"/>
                    </a:lnTo>
                    <a:lnTo>
                      <a:pt x="826" y="321"/>
                    </a:lnTo>
                    <a:lnTo>
                      <a:pt x="734" y="316"/>
                    </a:lnTo>
                    <a:lnTo>
                      <a:pt x="650" y="308"/>
                    </a:lnTo>
                    <a:lnTo>
                      <a:pt x="567" y="296"/>
                    </a:lnTo>
                    <a:lnTo>
                      <a:pt x="488" y="284"/>
                    </a:lnTo>
                    <a:lnTo>
                      <a:pt x="413" y="266"/>
                    </a:lnTo>
                    <a:lnTo>
                      <a:pt x="346" y="245"/>
                    </a:lnTo>
                    <a:lnTo>
                      <a:pt x="283" y="225"/>
                    </a:lnTo>
                    <a:lnTo>
                      <a:pt x="225" y="199"/>
                    </a:lnTo>
                    <a:lnTo>
                      <a:pt x="172" y="175"/>
                    </a:lnTo>
                    <a:lnTo>
                      <a:pt x="129" y="149"/>
                    </a:lnTo>
                    <a:lnTo>
                      <a:pt x="91" y="122"/>
                    </a:lnTo>
                    <a:lnTo>
                      <a:pt x="63" y="91"/>
                    </a:lnTo>
                    <a:lnTo>
                      <a:pt x="40" y="61"/>
                    </a:lnTo>
                    <a:lnTo>
                      <a:pt x="30" y="33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13" name="Freeform 254"/>
              <p:cNvSpPr>
                <a:spLocks/>
              </p:cNvSpPr>
              <p:nvPr/>
            </p:nvSpPr>
            <p:spPr bwMode="auto">
              <a:xfrm>
                <a:off x="4452" y="2555"/>
                <a:ext cx="79" cy="29"/>
              </a:xfrm>
              <a:custGeom>
                <a:avLst/>
                <a:gdLst>
                  <a:gd name="T0" fmla="*/ 0 w 917"/>
                  <a:gd name="T1" fmla="*/ 0 h 349"/>
                  <a:gd name="T2" fmla="*/ 0 w 917"/>
                  <a:gd name="T3" fmla="*/ 0 h 349"/>
                  <a:gd name="T4" fmla="*/ 0 w 917"/>
                  <a:gd name="T5" fmla="*/ 0 h 349"/>
                  <a:gd name="T6" fmla="*/ 0 w 917"/>
                  <a:gd name="T7" fmla="*/ 0 h 349"/>
                  <a:gd name="T8" fmla="*/ 0 w 917"/>
                  <a:gd name="T9" fmla="*/ 0 h 349"/>
                  <a:gd name="T10" fmla="*/ 0 w 917"/>
                  <a:gd name="T11" fmla="*/ 0 h 349"/>
                  <a:gd name="T12" fmla="*/ 0 w 917"/>
                  <a:gd name="T13" fmla="*/ 0 h 349"/>
                  <a:gd name="T14" fmla="*/ 0 w 917"/>
                  <a:gd name="T15" fmla="*/ 0 h 349"/>
                  <a:gd name="T16" fmla="*/ 0 w 917"/>
                  <a:gd name="T17" fmla="*/ 0 h 349"/>
                  <a:gd name="T18" fmla="*/ 0 w 917"/>
                  <a:gd name="T19" fmla="*/ 0 h 349"/>
                  <a:gd name="T20" fmla="*/ 0 w 917"/>
                  <a:gd name="T21" fmla="*/ 0 h 349"/>
                  <a:gd name="T22" fmla="*/ 0 w 917"/>
                  <a:gd name="T23" fmla="*/ 0 h 349"/>
                  <a:gd name="T24" fmla="*/ 0 w 917"/>
                  <a:gd name="T25" fmla="*/ 0 h 349"/>
                  <a:gd name="T26" fmla="*/ 0 w 917"/>
                  <a:gd name="T27" fmla="*/ 0 h 349"/>
                  <a:gd name="T28" fmla="*/ 0 w 917"/>
                  <a:gd name="T29" fmla="*/ 0 h 349"/>
                  <a:gd name="T30" fmla="*/ 0 w 917"/>
                  <a:gd name="T31" fmla="*/ 0 h 349"/>
                  <a:gd name="T32" fmla="*/ 0 w 917"/>
                  <a:gd name="T33" fmla="*/ 0 h 349"/>
                  <a:gd name="T34" fmla="*/ 0 w 917"/>
                  <a:gd name="T35" fmla="*/ 0 h 349"/>
                  <a:gd name="T36" fmla="*/ 0 w 917"/>
                  <a:gd name="T37" fmla="*/ 0 h 349"/>
                  <a:gd name="T38" fmla="*/ 0 w 917"/>
                  <a:gd name="T39" fmla="*/ 0 h 349"/>
                  <a:gd name="T40" fmla="*/ 0 w 917"/>
                  <a:gd name="T41" fmla="*/ 0 h 349"/>
                  <a:gd name="T42" fmla="*/ 0 w 917"/>
                  <a:gd name="T43" fmla="*/ 0 h 349"/>
                  <a:gd name="T44" fmla="*/ 0 w 917"/>
                  <a:gd name="T45" fmla="*/ 0 h 349"/>
                  <a:gd name="T46" fmla="*/ 0 w 917"/>
                  <a:gd name="T47" fmla="*/ 0 h 349"/>
                  <a:gd name="T48" fmla="*/ 0 w 917"/>
                  <a:gd name="T49" fmla="*/ 0 h 349"/>
                  <a:gd name="T50" fmla="*/ 0 w 917"/>
                  <a:gd name="T51" fmla="*/ 0 h 349"/>
                  <a:gd name="T52" fmla="*/ 0 w 917"/>
                  <a:gd name="T53" fmla="*/ 0 h 349"/>
                  <a:gd name="T54" fmla="*/ 0 w 917"/>
                  <a:gd name="T55" fmla="*/ 0 h 349"/>
                  <a:gd name="T56" fmla="*/ 0 w 917"/>
                  <a:gd name="T57" fmla="*/ 0 h 349"/>
                  <a:gd name="T58" fmla="*/ 0 w 917"/>
                  <a:gd name="T59" fmla="*/ 0 h 349"/>
                  <a:gd name="T60" fmla="*/ 0 w 917"/>
                  <a:gd name="T61" fmla="*/ 0 h 349"/>
                  <a:gd name="T62" fmla="*/ 0 w 917"/>
                  <a:gd name="T63" fmla="*/ 0 h 349"/>
                  <a:gd name="T64" fmla="*/ 0 w 917"/>
                  <a:gd name="T65" fmla="*/ 0 h 349"/>
                  <a:gd name="T66" fmla="*/ 0 w 917"/>
                  <a:gd name="T67" fmla="*/ 0 h 349"/>
                  <a:gd name="T68" fmla="*/ 0 w 917"/>
                  <a:gd name="T69" fmla="*/ 0 h 349"/>
                  <a:gd name="T70" fmla="*/ 0 w 917"/>
                  <a:gd name="T71" fmla="*/ 0 h 349"/>
                  <a:gd name="T72" fmla="*/ 0 w 917"/>
                  <a:gd name="T73" fmla="*/ 0 h 34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17"/>
                  <a:gd name="T112" fmla="*/ 0 h 349"/>
                  <a:gd name="T113" fmla="*/ 917 w 917"/>
                  <a:gd name="T114" fmla="*/ 349 h 34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17" h="349">
                    <a:moveTo>
                      <a:pt x="917" y="0"/>
                    </a:moveTo>
                    <a:lnTo>
                      <a:pt x="917" y="0"/>
                    </a:lnTo>
                    <a:lnTo>
                      <a:pt x="826" y="3"/>
                    </a:lnTo>
                    <a:lnTo>
                      <a:pt x="734" y="7"/>
                    </a:lnTo>
                    <a:lnTo>
                      <a:pt x="646" y="15"/>
                    </a:lnTo>
                    <a:lnTo>
                      <a:pt x="562" y="28"/>
                    </a:lnTo>
                    <a:lnTo>
                      <a:pt x="484" y="40"/>
                    </a:lnTo>
                    <a:lnTo>
                      <a:pt x="407" y="58"/>
                    </a:lnTo>
                    <a:lnTo>
                      <a:pt x="336" y="78"/>
                    </a:lnTo>
                    <a:lnTo>
                      <a:pt x="273" y="99"/>
                    </a:lnTo>
                    <a:lnTo>
                      <a:pt x="215" y="124"/>
                    </a:lnTo>
                    <a:lnTo>
                      <a:pt x="162" y="149"/>
                    </a:lnTo>
                    <a:lnTo>
                      <a:pt x="113" y="179"/>
                    </a:lnTo>
                    <a:lnTo>
                      <a:pt x="76" y="208"/>
                    </a:lnTo>
                    <a:lnTo>
                      <a:pt x="43" y="242"/>
                    </a:lnTo>
                    <a:lnTo>
                      <a:pt x="20" y="273"/>
                    </a:lnTo>
                    <a:lnTo>
                      <a:pt x="5" y="311"/>
                    </a:lnTo>
                    <a:lnTo>
                      <a:pt x="0" y="349"/>
                    </a:lnTo>
                    <a:lnTo>
                      <a:pt x="26" y="349"/>
                    </a:lnTo>
                    <a:lnTo>
                      <a:pt x="30" y="317"/>
                    </a:lnTo>
                    <a:lnTo>
                      <a:pt x="40" y="289"/>
                    </a:lnTo>
                    <a:lnTo>
                      <a:pt x="63" y="258"/>
                    </a:lnTo>
                    <a:lnTo>
                      <a:pt x="91" y="228"/>
                    </a:lnTo>
                    <a:lnTo>
                      <a:pt x="129" y="200"/>
                    </a:lnTo>
                    <a:lnTo>
                      <a:pt x="172" y="175"/>
                    </a:lnTo>
                    <a:lnTo>
                      <a:pt x="225" y="149"/>
                    </a:lnTo>
                    <a:lnTo>
                      <a:pt x="283" y="124"/>
                    </a:lnTo>
                    <a:lnTo>
                      <a:pt x="346" y="104"/>
                    </a:lnTo>
                    <a:lnTo>
                      <a:pt x="413" y="84"/>
                    </a:lnTo>
                    <a:lnTo>
                      <a:pt x="488" y="66"/>
                    </a:lnTo>
                    <a:lnTo>
                      <a:pt x="567" y="54"/>
                    </a:lnTo>
                    <a:lnTo>
                      <a:pt x="650" y="40"/>
                    </a:lnTo>
                    <a:lnTo>
                      <a:pt x="734" y="33"/>
                    </a:lnTo>
                    <a:lnTo>
                      <a:pt x="826" y="28"/>
                    </a:lnTo>
                    <a:lnTo>
                      <a:pt x="917" y="25"/>
                    </a:lnTo>
                    <a:lnTo>
                      <a:pt x="9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14" name="Freeform 255"/>
              <p:cNvSpPr>
                <a:spLocks/>
              </p:cNvSpPr>
              <p:nvPr/>
            </p:nvSpPr>
            <p:spPr bwMode="auto">
              <a:xfrm>
                <a:off x="4523" y="2555"/>
                <a:ext cx="85" cy="57"/>
              </a:xfrm>
              <a:custGeom>
                <a:avLst/>
                <a:gdLst>
                  <a:gd name="T0" fmla="*/ 0 w 980"/>
                  <a:gd name="T1" fmla="*/ 0 h 655"/>
                  <a:gd name="T2" fmla="*/ 0 w 980"/>
                  <a:gd name="T3" fmla="*/ 0 h 655"/>
                  <a:gd name="T4" fmla="*/ 0 w 980"/>
                  <a:gd name="T5" fmla="*/ 0 h 655"/>
                  <a:gd name="T6" fmla="*/ 0 w 980"/>
                  <a:gd name="T7" fmla="*/ 0 h 655"/>
                  <a:gd name="T8" fmla="*/ 0 w 980"/>
                  <a:gd name="T9" fmla="*/ 0 h 655"/>
                  <a:gd name="T10" fmla="*/ 0 w 980"/>
                  <a:gd name="T11" fmla="*/ 0 h 655"/>
                  <a:gd name="T12" fmla="*/ 0 w 980"/>
                  <a:gd name="T13" fmla="*/ 0 h 655"/>
                  <a:gd name="T14" fmla="*/ 0 w 980"/>
                  <a:gd name="T15" fmla="*/ 0 h 655"/>
                  <a:gd name="T16" fmla="*/ 0 w 980"/>
                  <a:gd name="T17" fmla="*/ 0 h 655"/>
                  <a:gd name="T18" fmla="*/ 0 w 980"/>
                  <a:gd name="T19" fmla="*/ 0 h 655"/>
                  <a:gd name="T20" fmla="*/ 0 w 980"/>
                  <a:gd name="T21" fmla="*/ 0 h 655"/>
                  <a:gd name="T22" fmla="*/ 0 w 980"/>
                  <a:gd name="T23" fmla="*/ 0 h 655"/>
                  <a:gd name="T24" fmla="*/ 0 w 980"/>
                  <a:gd name="T25" fmla="*/ 0 h 655"/>
                  <a:gd name="T26" fmla="*/ 0 w 980"/>
                  <a:gd name="T27" fmla="*/ 0 h 655"/>
                  <a:gd name="T28" fmla="*/ 0 w 980"/>
                  <a:gd name="T29" fmla="*/ 0 h 655"/>
                  <a:gd name="T30" fmla="*/ 0 w 980"/>
                  <a:gd name="T31" fmla="*/ 0 h 655"/>
                  <a:gd name="T32" fmla="*/ 0 w 980"/>
                  <a:gd name="T33" fmla="*/ 0 h 655"/>
                  <a:gd name="T34" fmla="*/ 0 w 980"/>
                  <a:gd name="T35" fmla="*/ 0 h 655"/>
                  <a:gd name="T36" fmla="*/ 0 w 980"/>
                  <a:gd name="T37" fmla="*/ 0 h 655"/>
                  <a:gd name="T38" fmla="*/ 0 w 980"/>
                  <a:gd name="T39" fmla="*/ 0 h 655"/>
                  <a:gd name="T40" fmla="*/ 0 w 980"/>
                  <a:gd name="T41" fmla="*/ 0 h 655"/>
                  <a:gd name="T42" fmla="*/ 0 w 980"/>
                  <a:gd name="T43" fmla="*/ 0 h 655"/>
                  <a:gd name="T44" fmla="*/ 0 w 980"/>
                  <a:gd name="T45" fmla="*/ 0 h 655"/>
                  <a:gd name="T46" fmla="*/ 0 w 980"/>
                  <a:gd name="T47" fmla="*/ 0 h 655"/>
                  <a:gd name="T48" fmla="*/ 0 w 980"/>
                  <a:gd name="T49" fmla="*/ 0 h 655"/>
                  <a:gd name="T50" fmla="*/ 0 w 980"/>
                  <a:gd name="T51" fmla="*/ 0 h 655"/>
                  <a:gd name="T52" fmla="*/ 0 w 980"/>
                  <a:gd name="T53" fmla="*/ 0 h 655"/>
                  <a:gd name="T54" fmla="*/ 0 w 980"/>
                  <a:gd name="T55" fmla="*/ 0 h 655"/>
                  <a:gd name="T56" fmla="*/ 0 w 980"/>
                  <a:gd name="T57" fmla="*/ 0 h 655"/>
                  <a:gd name="T58" fmla="*/ 0 w 980"/>
                  <a:gd name="T59" fmla="*/ 0 h 655"/>
                  <a:gd name="T60" fmla="*/ 0 w 980"/>
                  <a:gd name="T61" fmla="*/ 0 h 655"/>
                  <a:gd name="T62" fmla="*/ 0 w 980"/>
                  <a:gd name="T63" fmla="*/ 0 h 655"/>
                  <a:gd name="T64" fmla="*/ 0 w 980"/>
                  <a:gd name="T65" fmla="*/ 0 h 655"/>
                  <a:gd name="T66" fmla="*/ 0 w 980"/>
                  <a:gd name="T67" fmla="*/ 0 h 655"/>
                  <a:gd name="T68" fmla="*/ 0 w 980"/>
                  <a:gd name="T69" fmla="*/ 0 h 655"/>
                  <a:gd name="T70" fmla="*/ 0 w 980"/>
                  <a:gd name="T71" fmla="*/ 0 h 655"/>
                  <a:gd name="T72" fmla="*/ 0 w 980"/>
                  <a:gd name="T73" fmla="*/ 0 h 655"/>
                  <a:gd name="T74" fmla="*/ 0 w 980"/>
                  <a:gd name="T75" fmla="*/ 0 h 655"/>
                  <a:gd name="T76" fmla="*/ 0 w 980"/>
                  <a:gd name="T77" fmla="*/ 0 h 655"/>
                  <a:gd name="T78" fmla="*/ 0 w 980"/>
                  <a:gd name="T79" fmla="*/ 0 h 655"/>
                  <a:gd name="T80" fmla="*/ 0 w 980"/>
                  <a:gd name="T81" fmla="*/ 0 h 6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80"/>
                  <a:gd name="T124" fmla="*/ 0 h 655"/>
                  <a:gd name="T125" fmla="*/ 980 w 980"/>
                  <a:gd name="T126" fmla="*/ 655 h 6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80" h="655">
                    <a:moveTo>
                      <a:pt x="117" y="653"/>
                    </a:moveTo>
                    <a:lnTo>
                      <a:pt x="127" y="562"/>
                    </a:lnTo>
                    <a:lnTo>
                      <a:pt x="135" y="461"/>
                    </a:lnTo>
                    <a:lnTo>
                      <a:pt x="138" y="360"/>
                    </a:lnTo>
                    <a:lnTo>
                      <a:pt x="135" y="258"/>
                    </a:lnTo>
                    <a:lnTo>
                      <a:pt x="125" y="169"/>
                    </a:lnTo>
                    <a:lnTo>
                      <a:pt x="99" y="94"/>
                    </a:lnTo>
                    <a:lnTo>
                      <a:pt x="59" y="38"/>
                    </a:lnTo>
                    <a:lnTo>
                      <a:pt x="0" y="8"/>
                    </a:lnTo>
                    <a:lnTo>
                      <a:pt x="34" y="5"/>
                    </a:lnTo>
                    <a:lnTo>
                      <a:pt x="77" y="3"/>
                    </a:lnTo>
                    <a:lnTo>
                      <a:pt x="130" y="0"/>
                    </a:lnTo>
                    <a:lnTo>
                      <a:pt x="188" y="3"/>
                    </a:lnTo>
                    <a:lnTo>
                      <a:pt x="253" y="5"/>
                    </a:lnTo>
                    <a:lnTo>
                      <a:pt x="324" y="13"/>
                    </a:lnTo>
                    <a:lnTo>
                      <a:pt x="399" y="20"/>
                    </a:lnTo>
                    <a:lnTo>
                      <a:pt x="474" y="33"/>
                    </a:lnTo>
                    <a:lnTo>
                      <a:pt x="547" y="48"/>
                    </a:lnTo>
                    <a:lnTo>
                      <a:pt x="624" y="66"/>
                    </a:lnTo>
                    <a:lnTo>
                      <a:pt x="694" y="89"/>
                    </a:lnTo>
                    <a:lnTo>
                      <a:pt x="760" y="114"/>
                    </a:lnTo>
                    <a:lnTo>
                      <a:pt x="823" y="145"/>
                    </a:lnTo>
                    <a:lnTo>
                      <a:pt x="877" y="177"/>
                    </a:lnTo>
                    <a:lnTo>
                      <a:pt x="924" y="218"/>
                    </a:lnTo>
                    <a:lnTo>
                      <a:pt x="960" y="261"/>
                    </a:lnTo>
                    <a:lnTo>
                      <a:pt x="978" y="299"/>
                    </a:lnTo>
                    <a:lnTo>
                      <a:pt x="980" y="337"/>
                    </a:lnTo>
                    <a:lnTo>
                      <a:pt x="970" y="374"/>
                    </a:lnTo>
                    <a:lnTo>
                      <a:pt x="944" y="412"/>
                    </a:lnTo>
                    <a:lnTo>
                      <a:pt x="909" y="448"/>
                    </a:lnTo>
                    <a:lnTo>
                      <a:pt x="861" y="483"/>
                    </a:lnTo>
                    <a:lnTo>
                      <a:pt x="806" y="514"/>
                    </a:lnTo>
                    <a:lnTo>
                      <a:pt x="742" y="544"/>
                    </a:lnTo>
                    <a:lnTo>
                      <a:pt x="674" y="572"/>
                    </a:lnTo>
                    <a:lnTo>
                      <a:pt x="598" y="595"/>
                    </a:lnTo>
                    <a:lnTo>
                      <a:pt x="519" y="615"/>
                    </a:lnTo>
                    <a:lnTo>
                      <a:pt x="438" y="633"/>
                    </a:lnTo>
                    <a:lnTo>
                      <a:pt x="358" y="645"/>
                    </a:lnTo>
                    <a:lnTo>
                      <a:pt x="274" y="653"/>
                    </a:lnTo>
                    <a:lnTo>
                      <a:pt x="196" y="655"/>
                    </a:lnTo>
                    <a:lnTo>
                      <a:pt x="117" y="653"/>
                    </a:lnTo>
                    <a:close/>
                  </a:path>
                </a:pathLst>
              </a:custGeom>
              <a:solidFill>
                <a:srgbClr val="014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215" name="Group 256"/>
              <p:cNvGrpSpPr>
                <a:grpSpLocks/>
              </p:cNvGrpSpPr>
              <p:nvPr/>
            </p:nvGrpSpPr>
            <p:grpSpPr bwMode="auto">
              <a:xfrm>
                <a:off x="3815" y="2311"/>
                <a:ext cx="1537" cy="656"/>
                <a:chOff x="3815" y="2311"/>
                <a:chExt cx="1537" cy="656"/>
              </a:xfrm>
            </p:grpSpPr>
            <p:sp>
              <p:nvSpPr>
                <p:cNvPr id="39216" name="Freeform 257"/>
                <p:cNvSpPr>
                  <a:spLocks/>
                </p:cNvSpPr>
                <p:nvPr/>
              </p:nvSpPr>
              <p:spPr bwMode="auto">
                <a:xfrm>
                  <a:off x="3875" y="2317"/>
                  <a:ext cx="380" cy="135"/>
                </a:xfrm>
                <a:custGeom>
                  <a:avLst/>
                  <a:gdLst>
                    <a:gd name="T0" fmla="*/ 0 w 4381"/>
                    <a:gd name="T1" fmla="*/ 0 h 1561"/>
                    <a:gd name="T2" fmla="*/ 0 w 4381"/>
                    <a:gd name="T3" fmla="*/ 0 h 1561"/>
                    <a:gd name="T4" fmla="*/ 0 w 4381"/>
                    <a:gd name="T5" fmla="*/ 0 h 1561"/>
                    <a:gd name="T6" fmla="*/ 0 w 4381"/>
                    <a:gd name="T7" fmla="*/ 0 h 1561"/>
                    <a:gd name="T8" fmla="*/ 0 w 4381"/>
                    <a:gd name="T9" fmla="*/ 0 h 15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81"/>
                    <a:gd name="T16" fmla="*/ 0 h 1561"/>
                    <a:gd name="T17" fmla="*/ 4381 w 4381"/>
                    <a:gd name="T18" fmla="*/ 1561 h 15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81" h="1561">
                      <a:moveTo>
                        <a:pt x="3393" y="1561"/>
                      </a:moveTo>
                      <a:lnTo>
                        <a:pt x="0" y="291"/>
                      </a:lnTo>
                      <a:lnTo>
                        <a:pt x="1194" y="0"/>
                      </a:lnTo>
                      <a:lnTo>
                        <a:pt x="4381" y="1561"/>
                      </a:lnTo>
                      <a:lnTo>
                        <a:pt x="3393" y="156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17" name="Freeform 258"/>
                <p:cNvSpPr>
                  <a:spLocks/>
                </p:cNvSpPr>
                <p:nvPr/>
              </p:nvSpPr>
              <p:spPr bwMode="auto">
                <a:xfrm>
                  <a:off x="4668" y="2311"/>
                  <a:ext cx="251" cy="141"/>
                </a:xfrm>
                <a:custGeom>
                  <a:avLst/>
                  <a:gdLst>
                    <a:gd name="T0" fmla="*/ 0 w 2909"/>
                    <a:gd name="T1" fmla="*/ 0 h 1632"/>
                    <a:gd name="T2" fmla="*/ 0 w 2909"/>
                    <a:gd name="T3" fmla="*/ 0 h 1632"/>
                    <a:gd name="T4" fmla="*/ 0 w 2909"/>
                    <a:gd name="T5" fmla="*/ 0 h 1632"/>
                    <a:gd name="T6" fmla="*/ 0 w 2909"/>
                    <a:gd name="T7" fmla="*/ 0 h 1632"/>
                    <a:gd name="T8" fmla="*/ 0 w 2909"/>
                    <a:gd name="T9" fmla="*/ 0 h 16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09"/>
                    <a:gd name="T16" fmla="*/ 0 h 1632"/>
                    <a:gd name="T17" fmla="*/ 2909 w 2909"/>
                    <a:gd name="T18" fmla="*/ 1632 h 16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09" h="1632">
                      <a:moveTo>
                        <a:pt x="0" y="1632"/>
                      </a:moveTo>
                      <a:lnTo>
                        <a:pt x="1651" y="0"/>
                      </a:lnTo>
                      <a:lnTo>
                        <a:pt x="2909" y="192"/>
                      </a:lnTo>
                      <a:lnTo>
                        <a:pt x="758" y="1632"/>
                      </a:lnTo>
                      <a:lnTo>
                        <a:pt x="0" y="163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18" name="Freeform 259"/>
                <p:cNvSpPr>
                  <a:spLocks/>
                </p:cNvSpPr>
                <p:nvPr/>
              </p:nvSpPr>
              <p:spPr bwMode="auto">
                <a:xfrm>
                  <a:off x="4169" y="2452"/>
                  <a:ext cx="362" cy="135"/>
                </a:xfrm>
                <a:custGeom>
                  <a:avLst/>
                  <a:gdLst>
                    <a:gd name="T0" fmla="*/ 0 w 4168"/>
                    <a:gd name="T1" fmla="*/ 0 h 1558"/>
                    <a:gd name="T2" fmla="*/ 0 w 4168"/>
                    <a:gd name="T3" fmla="*/ 0 h 1558"/>
                    <a:gd name="T4" fmla="*/ 0 w 4168"/>
                    <a:gd name="T5" fmla="*/ 0 h 1558"/>
                    <a:gd name="T6" fmla="*/ 0 w 4168"/>
                    <a:gd name="T7" fmla="*/ 0 h 1558"/>
                    <a:gd name="T8" fmla="*/ 0 w 4168"/>
                    <a:gd name="T9" fmla="*/ 0 h 15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68"/>
                    <a:gd name="T16" fmla="*/ 0 h 1558"/>
                    <a:gd name="T17" fmla="*/ 4168 w 4168"/>
                    <a:gd name="T18" fmla="*/ 1558 h 15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68" h="1558">
                      <a:moveTo>
                        <a:pt x="4164" y="1558"/>
                      </a:moveTo>
                      <a:lnTo>
                        <a:pt x="0" y="0"/>
                      </a:lnTo>
                      <a:lnTo>
                        <a:pt x="988" y="0"/>
                      </a:lnTo>
                      <a:lnTo>
                        <a:pt x="4168" y="1558"/>
                      </a:lnTo>
                      <a:lnTo>
                        <a:pt x="4164" y="15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19" name="Freeform 260"/>
                <p:cNvSpPr>
                  <a:spLocks/>
                </p:cNvSpPr>
                <p:nvPr/>
              </p:nvSpPr>
              <p:spPr bwMode="auto">
                <a:xfrm>
                  <a:off x="4531" y="2452"/>
                  <a:ext cx="202" cy="135"/>
                </a:xfrm>
                <a:custGeom>
                  <a:avLst/>
                  <a:gdLst>
                    <a:gd name="T0" fmla="*/ 0 w 2332"/>
                    <a:gd name="T1" fmla="*/ 0 h 1558"/>
                    <a:gd name="T2" fmla="*/ 0 w 2332"/>
                    <a:gd name="T3" fmla="*/ 0 h 1558"/>
                    <a:gd name="T4" fmla="*/ 0 w 2332"/>
                    <a:gd name="T5" fmla="*/ 0 h 1558"/>
                    <a:gd name="T6" fmla="*/ 0 w 2332"/>
                    <a:gd name="T7" fmla="*/ 0 h 15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32"/>
                    <a:gd name="T13" fmla="*/ 0 h 1558"/>
                    <a:gd name="T14" fmla="*/ 2332 w 2332"/>
                    <a:gd name="T15" fmla="*/ 1558 h 15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32" h="1558">
                      <a:moveTo>
                        <a:pt x="1574" y="0"/>
                      </a:moveTo>
                      <a:lnTo>
                        <a:pt x="0" y="1558"/>
                      </a:lnTo>
                      <a:lnTo>
                        <a:pt x="2332" y="0"/>
                      </a:lnTo>
                      <a:lnTo>
                        <a:pt x="1574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20" name="Freeform 261"/>
                <p:cNvSpPr>
                  <a:spLocks/>
                </p:cNvSpPr>
                <p:nvPr/>
              </p:nvSpPr>
              <p:spPr bwMode="auto">
                <a:xfrm>
                  <a:off x="3815" y="2587"/>
                  <a:ext cx="714" cy="156"/>
                </a:xfrm>
                <a:custGeom>
                  <a:avLst/>
                  <a:gdLst>
                    <a:gd name="T0" fmla="*/ 0 w 8246"/>
                    <a:gd name="T1" fmla="*/ 0 h 1801"/>
                    <a:gd name="T2" fmla="*/ 0 w 8246"/>
                    <a:gd name="T3" fmla="*/ 0 h 1801"/>
                    <a:gd name="T4" fmla="*/ 0 w 8246"/>
                    <a:gd name="T5" fmla="*/ 0 h 1801"/>
                    <a:gd name="T6" fmla="*/ 0 w 8246"/>
                    <a:gd name="T7" fmla="*/ 0 h 1801"/>
                    <a:gd name="T8" fmla="*/ 0 w 8246"/>
                    <a:gd name="T9" fmla="*/ 0 h 18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46"/>
                    <a:gd name="T16" fmla="*/ 0 h 1801"/>
                    <a:gd name="T17" fmla="*/ 8246 w 8246"/>
                    <a:gd name="T18" fmla="*/ 1801 h 18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46" h="1801">
                      <a:moveTo>
                        <a:pt x="8238" y="0"/>
                      </a:moveTo>
                      <a:lnTo>
                        <a:pt x="0" y="1189"/>
                      </a:lnTo>
                      <a:lnTo>
                        <a:pt x="1162" y="1801"/>
                      </a:lnTo>
                      <a:lnTo>
                        <a:pt x="8246" y="0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21" name="Freeform 262"/>
                <p:cNvSpPr>
                  <a:spLocks/>
                </p:cNvSpPr>
                <p:nvPr/>
              </p:nvSpPr>
              <p:spPr bwMode="auto">
                <a:xfrm>
                  <a:off x="4533" y="2587"/>
                  <a:ext cx="348" cy="380"/>
                </a:xfrm>
                <a:custGeom>
                  <a:avLst/>
                  <a:gdLst>
                    <a:gd name="T0" fmla="*/ 0 w 4027"/>
                    <a:gd name="T1" fmla="*/ 0 h 4381"/>
                    <a:gd name="T2" fmla="*/ 0 w 4027"/>
                    <a:gd name="T3" fmla="*/ 0 h 4381"/>
                    <a:gd name="T4" fmla="*/ 0 w 4027"/>
                    <a:gd name="T5" fmla="*/ 0 h 4381"/>
                    <a:gd name="T6" fmla="*/ 0 w 4027"/>
                    <a:gd name="T7" fmla="*/ 0 h 4381"/>
                    <a:gd name="T8" fmla="*/ 0 w 4027"/>
                    <a:gd name="T9" fmla="*/ 0 h 43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27"/>
                    <a:gd name="T16" fmla="*/ 0 h 4381"/>
                    <a:gd name="T17" fmla="*/ 4027 w 4027"/>
                    <a:gd name="T18" fmla="*/ 4381 h 43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27" h="4381">
                      <a:moveTo>
                        <a:pt x="0" y="0"/>
                      </a:moveTo>
                      <a:lnTo>
                        <a:pt x="2769" y="4381"/>
                      </a:lnTo>
                      <a:lnTo>
                        <a:pt x="4027" y="42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22" name="Freeform 263"/>
                <p:cNvSpPr>
                  <a:spLocks/>
                </p:cNvSpPr>
                <p:nvPr/>
              </p:nvSpPr>
              <p:spPr bwMode="auto">
                <a:xfrm>
                  <a:off x="4535" y="2587"/>
                  <a:ext cx="817" cy="114"/>
                </a:xfrm>
                <a:custGeom>
                  <a:avLst/>
                  <a:gdLst>
                    <a:gd name="T0" fmla="*/ 0 w 9437"/>
                    <a:gd name="T1" fmla="*/ 0 h 1315"/>
                    <a:gd name="T2" fmla="*/ 0 w 9437"/>
                    <a:gd name="T3" fmla="*/ 0 h 1315"/>
                    <a:gd name="T4" fmla="*/ 0 w 9437"/>
                    <a:gd name="T5" fmla="*/ 0 h 1315"/>
                    <a:gd name="T6" fmla="*/ 0 w 9437"/>
                    <a:gd name="T7" fmla="*/ 0 h 1315"/>
                    <a:gd name="T8" fmla="*/ 0 w 9437"/>
                    <a:gd name="T9" fmla="*/ 0 h 13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37"/>
                    <a:gd name="T16" fmla="*/ 0 h 1315"/>
                    <a:gd name="T17" fmla="*/ 9437 w 9437"/>
                    <a:gd name="T18" fmla="*/ 1315 h 13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37" h="1315">
                      <a:moveTo>
                        <a:pt x="0" y="0"/>
                      </a:moveTo>
                      <a:lnTo>
                        <a:pt x="9323" y="1315"/>
                      </a:lnTo>
                      <a:lnTo>
                        <a:pt x="9437" y="566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9001" name="Oval 264"/>
            <p:cNvSpPr>
              <a:spLocks noChangeArrowheads="1"/>
            </p:cNvSpPr>
            <p:nvPr/>
          </p:nvSpPr>
          <p:spPr bwMode="auto">
            <a:xfrm>
              <a:off x="2167918" y="3478448"/>
              <a:ext cx="855663" cy="360045"/>
            </a:xfrm>
            <a:prstGeom prst="ellipse">
              <a:avLst/>
            </a:prstGeom>
            <a:solidFill>
              <a:srgbClr val="FFFFCC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9002" name="Freeform 265"/>
            <p:cNvSpPr>
              <a:spLocks/>
            </p:cNvSpPr>
            <p:nvPr/>
          </p:nvSpPr>
          <p:spPr bwMode="auto">
            <a:xfrm>
              <a:off x="1997897" y="3567348"/>
              <a:ext cx="222250" cy="83344"/>
            </a:xfrm>
            <a:custGeom>
              <a:avLst/>
              <a:gdLst>
                <a:gd name="T0" fmla="*/ 2147483647 w 976"/>
                <a:gd name="T1" fmla="*/ 2147483647 h 366"/>
                <a:gd name="T2" fmla="*/ 2147483647 w 976"/>
                <a:gd name="T3" fmla="*/ 2147483647 h 366"/>
                <a:gd name="T4" fmla="*/ 2147483647 w 976"/>
                <a:gd name="T5" fmla="*/ 2147483647 h 366"/>
                <a:gd name="T6" fmla="*/ 2147483647 w 976"/>
                <a:gd name="T7" fmla="*/ 2147483647 h 366"/>
                <a:gd name="T8" fmla="*/ 2147483647 w 976"/>
                <a:gd name="T9" fmla="*/ 2147483647 h 366"/>
                <a:gd name="T10" fmla="*/ 2147483647 w 976"/>
                <a:gd name="T11" fmla="*/ 2147483647 h 366"/>
                <a:gd name="T12" fmla="*/ 2147483647 w 976"/>
                <a:gd name="T13" fmla="*/ 2147483647 h 366"/>
                <a:gd name="T14" fmla="*/ 2147483647 w 976"/>
                <a:gd name="T15" fmla="*/ 2147483647 h 366"/>
                <a:gd name="T16" fmla="*/ 2147483647 w 976"/>
                <a:gd name="T17" fmla="*/ 2147483647 h 366"/>
                <a:gd name="T18" fmla="*/ 2147483647 w 976"/>
                <a:gd name="T19" fmla="*/ 2147483647 h 366"/>
                <a:gd name="T20" fmla="*/ 2147483647 w 976"/>
                <a:gd name="T21" fmla="*/ 2147483647 h 366"/>
                <a:gd name="T22" fmla="*/ 2147483647 w 976"/>
                <a:gd name="T23" fmla="*/ 2147483647 h 366"/>
                <a:gd name="T24" fmla="*/ 2147483647 w 976"/>
                <a:gd name="T25" fmla="*/ 2147483647 h 366"/>
                <a:gd name="T26" fmla="*/ 2147483647 w 976"/>
                <a:gd name="T27" fmla="*/ 2147483647 h 366"/>
                <a:gd name="T28" fmla="*/ 2147483647 w 976"/>
                <a:gd name="T29" fmla="*/ 2147483647 h 366"/>
                <a:gd name="T30" fmla="*/ 0 w 976"/>
                <a:gd name="T31" fmla="*/ 2147483647 h 366"/>
                <a:gd name="T32" fmla="*/ 2147483647 w 976"/>
                <a:gd name="T33" fmla="*/ 2147483647 h 366"/>
                <a:gd name="T34" fmla="*/ 2147483647 w 976"/>
                <a:gd name="T35" fmla="*/ 2147483647 h 366"/>
                <a:gd name="T36" fmla="*/ 2147483647 w 976"/>
                <a:gd name="T37" fmla="*/ 2147483647 h 366"/>
                <a:gd name="T38" fmla="*/ 2147483647 w 976"/>
                <a:gd name="T39" fmla="*/ 0 h 366"/>
                <a:gd name="T40" fmla="*/ 2147483647 w 976"/>
                <a:gd name="T41" fmla="*/ 0 h 366"/>
                <a:gd name="T42" fmla="*/ 2147483647 w 976"/>
                <a:gd name="T43" fmla="*/ 2147483647 h 366"/>
                <a:gd name="T44" fmla="*/ 2147483647 w 976"/>
                <a:gd name="T45" fmla="*/ 2147483647 h 366"/>
                <a:gd name="T46" fmla="*/ 2147483647 w 976"/>
                <a:gd name="T47" fmla="*/ 2147483647 h 366"/>
                <a:gd name="T48" fmla="*/ 2147483647 w 976"/>
                <a:gd name="T49" fmla="*/ 2147483647 h 3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76"/>
                <a:gd name="T76" fmla="*/ 0 h 366"/>
                <a:gd name="T77" fmla="*/ 976 w 976"/>
                <a:gd name="T78" fmla="*/ 366 h 36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76" h="366">
                  <a:moveTo>
                    <a:pt x="913" y="181"/>
                  </a:moveTo>
                  <a:lnTo>
                    <a:pt x="955" y="142"/>
                  </a:lnTo>
                  <a:lnTo>
                    <a:pt x="976" y="366"/>
                  </a:lnTo>
                  <a:lnTo>
                    <a:pt x="794" y="305"/>
                  </a:lnTo>
                  <a:lnTo>
                    <a:pt x="854" y="244"/>
                  </a:lnTo>
                  <a:lnTo>
                    <a:pt x="853" y="225"/>
                  </a:lnTo>
                  <a:lnTo>
                    <a:pt x="842" y="203"/>
                  </a:lnTo>
                  <a:lnTo>
                    <a:pt x="796" y="151"/>
                  </a:lnTo>
                  <a:lnTo>
                    <a:pt x="710" y="97"/>
                  </a:lnTo>
                  <a:lnTo>
                    <a:pt x="570" y="62"/>
                  </a:lnTo>
                  <a:lnTo>
                    <a:pt x="509" y="61"/>
                  </a:lnTo>
                  <a:lnTo>
                    <a:pt x="492" y="61"/>
                  </a:lnTo>
                  <a:lnTo>
                    <a:pt x="471" y="62"/>
                  </a:lnTo>
                  <a:lnTo>
                    <a:pt x="427" y="65"/>
                  </a:lnTo>
                  <a:lnTo>
                    <a:pt x="236" y="87"/>
                  </a:lnTo>
                  <a:lnTo>
                    <a:pt x="0" y="123"/>
                  </a:lnTo>
                  <a:lnTo>
                    <a:pt x="235" y="57"/>
                  </a:lnTo>
                  <a:lnTo>
                    <a:pt x="424" y="15"/>
                  </a:lnTo>
                  <a:lnTo>
                    <a:pt x="506" y="2"/>
                  </a:lnTo>
                  <a:lnTo>
                    <a:pt x="540" y="0"/>
                  </a:lnTo>
                  <a:lnTo>
                    <a:pt x="570" y="0"/>
                  </a:lnTo>
                  <a:lnTo>
                    <a:pt x="717" y="36"/>
                  </a:lnTo>
                  <a:lnTo>
                    <a:pt x="826" y="98"/>
                  </a:lnTo>
                  <a:lnTo>
                    <a:pt x="891" y="157"/>
                  </a:lnTo>
                  <a:lnTo>
                    <a:pt x="915" y="183"/>
                  </a:lnTo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3" name="Freeform 266"/>
            <p:cNvSpPr>
              <a:spLocks/>
            </p:cNvSpPr>
            <p:nvPr/>
          </p:nvSpPr>
          <p:spPr bwMode="auto">
            <a:xfrm>
              <a:off x="2085685" y="3689586"/>
              <a:ext cx="343377" cy="132239"/>
            </a:xfrm>
            <a:custGeom>
              <a:avLst/>
              <a:gdLst>
                <a:gd name="T0" fmla="*/ 2147483647 w 1513"/>
                <a:gd name="T1" fmla="*/ 2147483647 h 580"/>
                <a:gd name="T2" fmla="*/ 2147483647 w 1513"/>
                <a:gd name="T3" fmla="*/ 2147483647 h 580"/>
                <a:gd name="T4" fmla="*/ 2147483647 w 1513"/>
                <a:gd name="T5" fmla="*/ 2147483647 h 580"/>
                <a:gd name="T6" fmla="*/ 2147483647 w 1513"/>
                <a:gd name="T7" fmla="*/ 2147483647 h 580"/>
                <a:gd name="T8" fmla="*/ 2147483647 w 1513"/>
                <a:gd name="T9" fmla="*/ 2147483647 h 580"/>
                <a:gd name="T10" fmla="*/ 2147483647 w 1513"/>
                <a:gd name="T11" fmla="*/ 2147483647 h 580"/>
                <a:gd name="T12" fmla="*/ 2147483647 w 1513"/>
                <a:gd name="T13" fmla="*/ 2147483647 h 580"/>
                <a:gd name="T14" fmla="*/ 2147483647 w 1513"/>
                <a:gd name="T15" fmla="*/ 2147483647 h 580"/>
                <a:gd name="T16" fmla="*/ 2147483647 w 1513"/>
                <a:gd name="T17" fmla="*/ 2147483647 h 580"/>
                <a:gd name="T18" fmla="*/ 2147483647 w 1513"/>
                <a:gd name="T19" fmla="*/ 2147483647 h 580"/>
                <a:gd name="T20" fmla="*/ 2147483647 w 1513"/>
                <a:gd name="T21" fmla="*/ 2147483647 h 580"/>
                <a:gd name="T22" fmla="*/ 2147483647 w 1513"/>
                <a:gd name="T23" fmla="*/ 2147483647 h 580"/>
                <a:gd name="T24" fmla="*/ 2147483647 w 1513"/>
                <a:gd name="T25" fmla="*/ 2147483647 h 580"/>
                <a:gd name="T26" fmla="*/ 2147483647 w 1513"/>
                <a:gd name="T27" fmla="*/ 2147483647 h 580"/>
                <a:gd name="T28" fmla="*/ 2147483647 w 1513"/>
                <a:gd name="T29" fmla="*/ 2147483647 h 580"/>
                <a:gd name="T30" fmla="*/ 2147483647 w 1513"/>
                <a:gd name="T31" fmla="*/ 2147483647 h 580"/>
                <a:gd name="T32" fmla="*/ 2147483647 w 1513"/>
                <a:gd name="T33" fmla="*/ 2147483647 h 580"/>
                <a:gd name="T34" fmla="*/ 2147483647 w 1513"/>
                <a:gd name="T35" fmla="*/ 0 h 580"/>
                <a:gd name="T36" fmla="*/ 0 w 1513"/>
                <a:gd name="T37" fmla="*/ 2147483647 h 580"/>
                <a:gd name="T38" fmla="*/ 2147483647 w 1513"/>
                <a:gd name="T39" fmla="*/ 2147483647 h 580"/>
                <a:gd name="T40" fmla="*/ 2147483647 w 1513"/>
                <a:gd name="T41" fmla="*/ 2147483647 h 580"/>
                <a:gd name="T42" fmla="*/ 2147483647 w 1513"/>
                <a:gd name="T43" fmla="*/ 2147483647 h 580"/>
                <a:gd name="T44" fmla="*/ 2147483647 w 1513"/>
                <a:gd name="T45" fmla="*/ 2147483647 h 580"/>
                <a:gd name="T46" fmla="*/ 2147483647 w 1513"/>
                <a:gd name="T47" fmla="*/ 2147483647 h 580"/>
                <a:gd name="T48" fmla="*/ 2147483647 w 1513"/>
                <a:gd name="T49" fmla="*/ 2147483647 h 580"/>
                <a:gd name="T50" fmla="*/ 2147483647 w 1513"/>
                <a:gd name="T51" fmla="*/ 2147483647 h 580"/>
                <a:gd name="T52" fmla="*/ 2147483647 w 1513"/>
                <a:gd name="T53" fmla="*/ 2147483647 h 580"/>
                <a:gd name="T54" fmla="*/ 2147483647 w 1513"/>
                <a:gd name="T55" fmla="*/ 2147483647 h 580"/>
                <a:gd name="T56" fmla="*/ 2147483647 w 1513"/>
                <a:gd name="T57" fmla="*/ 2147483647 h 580"/>
                <a:gd name="T58" fmla="*/ 2147483647 w 1513"/>
                <a:gd name="T59" fmla="*/ 2147483647 h 580"/>
                <a:gd name="T60" fmla="*/ 2147483647 w 1513"/>
                <a:gd name="T61" fmla="*/ 2147483647 h 580"/>
                <a:gd name="T62" fmla="*/ 2147483647 w 1513"/>
                <a:gd name="T63" fmla="*/ 2147483647 h 580"/>
                <a:gd name="T64" fmla="*/ 2147483647 w 1513"/>
                <a:gd name="T65" fmla="*/ 2147483647 h 5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13"/>
                <a:gd name="T100" fmla="*/ 0 h 580"/>
                <a:gd name="T101" fmla="*/ 1513 w 1513"/>
                <a:gd name="T102" fmla="*/ 580 h 5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13" h="580">
                  <a:moveTo>
                    <a:pt x="1513" y="151"/>
                  </a:moveTo>
                  <a:lnTo>
                    <a:pt x="1431" y="215"/>
                  </a:lnTo>
                  <a:lnTo>
                    <a:pt x="1211" y="350"/>
                  </a:lnTo>
                  <a:lnTo>
                    <a:pt x="1065" y="414"/>
                  </a:lnTo>
                  <a:lnTo>
                    <a:pt x="901" y="464"/>
                  </a:lnTo>
                  <a:lnTo>
                    <a:pt x="728" y="486"/>
                  </a:lnTo>
                  <a:lnTo>
                    <a:pt x="683" y="486"/>
                  </a:lnTo>
                  <a:lnTo>
                    <a:pt x="639" y="485"/>
                  </a:lnTo>
                  <a:lnTo>
                    <a:pt x="547" y="470"/>
                  </a:lnTo>
                  <a:lnTo>
                    <a:pt x="413" y="432"/>
                  </a:lnTo>
                  <a:lnTo>
                    <a:pt x="314" y="386"/>
                  </a:lnTo>
                  <a:lnTo>
                    <a:pt x="249" y="338"/>
                  </a:lnTo>
                  <a:lnTo>
                    <a:pt x="209" y="290"/>
                  </a:lnTo>
                  <a:lnTo>
                    <a:pt x="184" y="211"/>
                  </a:lnTo>
                  <a:lnTo>
                    <a:pt x="184" y="187"/>
                  </a:lnTo>
                  <a:lnTo>
                    <a:pt x="186" y="178"/>
                  </a:lnTo>
                  <a:lnTo>
                    <a:pt x="250" y="135"/>
                  </a:lnTo>
                  <a:lnTo>
                    <a:pt x="88" y="0"/>
                  </a:lnTo>
                  <a:lnTo>
                    <a:pt x="0" y="217"/>
                  </a:lnTo>
                  <a:lnTo>
                    <a:pt x="102" y="195"/>
                  </a:lnTo>
                  <a:lnTo>
                    <a:pt x="99" y="229"/>
                  </a:lnTo>
                  <a:lnTo>
                    <a:pt x="125" y="317"/>
                  </a:lnTo>
                  <a:lnTo>
                    <a:pt x="163" y="373"/>
                  </a:lnTo>
                  <a:lnTo>
                    <a:pt x="229" y="433"/>
                  </a:lnTo>
                  <a:lnTo>
                    <a:pt x="328" y="493"/>
                  </a:lnTo>
                  <a:lnTo>
                    <a:pt x="468" y="552"/>
                  </a:lnTo>
                  <a:lnTo>
                    <a:pt x="640" y="580"/>
                  </a:lnTo>
                  <a:lnTo>
                    <a:pt x="728" y="576"/>
                  </a:lnTo>
                  <a:lnTo>
                    <a:pt x="818" y="560"/>
                  </a:lnTo>
                  <a:lnTo>
                    <a:pt x="991" y="503"/>
                  </a:lnTo>
                  <a:lnTo>
                    <a:pt x="1152" y="424"/>
                  </a:lnTo>
                  <a:lnTo>
                    <a:pt x="1401" y="259"/>
                  </a:lnTo>
                  <a:lnTo>
                    <a:pt x="1500" y="178"/>
                  </a:lnTo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17" name="Group 301"/>
          <p:cNvGrpSpPr>
            <a:grpSpLocks noChangeAspect="1"/>
          </p:cNvGrpSpPr>
          <p:nvPr/>
        </p:nvGrpSpPr>
        <p:grpSpPr bwMode="auto">
          <a:xfrm>
            <a:off x="587375" y="4546600"/>
            <a:ext cx="2525713" cy="1463675"/>
            <a:chOff x="471488" y="2022475"/>
            <a:chExt cx="3576637" cy="2071688"/>
          </a:xfrm>
        </p:grpSpPr>
        <p:sp>
          <p:nvSpPr>
            <p:cNvPr id="38931" name="Rectangle 3"/>
            <p:cNvSpPr>
              <a:spLocks noChangeArrowheads="1"/>
            </p:cNvSpPr>
            <p:nvPr/>
          </p:nvSpPr>
          <p:spPr bwMode="auto">
            <a:xfrm>
              <a:off x="476250" y="2022475"/>
              <a:ext cx="3570288" cy="73818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32" name="Rectangle 4"/>
            <p:cNvSpPr>
              <a:spLocks noChangeArrowheads="1"/>
            </p:cNvSpPr>
            <p:nvPr/>
          </p:nvSpPr>
          <p:spPr bwMode="auto">
            <a:xfrm>
              <a:off x="476250" y="3376613"/>
              <a:ext cx="3570288" cy="7175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33" name="Freeform 5"/>
            <p:cNvSpPr>
              <a:spLocks/>
            </p:cNvSpPr>
            <p:nvPr/>
          </p:nvSpPr>
          <p:spPr bwMode="auto">
            <a:xfrm rot="10800000">
              <a:off x="1509713" y="2225675"/>
              <a:ext cx="1498600" cy="311150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0 h 10000"/>
                <a:gd name="T14" fmla="*/ 0 w 10000"/>
                <a:gd name="T15" fmla="*/ 2147483647 h 1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00"/>
                <a:gd name="T25" fmla="*/ 0 h 10000"/>
                <a:gd name="T26" fmla="*/ 10000 w 10000"/>
                <a:gd name="T27" fmla="*/ 10000 h 1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00" h="10000">
                  <a:moveTo>
                    <a:pt x="0" y="4851"/>
                  </a:moveTo>
                  <a:lnTo>
                    <a:pt x="2290" y="10000"/>
                  </a:lnTo>
                  <a:lnTo>
                    <a:pt x="2290" y="7739"/>
                  </a:lnTo>
                  <a:lnTo>
                    <a:pt x="10000" y="7739"/>
                  </a:lnTo>
                  <a:lnTo>
                    <a:pt x="10000" y="2196"/>
                  </a:lnTo>
                  <a:lnTo>
                    <a:pt x="2290" y="2196"/>
                  </a:lnTo>
                  <a:lnTo>
                    <a:pt x="2290" y="0"/>
                  </a:lnTo>
                  <a:lnTo>
                    <a:pt x="0" y="4851"/>
                  </a:ln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4" name="Freeform 8"/>
            <p:cNvSpPr>
              <a:spLocks/>
            </p:cNvSpPr>
            <p:nvPr/>
          </p:nvSpPr>
          <p:spPr bwMode="auto">
            <a:xfrm rot="10800000">
              <a:off x="1490663" y="3563938"/>
              <a:ext cx="1536700" cy="338137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0 w 10000"/>
                <a:gd name="T7" fmla="*/ 2147483647 h 10000"/>
                <a:gd name="T8" fmla="*/ 0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0 h 10000"/>
                <a:gd name="T14" fmla="*/ 2147483647 w 10000"/>
                <a:gd name="T15" fmla="*/ 2147483647 h 1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00"/>
                <a:gd name="T25" fmla="*/ 0 h 10000"/>
                <a:gd name="T26" fmla="*/ 10000 w 10000"/>
                <a:gd name="T27" fmla="*/ 10000 h 1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00" h="10000">
                  <a:moveTo>
                    <a:pt x="10000" y="3996"/>
                  </a:moveTo>
                  <a:lnTo>
                    <a:pt x="7712" y="10000"/>
                  </a:lnTo>
                  <a:lnTo>
                    <a:pt x="7712" y="7816"/>
                  </a:lnTo>
                  <a:lnTo>
                    <a:pt x="0" y="7816"/>
                  </a:lnTo>
                  <a:lnTo>
                    <a:pt x="0" y="2264"/>
                  </a:lnTo>
                  <a:lnTo>
                    <a:pt x="7712" y="2264"/>
                  </a:lnTo>
                  <a:lnTo>
                    <a:pt x="7712" y="0"/>
                  </a:lnTo>
                  <a:lnTo>
                    <a:pt x="10000" y="3996"/>
                  </a:ln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5" name="Rectangle 11"/>
            <p:cNvSpPr>
              <a:spLocks noChangeArrowheads="1"/>
            </p:cNvSpPr>
            <p:nvPr/>
          </p:nvSpPr>
          <p:spPr bwMode="auto">
            <a:xfrm>
              <a:off x="471488" y="2751138"/>
              <a:ext cx="3576637" cy="615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36" name="Rectangle 12"/>
            <p:cNvSpPr>
              <a:spLocks noChangeArrowheads="1"/>
            </p:cNvSpPr>
            <p:nvPr/>
          </p:nvSpPr>
          <p:spPr bwMode="auto">
            <a:xfrm>
              <a:off x="1592216" y="2949575"/>
              <a:ext cx="1432016" cy="36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800" b="1">
                  <a:solidFill>
                    <a:srgbClr val="000000"/>
                  </a:solidFill>
                </a:rPr>
                <a:t>SHEAR ZONE</a:t>
              </a:r>
            </a:p>
          </p:txBody>
        </p:sp>
        <p:sp>
          <p:nvSpPr>
            <p:cNvPr id="38937" name="Freeform 13"/>
            <p:cNvSpPr>
              <a:spLocks/>
            </p:cNvSpPr>
            <p:nvPr/>
          </p:nvSpPr>
          <p:spPr bwMode="auto">
            <a:xfrm rot="3273635">
              <a:off x="3109913" y="3071812"/>
              <a:ext cx="242888" cy="277813"/>
            </a:xfrm>
            <a:custGeom>
              <a:avLst/>
              <a:gdLst>
                <a:gd name="T0" fmla="*/ 2147483647 w 418"/>
                <a:gd name="T1" fmla="*/ 2147483647 h 447"/>
                <a:gd name="T2" fmla="*/ 2147483647 w 418"/>
                <a:gd name="T3" fmla="*/ 2147483647 h 447"/>
                <a:gd name="T4" fmla="*/ 2147483647 w 418"/>
                <a:gd name="T5" fmla="*/ 2147483647 h 447"/>
                <a:gd name="T6" fmla="*/ 2147483647 w 418"/>
                <a:gd name="T7" fmla="*/ 0 h 447"/>
                <a:gd name="T8" fmla="*/ 2147483647 w 418"/>
                <a:gd name="T9" fmla="*/ 0 h 447"/>
                <a:gd name="T10" fmla="*/ 2147483647 w 418"/>
                <a:gd name="T11" fmla="*/ 0 h 447"/>
                <a:gd name="T12" fmla="*/ 2147483647 w 418"/>
                <a:gd name="T13" fmla="*/ 2147483647 h 447"/>
                <a:gd name="T14" fmla="*/ 2147483647 w 418"/>
                <a:gd name="T15" fmla="*/ 2147483647 h 447"/>
                <a:gd name="T16" fmla="*/ 2147483647 w 418"/>
                <a:gd name="T17" fmla="*/ 2147483647 h 447"/>
                <a:gd name="T18" fmla="*/ 2147483647 w 418"/>
                <a:gd name="T19" fmla="*/ 2147483647 h 447"/>
                <a:gd name="T20" fmla="*/ 0 w 418"/>
                <a:gd name="T21" fmla="*/ 2147483647 h 447"/>
                <a:gd name="T22" fmla="*/ 2147483647 w 418"/>
                <a:gd name="T23" fmla="*/ 2147483647 h 447"/>
                <a:gd name="T24" fmla="*/ 2147483647 w 418"/>
                <a:gd name="T25" fmla="*/ 2147483647 h 447"/>
                <a:gd name="T26" fmla="*/ 2147483647 w 418"/>
                <a:gd name="T27" fmla="*/ 2147483647 h 447"/>
                <a:gd name="T28" fmla="*/ 2147483647 w 418"/>
                <a:gd name="T29" fmla="*/ 2147483647 h 447"/>
                <a:gd name="T30" fmla="*/ 2147483647 w 418"/>
                <a:gd name="T31" fmla="*/ 2147483647 h 447"/>
                <a:gd name="T32" fmla="*/ 2147483647 w 418"/>
                <a:gd name="T33" fmla="*/ 2147483647 h 447"/>
                <a:gd name="T34" fmla="*/ 2147483647 w 418"/>
                <a:gd name="T35" fmla="*/ 2147483647 h 447"/>
                <a:gd name="T36" fmla="*/ 2147483647 w 418"/>
                <a:gd name="T37" fmla="*/ 2147483647 h 447"/>
                <a:gd name="T38" fmla="*/ 2147483647 w 418"/>
                <a:gd name="T39" fmla="*/ 2147483647 h 447"/>
                <a:gd name="T40" fmla="*/ 2147483647 w 418"/>
                <a:gd name="T41" fmla="*/ 2147483647 h 4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8"/>
                <a:gd name="T64" fmla="*/ 0 h 447"/>
                <a:gd name="T65" fmla="*/ 418 w 418"/>
                <a:gd name="T66" fmla="*/ 447 h 4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8" h="447">
                  <a:moveTo>
                    <a:pt x="417" y="111"/>
                  </a:moveTo>
                  <a:lnTo>
                    <a:pt x="366" y="51"/>
                  </a:lnTo>
                  <a:lnTo>
                    <a:pt x="303" y="14"/>
                  </a:lnTo>
                  <a:lnTo>
                    <a:pt x="234" y="0"/>
                  </a:lnTo>
                  <a:lnTo>
                    <a:pt x="217" y="0"/>
                  </a:lnTo>
                  <a:lnTo>
                    <a:pt x="199" y="0"/>
                  </a:lnTo>
                  <a:lnTo>
                    <a:pt x="165" y="7"/>
                  </a:lnTo>
                  <a:lnTo>
                    <a:pt x="102" y="35"/>
                  </a:lnTo>
                  <a:lnTo>
                    <a:pt x="49" y="81"/>
                  </a:lnTo>
                  <a:lnTo>
                    <a:pt x="14" y="143"/>
                  </a:lnTo>
                  <a:lnTo>
                    <a:pt x="0" y="223"/>
                  </a:lnTo>
                  <a:lnTo>
                    <a:pt x="12" y="301"/>
                  </a:lnTo>
                  <a:lnTo>
                    <a:pt x="49" y="363"/>
                  </a:lnTo>
                  <a:lnTo>
                    <a:pt x="100" y="409"/>
                  </a:lnTo>
                  <a:lnTo>
                    <a:pt x="165" y="437"/>
                  </a:lnTo>
                  <a:lnTo>
                    <a:pt x="199" y="444"/>
                  </a:lnTo>
                  <a:lnTo>
                    <a:pt x="215" y="444"/>
                  </a:lnTo>
                  <a:lnTo>
                    <a:pt x="234" y="446"/>
                  </a:lnTo>
                  <a:lnTo>
                    <a:pt x="303" y="432"/>
                  </a:lnTo>
                  <a:lnTo>
                    <a:pt x="366" y="395"/>
                  </a:lnTo>
                  <a:lnTo>
                    <a:pt x="417" y="333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8" name="Freeform 14"/>
            <p:cNvSpPr>
              <a:spLocks/>
            </p:cNvSpPr>
            <p:nvPr/>
          </p:nvSpPr>
          <p:spPr bwMode="auto">
            <a:xfrm rot="-3072455">
              <a:off x="2832100" y="3113088"/>
              <a:ext cx="209550" cy="254000"/>
            </a:xfrm>
            <a:custGeom>
              <a:avLst/>
              <a:gdLst>
                <a:gd name="T0" fmla="*/ 2147483647 w 314"/>
                <a:gd name="T1" fmla="*/ 2147483647 h 348"/>
                <a:gd name="T2" fmla="*/ 2147483647 w 314"/>
                <a:gd name="T3" fmla="*/ 2147483647 h 348"/>
                <a:gd name="T4" fmla="*/ 2147483647 w 314"/>
                <a:gd name="T5" fmla="*/ 0 h 348"/>
                <a:gd name="T6" fmla="*/ 2147483647 w 314"/>
                <a:gd name="T7" fmla="*/ 0 h 348"/>
                <a:gd name="T8" fmla="*/ 2147483647 w 314"/>
                <a:gd name="T9" fmla="*/ 0 h 348"/>
                <a:gd name="T10" fmla="*/ 2147483647 w 314"/>
                <a:gd name="T11" fmla="*/ 2147483647 h 348"/>
                <a:gd name="T12" fmla="*/ 2147483647 w 314"/>
                <a:gd name="T13" fmla="*/ 2147483647 h 348"/>
                <a:gd name="T14" fmla="*/ 2147483647 w 314"/>
                <a:gd name="T15" fmla="*/ 2147483647 h 348"/>
                <a:gd name="T16" fmla="*/ 0 w 314"/>
                <a:gd name="T17" fmla="*/ 2147483647 h 348"/>
                <a:gd name="T18" fmla="*/ 0 w 314"/>
                <a:gd name="T19" fmla="*/ 2147483647 h 348"/>
                <a:gd name="T20" fmla="*/ 2147483647 w 314"/>
                <a:gd name="T21" fmla="*/ 2147483647 h 348"/>
                <a:gd name="T22" fmla="*/ 2147483647 w 314"/>
                <a:gd name="T23" fmla="*/ 2147483647 h 348"/>
                <a:gd name="T24" fmla="*/ 2147483647 w 314"/>
                <a:gd name="T25" fmla="*/ 2147483647 h 3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4"/>
                <a:gd name="T40" fmla="*/ 0 h 348"/>
                <a:gd name="T41" fmla="*/ 314 w 314"/>
                <a:gd name="T42" fmla="*/ 348 h 3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4" h="348">
                  <a:moveTo>
                    <a:pt x="313" y="43"/>
                  </a:moveTo>
                  <a:lnTo>
                    <a:pt x="244" y="6"/>
                  </a:lnTo>
                  <a:lnTo>
                    <a:pt x="207" y="0"/>
                  </a:lnTo>
                  <a:lnTo>
                    <a:pt x="188" y="0"/>
                  </a:lnTo>
                  <a:lnTo>
                    <a:pt x="169" y="0"/>
                  </a:lnTo>
                  <a:lnTo>
                    <a:pt x="98" y="23"/>
                  </a:lnTo>
                  <a:lnTo>
                    <a:pt x="37" y="76"/>
                  </a:lnTo>
                  <a:lnTo>
                    <a:pt x="5" y="146"/>
                  </a:lnTo>
                  <a:lnTo>
                    <a:pt x="0" y="183"/>
                  </a:lnTo>
                  <a:lnTo>
                    <a:pt x="0" y="202"/>
                  </a:lnTo>
                  <a:lnTo>
                    <a:pt x="3" y="222"/>
                  </a:lnTo>
                  <a:lnTo>
                    <a:pt x="31" y="291"/>
                  </a:lnTo>
                  <a:lnTo>
                    <a:pt x="86" y="347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9" name="Freeform 15"/>
            <p:cNvSpPr>
              <a:spLocks/>
            </p:cNvSpPr>
            <p:nvPr/>
          </p:nvSpPr>
          <p:spPr bwMode="auto">
            <a:xfrm rot="7440000" flipH="1">
              <a:off x="3672681" y="2793207"/>
              <a:ext cx="250825" cy="227012"/>
            </a:xfrm>
            <a:custGeom>
              <a:avLst/>
              <a:gdLst>
                <a:gd name="T0" fmla="*/ 2147483647 w 391"/>
                <a:gd name="T1" fmla="*/ 2147483647 h 350"/>
                <a:gd name="T2" fmla="*/ 2147483647 w 391"/>
                <a:gd name="T3" fmla="*/ 2147483647 h 350"/>
                <a:gd name="T4" fmla="*/ 2147483647 w 391"/>
                <a:gd name="T5" fmla="*/ 2147483647 h 350"/>
                <a:gd name="T6" fmla="*/ 2147483647 w 391"/>
                <a:gd name="T7" fmla="*/ 2147483647 h 350"/>
                <a:gd name="T8" fmla="*/ 2147483647 w 391"/>
                <a:gd name="T9" fmla="*/ 2147483647 h 350"/>
                <a:gd name="T10" fmla="*/ 2147483647 w 391"/>
                <a:gd name="T11" fmla="*/ 2147483647 h 350"/>
                <a:gd name="T12" fmla="*/ 2147483647 w 391"/>
                <a:gd name="T13" fmla="*/ 2147483647 h 350"/>
                <a:gd name="T14" fmla="*/ 2147483647 w 391"/>
                <a:gd name="T15" fmla="*/ 2147483647 h 350"/>
                <a:gd name="T16" fmla="*/ 2147483647 w 391"/>
                <a:gd name="T17" fmla="*/ 0 h 350"/>
                <a:gd name="T18" fmla="*/ 2147483647 w 391"/>
                <a:gd name="T19" fmla="*/ 0 h 350"/>
                <a:gd name="T20" fmla="*/ 2147483647 w 391"/>
                <a:gd name="T21" fmla="*/ 2147483647 h 350"/>
                <a:gd name="T22" fmla="*/ 2147483647 w 391"/>
                <a:gd name="T23" fmla="*/ 2147483647 h 350"/>
                <a:gd name="T24" fmla="*/ 0 w 391"/>
                <a:gd name="T25" fmla="*/ 2147483647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1"/>
                <a:gd name="T40" fmla="*/ 0 h 350"/>
                <a:gd name="T41" fmla="*/ 391 w 391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1" h="350">
                  <a:moveTo>
                    <a:pt x="327" y="349"/>
                  </a:moveTo>
                  <a:lnTo>
                    <a:pt x="378" y="273"/>
                  </a:lnTo>
                  <a:lnTo>
                    <a:pt x="387" y="231"/>
                  </a:lnTo>
                  <a:lnTo>
                    <a:pt x="390" y="208"/>
                  </a:lnTo>
                  <a:lnTo>
                    <a:pt x="390" y="187"/>
                  </a:lnTo>
                  <a:lnTo>
                    <a:pt x="364" y="104"/>
                  </a:lnTo>
                  <a:lnTo>
                    <a:pt x="302" y="37"/>
                  </a:lnTo>
                  <a:lnTo>
                    <a:pt x="219" y="2"/>
                  </a:lnTo>
                  <a:lnTo>
                    <a:pt x="197" y="0"/>
                  </a:lnTo>
                  <a:lnTo>
                    <a:pt x="174" y="0"/>
                  </a:lnTo>
                  <a:lnTo>
                    <a:pt x="130" y="6"/>
                  </a:lnTo>
                  <a:lnTo>
                    <a:pt x="54" y="48"/>
                  </a:lnTo>
                  <a:lnTo>
                    <a:pt x="0" y="125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0" name="Freeform 16"/>
            <p:cNvSpPr>
              <a:spLocks/>
            </p:cNvSpPr>
            <p:nvPr/>
          </p:nvSpPr>
          <p:spPr bwMode="auto">
            <a:xfrm rot="-7920000">
              <a:off x="3549650" y="3184525"/>
              <a:ext cx="139700" cy="139700"/>
            </a:xfrm>
            <a:custGeom>
              <a:avLst/>
              <a:gdLst>
                <a:gd name="T0" fmla="*/ 2147483647 w 211"/>
                <a:gd name="T1" fmla="*/ 2147483647 h 192"/>
                <a:gd name="T2" fmla="*/ 2147483647 w 211"/>
                <a:gd name="T3" fmla="*/ 2147483647 h 192"/>
                <a:gd name="T4" fmla="*/ 2147483647 w 211"/>
                <a:gd name="T5" fmla="*/ 2147483647 h 192"/>
                <a:gd name="T6" fmla="*/ 2147483647 w 211"/>
                <a:gd name="T7" fmla="*/ 2147483647 h 192"/>
                <a:gd name="T8" fmla="*/ 2147483647 w 211"/>
                <a:gd name="T9" fmla="*/ 2147483647 h 192"/>
                <a:gd name="T10" fmla="*/ 2147483647 w 211"/>
                <a:gd name="T11" fmla="*/ 2147483647 h 192"/>
                <a:gd name="T12" fmla="*/ 2147483647 w 211"/>
                <a:gd name="T13" fmla="*/ 2147483647 h 192"/>
                <a:gd name="T14" fmla="*/ 2147483647 w 211"/>
                <a:gd name="T15" fmla="*/ 0 h 192"/>
                <a:gd name="T16" fmla="*/ 2147483647 w 211"/>
                <a:gd name="T17" fmla="*/ 0 h 192"/>
                <a:gd name="T18" fmla="*/ 2147483647 w 211"/>
                <a:gd name="T19" fmla="*/ 2147483647 h 192"/>
                <a:gd name="T20" fmla="*/ 0 w 211"/>
                <a:gd name="T21" fmla="*/ 2147483647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92"/>
                <a:gd name="T35" fmla="*/ 211 w 211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92">
                  <a:moveTo>
                    <a:pt x="187" y="191"/>
                  </a:moveTo>
                  <a:lnTo>
                    <a:pt x="208" y="145"/>
                  </a:lnTo>
                  <a:lnTo>
                    <a:pt x="210" y="122"/>
                  </a:lnTo>
                  <a:lnTo>
                    <a:pt x="208" y="101"/>
                  </a:lnTo>
                  <a:lnTo>
                    <a:pt x="194" y="62"/>
                  </a:lnTo>
                  <a:lnTo>
                    <a:pt x="164" y="28"/>
                  </a:lnTo>
                  <a:lnTo>
                    <a:pt x="130" y="6"/>
                  </a:lnTo>
                  <a:lnTo>
                    <a:pt x="85" y="0"/>
                  </a:lnTo>
                  <a:lnTo>
                    <a:pt x="65" y="0"/>
                  </a:lnTo>
                  <a:lnTo>
                    <a:pt x="43" y="6"/>
                  </a:lnTo>
                  <a:lnTo>
                    <a:pt x="0" y="34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1" name="Freeform 17"/>
            <p:cNvSpPr>
              <a:spLocks/>
            </p:cNvSpPr>
            <p:nvPr/>
          </p:nvSpPr>
          <p:spPr bwMode="auto">
            <a:xfrm>
              <a:off x="3852863" y="3105150"/>
              <a:ext cx="131762" cy="241300"/>
            </a:xfrm>
            <a:custGeom>
              <a:avLst/>
              <a:gdLst>
                <a:gd name="T0" fmla="*/ 2147483647 w 198"/>
                <a:gd name="T1" fmla="*/ 2147483647 h 330"/>
                <a:gd name="T2" fmla="*/ 2147483647 w 198"/>
                <a:gd name="T3" fmla="*/ 0 h 330"/>
                <a:gd name="T4" fmla="*/ 2147483647 w 198"/>
                <a:gd name="T5" fmla="*/ 0 h 330"/>
                <a:gd name="T6" fmla="*/ 2147483647 w 198"/>
                <a:gd name="T7" fmla="*/ 2147483647 h 330"/>
                <a:gd name="T8" fmla="*/ 2147483647 w 198"/>
                <a:gd name="T9" fmla="*/ 2147483647 h 330"/>
                <a:gd name="T10" fmla="*/ 2147483647 w 198"/>
                <a:gd name="T11" fmla="*/ 2147483647 h 330"/>
                <a:gd name="T12" fmla="*/ 0 w 198"/>
                <a:gd name="T13" fmla="*/ 2147483647 h 330"/>
                <a:gd name="T14" fmla="*/ 0 w 198"/>
                <a:gd name="T15" fmla="*/ 2147483647 h 330"/>
                <a:gd name="T16" fmla="*/ 0 w 198"/>
                <a:gd name="T17" fmla="*/ 2147483647 h 330"/>
                <a:gd name="T18" fmla="*/ 2147483647 w 198"/>
                <a:gd name="T19" fmla="*/ 2147483647 h 330"/>
                <a:gd name="T20" fmla="*/ 2147483647 w 198"/>
                <a:gd name="T21" fmla="*/ 2147483647 h 330"/>
                <a:gd name="T22" fmla="*/ 2147483647 w 198"/>
                <a:gd name="T23" fmla="*/ 2147483647 h 330"/>
                <a:gd name="T24" fmla="*/ 2147483647 w 198"/>
                <a:gd name="T25" fmla="*/ 2147483647 h 3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8"/>
                <a:gd name="T40" fmla="*/ 0 h 330"/>
                <a:gd name="T41" fmla="*/ 198 w 198"/>
                <a:gd name="T42" fmla="*/ 330 h 3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8" h="330">
                  <a:moveTo>
                    <a:pt x="197" y="3"/>
                  </a:moveTo>
                  <a:lnTo>
                    <a:pt x="162" y="0"/>
                  </a:lnTo>
                  <a:lnTo>
                    <a:pt x="146" y="0"/>
                  </a:lnTo>
                  <a:lnTo>
                    <a:pt x="128" y="3"/>
                  </a:lnTo>
                  <a:lnTo>
                    <a:pt x="68" y="30"/>
                  </a:lnTo>
                  <a:lnTo>
                    <a:pt x="23" y="79"/>
                  </a:lnTo>
                  <a:lnTo>
                    <a:pt x="0" y="146"/>
                  </a:lnTo>
                  <a:lnTo>
                    <a:pt x="0" y="163"/>
                  </a:lnTo>
                  <a:lnTo>
                    <a:pt x="0" y="181"/>
                  </a:lnTo>
                  <a:lnTo>
                    <a:pt x="5" y="213"/>
                  </a:lnTo>
                  <a:lnTo>
                    <a:pt x="37" y="274"/>
                  </a:lnTo>
                  <a:lnTo>
                    <a:pt x="91" y="312"/>
                  </a:lnTo>
                  <a:lnTo>
                    <a:pt x="157" y="329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2" name="Freeform 18"/>
            <p:cNvSpPr>
              <a:spLocks/>
            </p:cNvSpPr>
            <p:nvPr/>
          </p:nvSpPr>
          <p:spPr bwMode="auto">
            <a:xfrm rot="2400000" flipH="1">
              <a:off x="2832100" y="2789238"/>
              <a:ext cx="215900" cy="201612"/>
            </a:xfrm>
            <a:custGeom>
              <a:avLst/>
              <a:gdLst>
                <a:gd name="T0" fmla="*/ 2147483647 w 274"/>
                <a:gd name="T1" fmla="*/ 2147483647 h 278"/>
                <a:gd name="T2" fmla="*/ 2147483647 w 274"/>
                <a:gd name="T3" fmla="*/ 2147483647 h 278"/>
                <a:gd name="T4" fmla="*/ 2147483647 w 274"/>
                <a:gd name="T5" fmla="*/ 0 h 278"/>
                <a:gd name="T6" fmla="*/ 2147483647 w 274"/>
                <a:gd name="T7" fmla="*/ 0 h 278"/>
                <a:gd name="T8" fmla="*/ 2147483647 w 274"/>
                <a:gd name="T9" fmla="*/ 0 h 278"/>
                <a:gd name="T10" fmla="*/ 2147483647 w 274"/>
                <a:gd name="T11" fmla="*/ 2147483647 h 278"/>
                <a:gd name="T12" fmla="*/ 2147483647 w 274"/>
                <a:gd name="T13" fmla="*/ 2147483647 h 278"/>
                <a:gd name="T14" fmla="*/ 2147483647 w 274"/>
                <a:gd name="T15" fmla="*/ 2147483647 h 278"/>
                <a:gd name="T16" fmla="*/ 2147483647 w 274"/>
                <a:gd name="T17" fmla="*/ 2147483647 h 278"/>
                <a:gd name="T18" fmla="*/ 0 w 274"/>
                <a:gd name="T19" fmla="*/ 2147483647 h 278"/>
                <a:gd name="T20" fmla="*/ 2147483647 w 274"/>
                <a:gd name="T21" fmla="*/ 2147483647 h 278"/>
                <a:gd name="T22" fmla="*/ 2147483647 w 274"/>
                <a:gd name="T23" fmla="*/ 2147483647 h 278"/>
                <a:gd name="T24" fmla="*/ 2147483647 w 274"/>
                <a:gd name="T25" fmla="*/ 2147483647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4"/>
                <a:gd name="T40" fmla="*/ 0 h 278"/>
                <a:gd name="T41" fmla="*/ 274 w 274"/>
                <a:gd name="T42" fmla="*/ 278 h 2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4" h="278">
                  <a:moveTo>
                    <a:pt x="273" y="69"/>
                  </a:moveTo>
                  <a:lnTo>
                    <a:pt x="225" y="21"/>
                  </a:lnTo>
                  <a:lnTo>
                    <a:pt x="159" y="0"/>
                  </a:lnTo>
                  <a:lnTo>
                    <a:pt x="143" y="0"/>
                  </a:lnTo>
                  <a:lnTo>
                    <a:pt x="127" y="0"/>
                  </a:lnTo>
                  <a:lnTo>
                    <a:pt x="94" y="9"/>
                  </a:lnTo>
                  <a:lnTo>
                    <a:pt x="37" y="49"/>
                  </a:lnTo>
                  <a:lnTo>
                    <a:pt x="6" y="109"/>
                  </a:lnTo>
                  <a:lnTo>
                    <a:pt x="2" y="141"/>
                  </a:lnTo>
                  <a:lnTo>
                    <a:pt x="0" y="157"/>
                  </a:lnTo>
                  <a:lnTo>
                    <a:pt x="5" y="175"/>
                  </a:lnTo>
                  <a:lnTo>
                    <a:pt x="30" y="235"/>
                  </a:lnTo>
                  <a:lnTo>
                    <a:pt x="85" y="277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3" name="Freeform 20"/>
            <p:cNvSpPr>
              <a:spLocks/>
            </p:cNvSpPr>
            <p:nvPr/>
          </p:nvSpPr>
          <p:spPr bwMode="auto">
            <a:xfrm rot="5668815">
              <a:off x="1435101" y="3171825"/>
              <a:ext cx="222250" cy="123825"/>
            </a:xfrm>
            <a:custGeom>
              <a:avLst/>
              <a:gdLst>
                <a:gd name="T0" fmla="*/ 0 w 361"/>
                <a:gd name="T1" fmla="*/ 0 h 186"/>
                <a:gd name="T2" fmla="*/ 2147483647 w 361"/>
                <a:gd name="T3" fmla="*/ 2147483647 h 186"/>
                <a:gd name="T4" fmla="*/ 2147483647 w 361"/>
                <a:gd name="T5" fmla="*/ 2147483647 h 186"/>
                <a:gd name="T6" fmla="*/ 2147483647 w 361"/>
                <a:gd name="T7" fmla="*/ 2147483647 h 186"/>
                <a:gd name="T8" fmla="*/ 2147483647 w 361"/>
                <a:gd name="T9" fmla="*/ 2147483647 h 186"/>
                <a:gd name="T10" fmla="*/ 2147483647 w 361"/>
                <a:gd name="T11" fmla="*/ 2147483647 h 186"/>
                <a:gd name="T12" fmla="*/ 2147483647 w 361"/>
                <a:gd name="T13" fmla="*/ 2147483647 h 186"/>
                <a:gd name="T14" fmla="*/ 2147483647 w 361"/>
                <a:gd name="T15" fmla="*/ 2147483647 h 186"/>
                <a:gd name="T16" fmla="*/ 2147483647 w 361"/>
                <a:gd name="T17" fmla="*/ 2147483647 h 186"/>
                <a:gd name="T18" fmla="*/ 2147483647 w 361"/>
                <a:gd name="T19" fmla="*/ 2147483647 h 186"/>
                <a:gd name="T20" fmla="*/ 2147483647 w 361"/>
                <a:gd name="T21" fmla="*/ 2147483647 h 186"/>
                <a:gd name="T22" fmla="*/ 2147483647 w 361"/>
                <a:gd name="T23" fmla="*/ 0 h 1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1"/>
                <a:gd name="T37" fmla="*/ 0 h 186"/>
                <a:gd name="T38" fmla="*/ 361 w 361"/>
                <a:gd name="T39" fmla="*/ 186 h 1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1" h="186">
                  <a:moveTo>
                    <a:pt x="0" y="0"/>
                  </a:moveTo>
                  <a:lnTo>
                    <a:pt x="2" y="35"/>
                  </a:lnTo>
                  <a:lnTo>
                    <a:pt x="12" y="70"/>
                  </a:lnTo>
                  <a:lnTo>
                    <a:pt x="53" y="130"/>
                  </a:lnTo>
                  <a:lnTo>
                    <a:pt x="110" y="170"/>
                  </a:lnTo>
                  <a:lnTo>
                    <a:pt x="180" y="185"/>
                  </a:lnTo>
                  <a:lnTo>
                    <a:pt x="250" y="170"/>
                  </a:lnTo>
                  <a:lnTo>
                    <a:pt x="310" y="130"/>
                  </a:lnTo>
                  <a:lnTo>
                    <a:pt x="348" y="72"/>
                  </a:lnTo>
                  <a:lnTo>
                    <a:pt x="358" y="37"/>
                  </a:lnTo>
                  <a:lnTo>
                    <a:pt x="360" y="20"/>
                  </a:lnTo>
                  <a:lnTo>
                    <a:pt x="360" y="0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4" name="Freeform 21"/>
            <p:cNvSpPr>
              <a:spLocks/>
            </p:cNvSpPr>
            <p:nvPr/>
          </p:nvSpPr>
          <p:spPr bwMode="auto">
            <a:xfrm rot="-7498466">
              <a:off x="1531938" y="2782887"/>
              <a:ext cx="222250" cy="187325"/>
            </a:xfrm>
            <a:custGeom>
              <a:avLst/>
              <a:gdLst>
                <a:gd name="T0" fmla="*/ 2147483647 w 336"/>
                <a:gd name="T1" fmla="*/ 0 h 279"/>
                <a:gd name="T2" fmla="*/ 2147483647 w 336"/>
                <a:gd name="T3" fmla="*/ 2147483647 h 279"/>
                <a:gd name="T4" fmla="*/ 0 w 336"/>
                <a:gd name="T5" fmla="*/ 2147483647 h 279"/>
                <a:gd name="T6" fmla="*/ 2147483647 w 336"/>
                <a:gd name="T7" fmla="*/ 2147483647 h 279"/>
                <a:gd name="T8" fmla="*/ 2147483647 w 336"/>
                <a:gd name="T9" fmla="*/ 2147483647 h 279"/>
                <a:gd name="T10" fmla="*/ 2147483647 w 336"/>
                <a:gd name="T11" fmla="*/ 2147483647 h 279"/>
                <a:gd name="T12" fmla="*/ 2147483647 w 336"/>
                <a:gd name="T13" fmla="*/ 2147483647 h 279"/>
                <a:gd name="T14" fmla="*/ 2147483647 w 336"/>
                <a:gd name="T15" fmla="*/ 2147483647 h 279"/>
                <a:gd name="T16" fmla="*/ 2147483647 w 336"/>
                <a:gd name="T17" fmla="*/ 2147483647 h 279"/>
                <a:gd name="T18" fmla="*/ 2147483647 w 336"/>
                <a:gd name="T19" fmla="*/ 2147483647 h 279"/>
                <a:gd name="T20" fmla="*/ 2147483647 w 336"/>
                <a:gd name="T21" fmla="*/ 2147483647 h 279"/>
                <a:gd name="T22" fmla="*/ 2147483647 w 336"/>
                <a:gd name="T23" fmla="*/ 2147483647 h 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6"/>
                <a:gd name="T37" fmla="*/ 0 h 279"/>
                <a:gd name="T38" fmla="*/ 336 w 336"/>
                <a:gd name="T39" fmla="*/ 279 h 2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6" h="279">
                  <a:moveTo>
                    <a:pt x="30" y="0"/>
                  </a:moveTo>
                  <a:lnTo>
                    <a:pt x="5" y="65"/>
                  </a:lnTo>
                  <a:lnTo>
                    <a:pt x="0" y="103"/>
                  </a:lnTo>
                  <a:lnTo>
                    <a:pt x="2" y="120"/>
                  </a:lnTo>
                  <a:lnTo>
                    <a:pt x="5" y="138"/>
                  </a:lnTo>
                  <a:lnTo>
                    <a:pt x="32" y="200"/>
                  </a:lnTo>
                  <a:lnTo>
                    <a:pt x="85" y="250"/>
                  </a:lnTo>
                  <a:lnTo>
                    <a:pt x="152" y="275"/>
                  </a:lnTo>
                  <a:lnTo>
                    <a:pt x="187" y="278"/>
                  </a:lnTo>
                  <a:lnTo>
                    <a:pt x="222" y="275"/>
                  </a:lnTo>
                  <a:lnTo>
                    <a:pt x="287" y="245"/>
                  </a:lnTo>
                  <a:lnTo>
                    <a:pt x="335" y="190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5" name="Freeform 23"/>
            <p:cNvSpPr>
              <a:spLocks/>
            </p:cNvSpPr>
            <p:nvPr/>
          </p:nvSpPr>
          <p:spPr bwMode="auto">
            <a:xfrm rot="-5124866">
              <a:off x="492126" y="2827337"/>
              <a:ext cx="241300" cy="123825"/>
            </a:xfrm>
            <a:custGeom>
              <a:avLst/>
              <a:gdLst>
                <a:gd name="T0" fmla="*/ 0 w 361"/>
                <a:gd name="T1" fmla="*/ 0 h 186"/>
                <a:gd name="T2" fmla="*/ 2147483647 w 361"/>
                <a:gd name="T3" fmla="*/ 2147483647 h 186"/>
                <a:gd name="T4" fmla="*/ 2147483647 w 361"/>
                <a:gd name="T5" fmla="*/ 2147483647 h 186"/>
                <a:gd name="T6" fmla="*/ 2147483647 w 361"/>
                <a:gd name="T7" fmla="*/ 2147483647 h 186"/>
                <a:gd name="T8" fmla="*/ 2147483647 w 361"/>
                <a:gd name="T9" fmla="*/ 2147483647 h 186"/>
                <a:gd name="T10" fmla="*/ 2147483647 w 361"/>
                <a:gd name="T11" fmla="*/ 2147483647 h 186"/>
                <a:gd name="T12" fmla="*/ 2147483647 w 361"/>
                <a:gd name="T13" fmla="*/ 2147483647 h 186"/>
                <a:gd name="T14" fmla="*/ 2147483647 w 361"/>
                <a:gd name="T15" fmla="*/ 2147483647 h 186"/>
                <a:gd name="T16" fmla="*/ 2147483647 w 361"/>
                <a:gd name="T17" fmla="*/ 2147483647 h 186"/>
                <a:gd name="T18" fmla="*/ 2147483647 w 361"/>
                <a:gd name="T19" fmla="*/ 2147483647 h 186"/>
                <a:gd name="T20" fmla="*/ 2147483647 w 361"/>
                <a:gd name="T21" fmla="*/ 2147483647 h 186"/>
                <a:gd name="T22" fmla="*/ 2147483647 w 361"/>
                <a:gd name="T23" fmla="*/ 0 h 1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1"/>
                <a:gd name="T37" fmla="*/ 0 h 186"/>
                <a:gd name="T38" fmla="*/ 361 w 361"/>
                <a:gd name="T39" fmla="*/ 186 h 1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1" h="186">
                  <a:moveTo>
                    <a:pt x="0" y="0"/>
                  </a:moveTo>
                  <a:lnTo>
                    <a:pt x="2" y="38"/>
                  </a:lnTo>
                  <a:lnTo>
                    <a:pt x="12" y="73"/>
                  </a:lnTo>
                  <a:lnTo>
                    <a:pt x="52" y="130"/>
                  </a:lnTo>
                  <a:lnTo>
                    <a:pt x="110" y="170"/>
                  </a:lnTo>
                  <a:lnTo>
                    <a:pt x="180" y="185"/>
                  </a:lnTo>
                  <a:lnTo>
                    <a:pt x="250" y="173"/>
                  </a:lnTo>
                  <a:lnTo>
                    <a:pt x="310" y="133"/>
                  </a:lnTo>
                  <a:lnTo>
                    <a:pt x="348" y="73"/>
                  </a:lnTo>
                  <a:lnTo>
                    <a:pt x="358" y="40"/>
                  </a:lnTo>
                  <a:lnTo>
                    <a:pt x="360" y="20"/>
                  </a:lnTo>
                  <a:lnTo>
                    <a:pt x="360" y="0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6" name="Freeform 24"/>
            <p:cNvSpPr>
              <a:spLocks/>
            </p:cNvSpPr>
            <p:nvPr/>
          </p:nvSpPr>
          <p:spPr bwMode="auto">
            <a:xfrm rot="-9387586">
              <a:off x="1185863" y="2786063"/>
              <a:ext cx="211137" cy="249237"/>
            </a:xfrm>
            <a:custGeom>
              <a:avLst/>
              <a:gdLst>
                <a:gd name="T0" fmla="*/ 2147483647 w 317"/>
                <a:gd name="T1" fmla="*/ 2147483647 h 373"/>
                <a:gd name="T2" fmla="*/ 2147483647 w 317"/>
                <a:gd name="T3" fmla="*/ 2147483647 h 373"/>
                <a:gd name="T4" fmla="*/ 2147483647 w 317"/>
                <a:gd name="T5" fmla="*/ 2147483647 h 373"/>
                <a:gd name="T6" fmla="*/ 2147483647 w 317"/>
                <a:gd name="T7" fmla="*/ 0 h 373"/>
                <a:gd name="T8" fmla="*/ 2147483647 w 317"/>
                <a:gd name="T9" fmla="*/ 0 h 373"/>
                <a:gd name="T10" fmla="*/ 2147483647 w 317"/>
                <a:gd name="T11" fmla="*/ 2147483647 h 373"/>
                <a:gd name="T12" fmla="*/ 2147483647 w 317"/>
                <a:gd name="T13" fmla="*/ 2147483647 h 373"/>
                <a:gd name="T14" fmla="*/ 2147483647 w 317"/>
                <a:gd name="T15" fmla="*/ 2147483647 h 373"/>
                <a:gd name="T16" fmla="*/ 2147483647 w 317"/>
                <a:gd name="T17" fmla="*/ 2147483647 h 373"/>
                <a:gd name="T18" fmla="*/ 0 w 317"/>
                <a:gd name="T19" fmla="*/ 2147483647 h 373"/>
                <a:gd name="T20" fmla="*/ 0 w 317"/>
                <a:gd name="T21" fmla="*/ 2147483647 h 373"/>
                <a:gd name="T22" fmla="*/ 2147483647 w 317"/>
                <a:gd name="T23" fmla="*/ 2147483647 h 373"/>
                <a:gd name="T24" fmla="*/ 2147483647 w 317"/>
                <a:gd name="T25" fmla="*/ 2147483647 h 373"/>
                <a:gd name="T26" fmla="*/ 2147483647 w 317"/>
                <a:gd name="T27" fmla="*/ 2147483647 h 373"/>
                <a:gd name="T28" fmla="*/ 2147483647 w 317"/>
                <a:gd name="T29" fmla="*/ 2147483647 h 373"/>
                <a:gd name="T30" fmla="*/ 2147483647 w 317"/>
                <a:gd name="T31" fmla="*/ 2147483647 h 373"/>
                <a:gd name="T32" fmla="*/ 2147483647 w 317"/>
                <a:gd name="T33" fmla="*/ 2147483647 h 373"/>
                <a:gd name="T34" fmla="*/ 2147483647 w 317"/>
                <a:gd name="T35" fmla="*/ 2147483647 h 373"/>
                <a:gd name="T36" fmla="*/ 2147483647 w 317"/>
                <a:gd name="T37" fmla="*/ 2147483647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7"/>
                <a:gd name="T58" fmla="*/ 0 h 373"/>
                <a:gd name="T59" fmla="*/ 317 w 317"/>
                <a:gd name="T60" fmla="*/ 373 h 3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7" h="373">
                  <a:moveTo>
                    <a:pt x="316" y="52"/>
                  </a:moveTo>
                  <a:lnTo>
                    <a:pt x="273" y="20"/>
                  </a:lnTo>
                  <a:lnTo>
                    <a:pt x="223" y="2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23" y="12"/>
                  </a:lnTo>
                  <a:lnTo>
                    <a:pt x="81" y="32"/>
                  </a:lnTo>
                  <a:lnTo>
                    <a:pt x="43" y="67"/>
                  </a:lnTo>
                  <a:lnTo>
                    <a:pt x="15" y="112"/>
                  </a:lnTo>
                  <a:lnTo>
                    <a:pt x="0" y="165"/>
                  </a:lnTo>
                  <a:lnTo>
                    <a:pt x="0" y="192"/>
                  </a:lnTo>
                  <a:lnTo>
                    <a:pt x="3" y="220"/>
                  </a:lnTo>
                  <a:lnTo>
                    <a:pt x="18" y="270"/>
                  </a:lnTo>
                  <a:lnTo>
                    <a:pt x="48" y="310"/>
                  </a:lnTo>
                  <a:lnTo>
                    <a:pt x="86" y="342"/>
                  </a:lnTo>
                  <a:lnTo>
                    <a:pt x="181" y="372"/>
                  </a:lnTo>
                  <a:lnTo>
                    <a:pt x="206" y="372"/>
                  </a:lnTo>
                  <a:lnTo>
                    <a:pt x="231" y="367"/>
                  </a:lnTo>
                  <a:lnTo>
                    <a:pt x="283" y="347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7" name="Freeform 25"/>
            <p:cNvSpPr>
              <a:spLocks/>
            </p:cNvSpPr>
            <p:nvPr/>
          </p:nvSpPr>
          <p:spPr bwMode="auto">
            <a:xfrm rot="2172951" flipH="1">
              <a:off x="514350" y="3141663"/>
              <a:ext cx="204788" cy="207962"/>
            </a:xfrm>
            <a:custGeom>
              <a:avLst/>
              <a:gdLst>
                <a:gd name="T0" fmla="*/ 0 w 301"/>
                <a:gd name="T1" fmla="*/ 2147483647 h 313"/>
                <a:gd name="T2" fmla="*/ 2147483647 w 301"/>
                <a:gd name="T3" fmla="*/ 2147483647 h 313"/>
                <a:gd name="T4" fmla="*/ 2147483647 w 301"/>
                <a:gd name="T5" fmla="*/ 2147483647 h 313"/>
                <a:gd name="T6" fmla="*/ 2147483647 w 301"/>
                <a:gd name="T7" fmla="*/ 2147483647 h 313"/>
                <a:gd name="T8" fmla="*/ 2147483647 w 301"/>
                <a:gd name="T9" fmla="*/ 2147483647 h 313"/>
                <a:gd name="T10" fmla="*/ 2147483647 w 301"/>
                <a:gd name="T11" fmla="*/ 2147483647 h 313"/>
                <a:gd name="T12" fmla="*/ 2147483647 w 301"/>
                <a:gd name="T13" fmla="*/ 2147483647 h 313"/>
                <a:gd name="T14" fmla="*/ 2147483647 w 301"/>
                <a:gd name="T15" fmla="*/ 2147483647 h 313"/>
                <a:gd name="T16" fmla="*/ 2147483647 w 301"/>
                <a:gd name="T17" fmla="*/ 2147483647 h 313"/>
                <a:gd name="T18" fmla="*/ 2147483647 w 301"/>
                <a:gd name="T19" fmla="*/ 2147483647 h 313"/>
                <a:gd name="T20" fmla="*/ 2147483647 w 301"/>
                <a:gd name="T21" fmla="*/ 2147483647 h 313"/>
                <a:gd name="T22" fmla="*/ 2147483647 w 301"/>
                <a:gd name="T23" fmla="*/ 2147483647 h 313"/>
                <a:gd name="T24" fmla="*/ 2147483647 w 301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1"/>
                <a:gd name="T40" fmla="*/ 0 h 313"/>
                <a:gd name="T41" fmla="*/ 301 w 301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1" h="313">
                  <a:moveTo>
                    <a:pt x="0" y="242"/>
                  </a:moveTo>
                  <a:lnTo>
                    <a:pt x="57" y="292"/>
                  </a:lnTo>
                  <a:lnTo>
                    <a:pt x="127" y="312"/>
                  </a:lnTo>
                  <a:lnTo>
                    <a:pt x="145" y="312"/>
                  </a:lnTo>
                  <a:lnTo>
                    <a:pt x="165" y="310"/>
                  </a:lnTo>
                  <a:lnTo>
                    <a:pt x="200" y="300"/>
                  </a:lnTo>
                  <a:lnTo>
                    <a:pt x="263" y="255"/>
                  </a:lnTo>
                  <a:lnTo>
                    <a:pt x="295" y="185"/>
                  </a:lnTo>
                  <a:lnTo>
                    <a:pt x="300" y="150"/>
                  </a:lnTo>
                  <a:lnTo>
                    <a:pt x="300" y="132"/>
                  </a:lnTo>
                  <a:lnTo>
                    <a:pt x="295" y="112"/>
                  </a:lnTo>
                  <a:lnTo>
                    <a:pt x="263" y="47"/>
                  </a:lnTo>
                  <a:lnTo>
                    <a:pt x="200" y="0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8" name="Freeform 26"/>
            <p:cNvSpPr>
              <a:spLocks/>
            </p:cNvSpPr>
            <p:nvPr/>
          </p:nvSpPr>
          <p:spPr bwMode="auto">
            <a:xfrm>
              <a:off x="898525" y="2909888"/>
              <a:ext cx="130175" cy="130175"/>
            </a:xfrm>
            <a:custGeom>
              <a:avLst/>
              <a:gdLst>
                <a:gd name="T0" fmla="*/ 2147483647 w 197"/>
                <a:gd name="T1" fmla="*/ 2147483647 h 196"/>
                <a:gd name="T2" fmla="*/ 2147483647 w 197"/>
                <a:gd name="T3" fmla="*/ 2147483647 h 196"/>
                <a:gd name="T4" fmla="*/ 2147483647 w 197"/>
                <a:gd name="T5" fmla="*/ 2147483647 h 196"/>
                <a:gd name="T6" fmla="*/ 2147483647 w 197"/>
                <a:gd name="T7" fmla="*/ 2147483647 h 196"/>
                <a:gd name="T8" fmla="*/ 2147483647 w 197"/>
                <a:gd name="T9" fmla="*/ 2147483647 h 196"/>
                <a:gd name="T10" fmla="*/ 2147483647 w 197"/>
                <a:gd name="T11" fmla="*/ 2147483647 h 196"/>
                <a:gd name="T12" fmla="*/ 2147483647 w 197"/>
                <a:gd name="T13" fmla="*/ 0 h 196"/>
                <a:gd name="T14" fmla="*/ 2147483647 w 197"/>
                <a:gd name="T15" fmla="*/ 2147483647 h 196"/>
                <a:gd name="T16" fmla="*/ 2147483647 w 197"/>
                <a:gd name="T17" fmla="*/ 2147483647 h 196"/>
                <a:gd name="T18" fmla="*/ 2147483647 w 197"/>
                <a:gd name="T19" fmla="*/ 2147483647 h 196"/>
                <a:gd name="T20" fmla="*/ 2147483647 w 197"/>
                <a:gd name="T21" fmla="*/ 2147483647 h 196"/>
                <a:gd name="T22" fmla="*/ 0 w 197"/>
                <a:gd name="T23" fmla="*/ 2147483647 h 196"/>
                <a:gd name="T24" fmla="*/ 0 w 197"/>
                <a:gd name="T25" fmla="*/ 2147483647 h 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7"/>
                <a:gd name="T40" fmla="*/ 0 h 196"/>
                <a:gd name="T41" fmla="*/ 197 w 197"/>
                <a:gd name="T42" fmla="*/ 196 h 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7" h="196">
                  <a:moveTo>
                    <a:pt x="108" y="195"/>
                  </a:moveTo>
                  <a:lnTo>
                    <a:pt x="161" y="172"/>
                  </a:lnTo>
                  <a:lnTo>
                    <a:pt x="191" y="127"/>
                  </a:lnTo>
                  <a:lnTo>
                    <a:pt x="196" y="100"/>
                  </a:lnTo>
                  <a:lnTo>
                    <a:pt x="193" y="72"/>
                  </a:lnTo>
                  <a:lnTo>
                    <a:pt x="161" y="22"/>
                  </a:lnTo>
                  <a:lnTo>
                    <a:pt x="108" y="0"/>
                  </a:lnTo>
                  <a:lnTo>
                    <a:pt x="83" y="2"/>
                  </a:lnTo>
                  <a:lnTo>
                    <a:pt x="55" y="10"/>
                  </a:lnTo>
                  <a:lnTo>
                    <a:pt x="15" y="47"/>
                  </a:lnTo>
                  <a:lnTo>
                    <a:pt x="3" y="72"/>
                  </a:lnTo>
                  <a:lnTo>
                    <a:pt x="0" y="87"/>
                  </a:lnTo>
                  <a:lnTo>
                    <a:pt x="0" y="102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9" name="Freeform 28"/>
            <p:cNvSpPr>
              <a:spLocks/>
            </p:cNvSpPr>
            <p:nvPr/>
          </p:nvSpPr>
          <p:spPr bwMode="auto">
            <a:xfrm rot="3367369" flipH="1">
              <a:off x="714375" y="2940050"/>
              <a:ext cx="112713" cy="112713"/>
            </a:xfrm>
            <a:custGeom>
              <a:avLst/>
              <a:gdLst>
                <a:gd name="T0" fmla="*/ 0 w 166"/>
                <a:gd name="T1" fmla="*/ 2147483647 h 169"/>
                <a:gd name="T2" fmla="*/ 2147483647 w 166"/>
                <a:gd name="T3" fmla="*/ 2147483647 h 169"/>
                <a:gd name="T4" fmla="*/ 2147483647 w 166"/>
                <a:gd name="T5" fmla="*/ 2147483647 h 169"/>
                <a:gd name="T6" fmla="*/ 2147483647 w 166"/>
                <a:gd name="T7" fmla="*/ 2147483647 h 169"/>
                <a:gd name="T8" fmla="*/ 2147483647 w 166"/>
                <a:gd name="T9" fmla="*/ 2147483647 h 169"/>
                <a:gd name="T10" fmla="*/ 2147483647 w 166"/>
                <a:gd name="T11" fmla="*/ 2147483647 h 169"/>
                <a:gd name="T12" fmla="*/ 2147483647 w 166"/>
                <a:gd name="T13" fmla="*/ 2147483647 h 169"/>
                <a:gd name="T14" fmla="*/ 2147483647 w 166"/>
                <a:gd name="T15" fmla="*/ 2147483647 h 169"/>
                <a:gd name="T16" fmla="*/ 2147483647 w 166"/>
                <a:gd name="T17" fmla="*/ 2147483647 h 169"/>
                <a:gd name="T18" fmla="*/ 2147483647 w 166"/>
                <a:gd name="T19" fmla="*/ 2147483647 h 169"/>
                <a:gd name="T20" fmla="*/ 2147483647 w 166"/>
                <a:gd name="T21" fmla="*/ 0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6"/>
                <a:gd name="T34" fmla="*/ 0 h 169"/>
                <a:gd name="T35" fmla="*/ 166 w 166"/>
                <a:gd name="T36" fmla="*/ 169 h 1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6" h="169">
                  <a:moveTo>
                    <a:pt x="0" y="120"/>
                  </a:moveTo>
                  <a:lnTo>
                    <a:pt x="27" y="153"/>
                  </a:lnTo>
                  <a:lnTo>
                    <a:pt x="65" y="168"/>
                  </a:lnTo>
                  <a:lnTo>
                    <a:pt x="85" y="168"/>
                  </a:lnTo>
                  <a:lnTo>
                    <a:pt x="107" y="165"/>
                  </a:lnTo>
                  <a:lnTo>
                    <a:pt x="142" y="140"/>
                  </a:lnTo>
                  <a:lnTo>
                    <a:pt x="162" y="103"/>
                  </a:lnTo>
                  <a:lnTo>
                    <a:pt x="165" y="83"/>
                  </a:lnTo>
                  <a:lnTo>
                    <a:pt x="165" y="60"/>
                  </a:lnTo>
                  <a:lnTo>
                    <a:pt x="145" y="25"/>
                  </a:lnTo>
                  <a:lnTo>
                    <a:pt x="110" y="0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Rectangle 32"/>
            <p:cNvSpPr>
              <a:spLocks noChangeArrowheads="1"/>
            </p:cNvSpPr>
            <p:nvPr/>
          </p:nvSpPr>
          <p:spPr bwMode="auto">
            <a:xfrm>
              <a:off x="471488" y="2025650"/>
              <a:ext cx="3571875" cy="20669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8951" name="Freeform 16"/>
            <p:cNvSpPr>
              <a:spLocks/>
            </p:cNvSpPr>
            <p:nvPr/>
          </p:nvSpPr>
          <p:spPr bwMode="auto">
            <a:xfrm rot="2160000">
              <a:off x="3530600" y="2784475"/>
              <a:ext cx="139700" cy="139700"/>
            </a:xfrm>
            <a:custGeom>
              <a:avLst/>
              <a:gdLst>
                <a:gd name="T0" fmla="*/ 2147483647 w 211"/>
                <a:gd name="T1" fmla="*/ 2147483647 h 192"/>
                <a:gd name="T2" fmla="*/ 2147483647 w 211"/>
                <a:gd name="T3" fmla="*/ 2147483647 h 192"/>
                <a:gd name="T4" fmla="*/ 2147483647 w 211"/>
                <a:gd name="T5" fmla="*/ 2147483647 h 192"/>
                <a:gd name="T6" fmla="*/ 2147483647 w 211"/>
                <a:gd name="T7" fmla="*/ 2147483647 h 192"/>
                <a:gd name="T8" fmla="*/ 2147483647 w 211"/>
                <a:gd name="T9" fmla="*/ 2147483647 h 192"/>
                <a:gd name="T10" fmla="*/ 2147483647 w 211"/>
                <a:gd name="T11" fmla="*/ 2147483647 h 192"/>
                <a:gd name="T12" fmla="*/ 2147483647 w 211"/>
                <a:gd name="T13" fmla="*/ 2147483647 h 192"/>
                <a:gd name="T14" fmla="*/ 2147483647 w 211"/>
                <a:gd name="T15" fmla="*/ 0 h 192"/>
                <a:gd name="T16" fmla="*/ 2147483647 w 211"/>
                <a:gd name="T17" fmla="*/ 0 h 192"/>
                <a:gd name="T18" fmla="*/ 2147483647 w 211"/>
                <a:gd name="T19" fmla="*/ 2147483647 h 192"/>
                <a:gd name="T20" fmla="*/ 0 w 211"/>
                <a:gd name="T21" fmla="*/ 2147483647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92"/>
                <a:gd name="T35" fmla="*/ 211 w 211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92">
                  <a:moveTo>
                    <a:pt x="187" y="191"/>
                  </a:moveTo>
                  <a:lnTo>
                    <a:pt x="208" y="145"/>
                  </a:lnTo>
                  <a:lnTo>
                    <a:pt x="210" y="122"/>
                  </a:lnTo>
                  <a:lnTo>
                    <a:pt x="208" y="101"/>
                  </a:lnTo>
                  <a:lnTo>
                    <a:pt x="194" y="62"/>
                  </a:lnTo>
                  <a:lnTo>
                    <a:pt x="164" y="28"/>
                  </a:lnTo>
                  <a:lnTo>
                    <a:pt x="130" y="6"/>
                  </a:lnTo>
                  <a:lnTo>
                    <a:pt x="85" y="0"/>
                  </a:lnTo>
                  <a:lnTo>
                    <a:pt x="65" y="0"/>
                  </a:lnTo>
                  <a:lnTo>
                    <a:pt x="43" y="6"/>
                  </a:lnTo>
                  <a:lnTo>
                    <a:pt x="0" y="34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2" name="Freeform 26"/>
            <p:cNvSpPr>
              <a:spLocks/>
            </p:cNvSpPr>
            <p:nvPr/>
          </p:nvSpPr>
          <p:spPr bwMode="auto">
            <a:xfrm>
              <a:off x="3124200" y="2916238"/>
              <a:ext cx="131763" cy="130175"/>
            </a:xfrm>
            <a:custGeom>
              <a:avLst/>
              <a:gdLst>
                <a:gd name="T0" fmla="*/ 2147483647 w 197"/>
                <a:gd name="T1" fmla="*/ 2147483647 h 196"/>
                <a:gd name="T2" fmla="*/ 2147483647 w 197"/>
                <a:gd name="T3" fmla="*/ 2147483647 h 196"/>
                <a:gd name="T4" fmla="*/ 2147483647 w 197"/>
                <a:gd name="T5" fmla="*/ 2147483647 h 196"/>
                <a:gd name="T6" fmla="*/ 2147483647 w 197"/>
                <a:gd name="T7" fmla="*/ 2147483647 h 196"/>
                <a:gd name="T8" fmla="*/ 2147483647 w 197"/>
                <a:gd name="T9" fmla="*/ 2147483647 h 196"/>
                <a:gd name="T10" fmla="*/ 2147483647 w 197"/>
                <a:gd name="T11" fmla="*/ 2147483647 h 196"/>
                <a:gd name="T12" fmla="*/ 2147483647 w 197"/>
                <a:gd name="T13" fmla="*/ 0 h 196"/>
                <a:gd name="T14" fmla="*/ 2147483647 w 197"/>
                <a:gd name="T15" fmla="*/ 2147483647 h 196"/>
                <a:gd name="T16" fmla="*/ 2147483647 w 197"/>
                <a:gd name="T17" fmla="*/ 2147483647 h 196"/>
                <a:gd name="T18" fmla="*/ 2147483647 w 197"/>
                <a:gd name="T19" fmla="*/ 2147483647 h 196"/>
                <a:gd name="T20" fmla="*/ 2147483647 w 197"/>
                <a:gd name="T21" fmla="*/ 2147483647 h 196"/>
                <a:gd name="T22" fmla="*/ 0 w 197"/>
                <a:gd name="T23" fmla="*/ 2147483647 h 196"/>
                <a:gd name="T24" fmla="*/ 0 w 197"/>
                <a:gd name="T25" fmla="*/ 2147483647 h 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7"/>
                <a:gd name="T40" fmla="*/ 0 h 196"/>
                <a:gd name="T41" fmla="*/ 197 w 197"/>
                <a:gd name="T42" fmla="*/ 196 h 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7" h="196">
                  <a:moveTo>
                    <a:pt x="108" y="195"/>
                  </a:moveTo>
                  <a:lnTo>
                    <a:pt x="161" y="172"/>
                  </a:lnTo>
                  <a:lnTo>
                    <a:pt x="191" y="127"/>
                  </a:lnTo>
                  <a:lnTo>
                    <a:pt x="196" y="100"/>
                  </a:lnTo>
                  <a:lnTo>
                    <a:pt x="193" y="72"/>
                  </a:lnTo>
                  <a:lnTo>
                    <a:pt x="161" y="22"/>
                  </a:lnTo>
                  <a:lnTo>
                    <a:pt x="108" y="0"/>
                  </a:lnTo>
                  <a:lnTo>
                    <a:pt x="83" y="2"/>
                  </a:lnTo>
                  <a:lnTo>
                    <a:pt x="55" y="10"/>
                  </a:lnTo>
                  <a:lnTo>
                    <a:pt x="15" y="47"/>
                  </a:lnTo>
                  <a:lnTo>
                    <a:pt x="3" y="72"/>
                  </a:lnTo>
                  <a:lnTo>
                    <a:pt x="0" y="87"/>
                  </a:lnTo>
                  <a:lnTo>
                    <a:pt x="0" y="102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3" name="Freeform 26"/>
            <p:cNvSpPr>
              <a:spLocks/>
            </p:cNvSpPr>
            <p:nvPr/>
          </p:nvSpPr>
          <p:spPr bwMode="auto">
            <a:xfrm flipH="1">
              <a:off x="3424238" y="2978150"/>
              <a:ext cx="144462" cy="130175"/>
            </a:xfrm>
            <a:custGeom>
              <a:avLst/>
              <a:gdLst>
                <a:gd name="T0" fmla="*/ 2147483647 w 197"/>
                <a:gd name="T1" fmla="*/ 2147483647 h 196"/>
                <a:gd name="T2" fmla="*/ 2147483647 w 197"/>
                <a:gd name="T3" fmla="*/ 2147483647 h 196"/>
                <a:gd name="T4" fmla="*/ 2147483647 w 197"/>
                <a:gd name="T5" fmla="*/ 2147483647 h 196"/>
                <a:gd name="T6" fmla="*/ 2147483647 w 197"/>
                <a:gd name="T7" fmla="*/ 2147483647 h 196"/>
                <a:gd name="T8" fmla="*/ 2147483647 w 197"/>
                <a:gd name="T9" fmla="*/ 2147483647 h 196"/>
                <a:gd name="T10" fmla="*/ 2147483647 w 197"/>
                <a:gd name="T11" fmla="*/ 2147483647 h 196"/>
                <a:gd name="T12" fmla="*/ 2147483647 w 197"/>
                <a:gd name="T13" fmla="*/ 0 h 196"/>
                <a:gd name="T14" fmla="*/ 2147483647 w 197"/>
                <a:gd name="T15" fmla="*/ 2147483647 h 196"/>
                <a:gd name="T16" fmla="*/ 2147483647 w 197"/>
                <a:gd name="T17" fmla="*/ 2147483647 h 196"/>
                <a:gd name="T18" fmla="*/ 2147483647 w 197"/>
                <a:gd name="T19" fmla="*/ 2147483647 h 196"/>
                <a:gd name="T20" fmla="*/ 2147483647 w 197"/>
                <a:gd name="T21" fmla="*/ 2147483647 h 196"/>
                <a:gd name="T22" fmla="*/ 0 w 197"/>
                <a:gd name="T23" fmla="*/ 2147483647 h 196"/>
                <a:gd name="T24" fmla="*/ 0 w 197"/>
                <a:gd name="T25" fmla="*/ 2147483647 h 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7"/>
                <a:gd name="T40" fmla="*/ 0 h 196"/>
                <a:gd name="T41" fmla="*/ 197 w 197"/>
                <a:gd name="T42" fmla="*/ 196 h 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7" h="196">
                  <a:moveTo>
                    <a:pt x="108" y="195"/>
                  </a:moveTo>
                  <a:lnTo>
                    <a:pt x="161" y="172"/>
                  </a:lnTo>
                  <a:lnTo>
                    <a:pt x="191" y="127"/>
                  </a:lnTo>
                  <a:lnTo>
                    <a:pt x="196" y="100"/>
                  </a:lnTo>
                  <a:lnTo>
                    <a:pt x="193" y="72"/>
                  </a:lnTo>
                  <a:lnTo>
                    <a:pt x="161" y="22"/>
                  </a:lnTo>
                  <a:lnTo>
                    <a:pt x="108" y="0"/>
                  </a:lnTo>
                  <a:lnTo>
                    <a:pt x="83" y="2"/>
                  </a:lnTo>
                  <a:lnTo>
                    <a:pt x="55" y="10"/>
                  </a:lnTo>
                  <a:lnTo>
                    <a:pt x="15" y="47"/>
                  </a:lnTo>
                  <a:lnTo>
                    <a:pt x="3" y="72"/>
                  </a:lnTo>
                  <a:lnTo>
                    <a:pt x="0" y="87"/>
                  </a:lnTo>
                  <a:lnTo>
                    <a:pt x="0" y="102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4" name="Freeform 18"/>
            <p:cNvSpPr>
              <a:spLocks/>
            </p:cNvSpPr>
            <p:nvPr/>
          </p:nvSpPr>
          <p:spPr bwMode="auto">
            <a:xfrm rot="2400000" flipH="1">
              <a:off x="3271838" y="2768600"/>
              <a:ext cx="214312" cy="203200"/>
            </a:xfrm>
            <a:custGeom>
              <a:avLst/>
              <a:gdLst>
                <a:gd name="T0" fmla="*/ 2147483647 w 274"/>
                <a:gd name="T1" fmla="*/ 2147483647 h 278"/>
                <a:gd name="T2" fmla="*/ 2147483647 w 274"/>
                <a:gd name="T3" fmla="*/ 2147483647 h 278"/>
                <a:gd name="T4" fmla="*/ 2147483647 w 274"/>
                <a:gd name="T5" fmla="*/ 0 h 278"/>
                <a:gd name="T6" fmla="*/ 2147483647 w 274"/>
                <a:gd name="T7" fmla="*/ 0 h 278"/>
                <a:gd name="T8" fmla="*/ 2147483647 w 274"/>
                <a:gd name="T9" fmla="*/ 0 h 278"/>
                <a:gd name="T10" fmla="*/ 2147483647 w 274"/>
                <a:gd name="T11" fmla="*/ 2147483647 h 278"/>
                <a:gd name="T12" fmla="*/ 2147483647 w 274"/>
                <a:gd name="T13" fmla="*/ 2147483647 h 278"/>
                <a:gd name="T14" fmla="*/ 2147483647 w 274"/>
                <a:gd name="T15" fmla="*/ 2147483647 h 278"/>
                <a:gd name="T16" fmla="*/ 2147483647 w 274"/>
                <a:gd name="T17" fmla="*/ 2147483647 h 278"/>
                <a:gd name="T18" fmla="*/ 0 w 274"/>
                <a:gd name="T19" fmla="*/ 2147483647 h 278"/>
                <a:gd name="T20" fmla="*/ 2147483647 w 274"/>
                <a:gd name="T21" fmla="*/ 2147483647 h 278"/>
                <a:gd name="T22" fmla="*/ 2147483647 w 274"/>
                <a:gd name="T23" fmla="*/ 2147483647 h 278"/>
                <a:gd name="T24" fmla="*/ 2147483647 w 274"/>
                <a:gd name="T25" fmla="*/ 2147483647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4"/>
                <a:gd name="T40" fmla="*/ 0 h 278"/>
                <a:gd name="T41" fmla="*/ 274 w 274"/>
                <a:gd name="T42" fmla="*/ 278 h 2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4" h="278">
                  <a:moveTo>
                    <a:pt x="273" y="69"/>
                  </a:moveTo>
                  <a:lnTo>
                    <a:pt x="225" y="21"/>
                  </a:lnTo>
                  <a:lnTo>
                    <a:pt x="159" y="0"/>
                  </a:lnTo>
                  <a:lnTo>
                    <a:pt x="143" y="0"/>
                  </a:lnTo>
                  <a:lnTo>
                    <a:pt x="127" y="0"/>
                  </a:lnTo>
                  <a:lnTo>
                    <a:pt x="94" y="9"/>
                  </a:lnTo>
                  <a:lnTo>
                    <a:pt x="37" y="49"/>
                  </a:lnTo>
                  <a:lnTo>
                    <a:pt x="6" y="109"/>
                  </a:lnTo>
                  <a:lnTo>
                    <a:pt x="2" y="141"/>
                  </a:lnTo>
                  <a:lnTo>
                    <a:pt x="0" y="157"/>
                  </a:lnTo>
                  <a:lnTo>
                    <a:pt x="5" y="175"/>
                  </a:lnTo>
                  <a:lnTo>
                    <a:pt x="30" y="235"/>
                  </a:lnTo>
                  <a:lnTo>
                    <a:pt x="85" y="277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Freeform 13"/>
            <p:cNvSpPr>
              <a:spLocks/>
            </p:cNvSpPr>
            <p:nvPr/>
          </p:nvSpPr>
          <p:spPr bwMode="auto">
            <a:xfrm rot="3803730">
              <a:off x="822325" y="3073401"/>
              <a:ext cx="244475" cy="279400"/>
            </a:xfrm>
            <a:custGeom>
              <a:avLst/>
              <a:gdLst>
                <a:gd name="T0" fmla="*/ 2147483647 w 418"/>
                <a:gd name="T1" fmla="*/ 2147483647 h 447"/>
                <a:gd name="T2" fmla="*/ 2147483647 w 418"/>
                <a:gd name="T3" fmla="*/ 2147483647 h 447"/>
                <a:gd name="T4" fmla="*/ 2147483647 w 418"/>
                <a:gd name="T5" fmla="*/ 2147483647 h 447"/>
                <a:gd name="T6" fmla="*/ 2147483647 w 418"/>
                <a:gd name="T7" fmla="*/ 0 h 447"/>
                <a:gd name="T8" fmla="*/ 2147483647 w 418"/>
                <a:gd name="T9" fmla="*/ 0 h 447"/>
                <a:gd name="T10" fmla="*/ 2147483647 w 418"/>
                <a:gd name="T11" fmla="*/ 0 h 447"/>
                <a:gd name="T12" fmla="*/ 2147483647 w 418"/>
                <a:gd name="T13" fmla="*/ 2147483647 h 447"/>
                <a:gd name="T14" fmla="*/ 2147483647 w 418"/>
                <a:gd name="T15" fmla="*/ 2147483647 h 447"/>
                <a:gd name="T16" fmla="*/ 2147483647 w 418"/>
                <a:gd name="T17" fmla="*/ 2147483647 h 447"/>
                <a:gd name="T18" fmla="*/ 2147483647 w 418"/>
                <a:gd name="T19" fmla="*/ 2147483647 h 447"/>
                <a:gd name="T20" fmla="*/ 0 w 418"/>
                <a:gd name="T21" fmla="*/ 2147483647 h 447"/>
                <a:gd name="T22" fmla="*/ 2147483647 w 418"/>
                <a:gd name="T23" fmla="*/ 2147483647 h 447"/>
                <a:gd name="T24" fmla="*/ 2147483647 w 418"/>
                <a:gd name="T25" fmla="*/ 2147483647 h 447"/>
                <a:gd name="T26" fmla="*/ 2147483647 w 418"/>
                <a:gd name="T27" fmla="*/ 2147483647 h 447"/>
                <a:gd name="T28" fmla="*/ 2147483647 w 418"/>
                <a:gd name="T29" fmla="*/ 2147483647 h 447"/>
                <a:gd name="T30" fmla="*/ 2147483647 w 418"/>
                <a:gd name="T31" fmla="*/ 2147483647 h 447"/>
                <a:gd name="T32" fmla="*/ 2147483647 w 418"/>
                <a:gd name="T33" fmla="*/ 2147483647 h 447"/>
                <a:gd name="T34" fmla="*/ 2147483647 w 418"/>
                <a:gd name="T35" fmla="*/ 2147483647 h 447"/>
                <a:gd name="T36" fmla="*/ 2147483647 w 418"/>
                <a:gd name="T37" fmla="*/ 2147483647 h 447"/>
                <a:gd name="T38" fmla="*/ 2147483647 w 418"/>
                <a:gd name="T39" fmla="*/ 2147483647 h 447"/>
                <a:gd name="T40" fmla="*/ 2147483647 w 418"/>
                <a:gd name="T41" fmla="*/ 2147483647 h 4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8"/>
                <a:gd name="T64" fmla="*/ 0 h 447"/>
                <a:gd name="T65" fmla="*/ 418 w 418"/>
                <a:gd name="T66" fmla="*/ 447 h 4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8" h="447">
                  <a:moveTo>
                    <a:pt x="417" y="111"/>
                  </a:moveTo>
                  <a:lnTo>
                    <a:pt x="366" y="51"/>
                  </a:lnTo>
                  <a:lnTo>
                    <a:pt x="303" y="14"/>
                  </a:lnTo>
                  <a:lnTo>
                    <a:pt x="234" y="0"/>
                  </a:lnTo>
                  <a:lnTo>
                    <a:pt x="217" y="0"/>
                  </a:lnTo>
                  <a:lnTo>
                    <a:pt x="199" y="0"/>
                  </a:lnTo>
                  <a:lnTo>
                    <a:pt x="165" y="7"/>
                  </a:lnTo>
                  <a:lnTo>
                    <a:pt x="102" y="35"/>
                  </a:lnTo>
                  <a:lnTo>
                    <a:pt x="49" y="81"/>
                  </a:lnTo>
                  <a:lnTo>
                    <a:pt x="14" y="143"/>
                  </a:lnTo>
                  <a:lnTo>
                    <a:pt x="0" y="223"/>
                  </a:lnTo>
                  <a:lnTo>
                    <a:pt x="12" y="301"/>
                  </a:lnTo>
                  <a:lnTo>
                    <a:pt x="49" y="363"/>
                  </a:lnTo>
                  <a:lnTo>
                    <a:pt x="100" y="409"/>
                  </a:lnTo>
                  <a:lnTo>
                    <a:pt x="165" y="437"/>
                  </a:lnTo>
                  <a:lnTo>
                    <a:pt x="199" y="444"/>
                  </a:lnTo>
                  <a:lnTo>
                    <a:pt x="215" y="444"/>
                  </a:lnTo>
                  <a:lnTo>
                    <a:pt x="234" y="446"/>
                  </a:lnTo>
                  <a:lnTo>
                    <a:pt x="303" y="432"/>
                  </a:lnTo>
                  <a:lnTo>
                    <a:pt x="366" y="395"/>
                  </a:lnTo>
                  <a:lnTo>
                    <a:pt x="417" y="333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Freeform 26"/>
            <p:cNvSpPr>
              <a:spLocks/>
            </p:cNvSpPr>
            <p:nvPr/>
          </p:nvSpPr>
          <p:spPr bwMode="auto">
            <a:xfrm>
              <a:off x="1430338" y="2963863"/>
              <a:ext cx="130175" cy="130175"/>
            </a:xfrm>
            <a:custGeom>
              <a:avLst/>
              <a:gdLst>
                <a:gd name="T0" fmla="*/ 2147483647 w 197"/>
                <a:gd name="T1" fmla="*/ 2147483647 h 196"/>
                <a:gd name="T2" fmla="*/ 2147483647 w 197"/>
                <a:gd name="T3" fmla="*/ 2147483647 h 196"/>
                <a:gd name="T4" fmla="*/ 2147483647 w 197"/>
                <a:gd name="T5" fmla="*/ 2147483647 h 196"/>
                <a:gd name="T6" fmla="*/ 2147483647 w 197"/>
                <a:gd name="T7" fmla="*/ 2147483647 h 196"/>
                <a:gd name="T8" fmla="*/ 2147483647 w 197"/>
                <a:gd name="T9" fmla="*/ 2147483647 h 196"/>
                <a:gd name="T10" fmla="*/ 2147483647 w 197"/>
                <a:gd name="T11" fmla="*/ 2147483647 h 196"/>
                <a:gd name="T12" fmla="*/ 2147483647 w 197"/>
                <a:gd name="T13" fmla="*/ 0 h 196"/>
                <a:gd name="T14" fmla="*/ 2147483647 w 197"/>
                <a:gd name="T15" fmla="*/ 2147483647 h 196"/>
                <a:gd name="T16" fmla="*/ 2147483647 w 197"/>
                <a:gd name="T17" fmla="*/ 2147483647 h 196"/>
                <a:gd name="T18" fmla="*/ 2147483647 w 197"/>
                <a:gd name="T19" fmla="*/ 2147483647 h 196"/>
                <a:gd name="T20" fmla="*/ 2147483647 w 197"/>
                <a:gd name="T21" fmla="*/ 2147483647 h 196"/>
                <a:gd name="T22" fmla="*/ 0 w 197"/>
                <a:gd name="T23" fmla="*/ 2147483647 h 196"/>
                <a:gd name="T24" fmla="*/ 0 w 197"/>
                <a:gd name="T25" fmla="*/ 2147483647 h 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7"/>
                <a:gd name="T40" fmla="*/ 0 h 196"/>
                <a:gd name="T41" fmla="*/ 197 w 197"/>
                <a:gd name="T42" fmla="*/ 196 h 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7" h="196">
                  <a:moveTo>
                    <a:pt x="108" y="195"/>
                  </a:moveTo>
                  <a:lnTo>
                    <a:pt x="161" y="172"/>
                  </a:lnTo>
                  <a:lnTo>
                    <a:pt x="191" y="127"/>
                  </a:lnTo>
                  <a:lnTo>
                    <a:pt x="196" y="100"/>
                  </a:lnTo>
                  <a:lnTo>
                    <a:pt x="193" y="72"/>
                  </a:lnTo>
                  <a:lnTo>
                    <a:pt x="161" y="22"/>
                  </a:lnTo>
                  <a:lnTo>
                    <a:pt x="108" y="0"/>
                  </a:lnTo>
                  <a:lnTo>
                    <a:pt x="83" y="2"/>
                  </a:lnTo>
                  <a:lnTo>
                    <a:pt x="55" y="10"/>
                  </a:lnTo>
                  <a:lnTo>
                    <a:pt x="15" y="47"/>
                  </a:lnTo>
                  <a:lnTo>
                    <a:pt x="3" y="72"/>
                  </a:lnTo>
                  <a:lnTo>
                    <a:pt x="0" y="87"/>
                  </a:lnTo>
                  <a:lnTo>
                    <a:pt x="0" y="102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Freeform 16"/>
            <p:cNvSpPr>
              <a:spLocks/>
            </p:cNvSpPr>
            <p:nvPr/>
          </p:nvSpPr>
          <p:spPr bwMode="auto">
            <a:xfrm rot="-7920000">
              <a:off x="1233488" y="3211513"/>
              <a:ext cx="139700" cy="139700"/>
            </a:xfrm>
            <a:custGeom>
              <a:avLst/>
              <a:gdLst>
                <a:gd name="T0" fmla="*/ 2147483647 w 211"/>
                <a:gd name="T1" fmla="*/ 2147483647 h 192"/>
                <a:gd name="T2" fmla="*/ 2147483647 w 211"/>
                <a:gd name="T3" fmla="*/ 2147483647 h 192"/>
                <a:gd name="T4" fmla="*/ 2147483647 w 211"/>
                <a:gd name="T5" fmla="*/ 2147483647 h 192"/>
                <a:gd name="T6" fmla="*/ 2147483647 w 211"/>
                <a:gd name="T7" fmla="*/ 2147483647 h 192"/>
                <a:gd name="T8" fmla="*/ 2147483647 w 211"/>
                <a:gd name="T9" fmla="*/ 2147483647 h 192"/>
                <a:gd name="T10" fmla="*/ 2147483647 w 211"/>
                <a:gd name="T11" fmla="*/ 2147483647 h 192"/>
                <a:gd name="T12" fmla="*/ 2147483647 w 211"/>
                <a:gd name="T13" fmla="*/ 2147483647 h 192"/>
                <a:gd name="T14" fmla="*/ 2147483647 w 211"/>
                <a:gd name="T15" fmla="*/ 0 h 192"/>
                <a:gd name="T16" fmla="*/ 2147483647 w 211"/>
                <a:gd name="T17" fmla="*/ 0 h 192"/>
                <a:gd name="T18" fmla="*/ 2147483647 w 211"/>
                <a:gd name="T19" fmla="*/ 2147483647 h 192"/>
                <a:gd name="T20" fmla="*/ 0 w 211"/>
                <a:gd name="T21" fmla="*/ 2147483647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92"/>
                <a:gd name="T35" fmla="*/ 211 w 211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92">
                  <a:moveTo>
                    <a:pt x="187" y="191"/>
                  </a:moveTo>
                  <a:lnTo>
                    <a:pt x="208" y="145"/>
                  </a:lnTo>
                  <a:lnTo>
                    <a:pt x="210" y="122"/>
                  </a:lnTo>
                  <a:lnTo>
                    <a:pt x="208" y="101"/>
                  </a:lnTo>
                  <a:lnTo>
                    <a:pt x="194" y="62"/>
                  </a:lnTo>
                  <a:lnTo>
                    <a:pt x="164" y="28"/>
                  </a:lnTo>
                  <a:lnTo>
                    <a:pt x="130" y="6"/>
                  </a:lnTo>
                  <a:lnTo>
                    <a:pt x="85" y="0"/>
                  </a:lnTo>
                  <a:lnTo>
                    <a:pt x="65" y="0"/>
                  </a:lnTo>
                  <a:lnTo>
                    <a:pt x="43" y="6"/>
                  </a:lnTo>
                  <a:lnTo>
                    <a:pt x="0" y="34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8" name="Freeform 16"/>
            <p:cNvSpPr>
              <a:spLocks/>
            </p:cNvSpPr>
            <p:nvPr/>
          </p:nvSpPr>
          <p:spPr bwMode="auto">
            <a:xfrm rot="2160000">
              <a:off x="969963" y="2773363"/>
              <a:ext cx="139700" cy="139700"/>
            </a:xfrm>
            <a:custGeom>
              <a:avLst/>
              <a:gdLst>
                <a:gd name="T0" fmla="*/ 2147483647 w 211"/>
                <a:gd name="T1" fmla="*/ 2147483647 h 192"/>
                <a:gd name="T2" fmla="*/ 2147483647 w 211"/>
                <a:gd name="T3" fmla="*/ 2147483647 h 192"/>
                <a:gd name="T4" fmla="*/ 2147483647 w 211"/>
                <a:gd name="T5" fmla="*/ 2147483647 h 192"/>
                <a:gd name="T6" fmla="*/ 2147483647 w 211"/>
                <a:gd name="T7" fmla="*/ 2147483647 h 192"/>
                <a:gd name="T8" fmla="*/ 2147483647 w 211"/>
                <a:gd name="T9" fmla="*/ 2147483647 h 192"/>
                <a:gd name="T10" fmla="*/ 2147483647 w 211"/>
                <a:gd name="T11" fmla="*/ 2147483647 h 192"/>
                <a:gd name="T12" fmla="*/ 2147483647 w 211"/>
                <a:gd name="T13" fmla="*/ 2147483647 h 192"/>
                <a:gd name="T14" fmla="*/ 2147483647 w 211"/>
                <a:gd name="T15" fmla="*/ 0 h 192"/>
                <a:gd name="T16" fmla="*/ 2147483647 w 211"/>
                <a:gd name="T17" fmla="*/ 0 h 192"/>
                <a:gd name="T18" fmla="*/ 2147483647 w 211"/>
                <a:gd name="T19" fmla="*/ 2147483647 h 192"/>
                <a:gd name="T20" fmla="*/ 0 w 211"/>
                <a:gd name="T21" fmla="*/ 2147483647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92"/>
                <a:gd name="T35" fmla="*/ 211 w 211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92">
                  <a:moveTo>
                    <a:pt x="187" y="191"/>
                  </a:moveTo>
                  <a:lnTo>
                    <a:pt x="208" y="145"/>
                  </a:lnTo>
                  <a:lnTo>
                    <a:pt x="210" y="122"/>
                  </a:lnTo>
                  <a:lnTo>
                    <a:pt x="208" y="101"/>
                  </a:lnTo>
                  <a:lnTo>
                    <a:pt x="194" y="62"/>
                  </a:lnTo>
                  <a:lnTo>
                    <a:pt x="164" y="28"/>
                  </a:lnTo>
                  <a:lnTo>
                    <a:pt x="130" y="6"/>
                  </a:lnTo>
                  <a:lnTo>
                    <a:pt x="85" y="0"/>
                  </a:lnTo>
                  <a:lnTo>
                    <a:pt x="65" y="0"/>
                  </a:lnTo>
                  <a:lnTo>
                    <a:pt x="43" y="6"/>
                  </a:lnTo>
                  <a:lnTo>
                    <a:pt x="0" y="34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18" name="Group 580"/>
          <p:cNvGrpSpPr>
            <a:grpSpLocks noChangeAspect="1"/>
          </p:cNvGrpSpPr>
          <p:nvPr/>
        </p:nvGrpSpPr>
        <p:grpSpPr bwMode="auto">
          <a:xfrm>
            <a:off x="473075" y="1479550"/>
            <a:ext cx="2724150" cy="1463675"/>
            <a:chOff x="250353" y="1273990"/>
            <a:chExt cx="3767137" cy="2022475"/>
          </a:xfrm>
        </p:grpSpPr>
        <p:pic>
          <p:nvPicPr>
            <p:cNvPr id="389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53" y="1273990"/>
              <a:ext cx="3767137" cy="202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Freeform 3"/>
            <p:cNvSpPr>
              <a:spLocks noChangeAspect="1"/>
            </p:cNvSpPr>
            <p:nvPr/>
          </p:nvSpPr>
          <p:spPr bwMode="auto">
            <a:xfrm>
              <a:off x="1007590" y="2110602"/>
              <a:ext cx="230188" cy="838200"/>
            </a:xfrm>
            <a:custGeom>
              <a:avLst/>
              <a:gdLst>
                <a:gd name="T0" fmla="*/ 2147483647 w 927"/>
                <a:gd name="T1" fmla="*/ 2147483647 h 3371"/>
                <a:gd name="T2" fmla="*/ 2147483647 w 927"/>
                <a:gd name="T3" fmla="*/ 2147483647 h 3371"/>
                <a:gd name="T4" fmla="*/ 2147483647 w 927"/>
                <a:gd name="T5" fmla="*/ 2147483647 h 3371"/>
                <a:gd name="T6" fmla="*/ 2147483647 w 927"/>
                <a:gd name="T7" fmla="*/ 2147483647 h 3371"/>
                <a:gd name="T8" fmla="*/ 0 w 927"/>
                <a:gd name="T9" fmla="*/ 2147483647 h 3371"/>
                <a:gd name="T10" fmla="*/ 2147483647 w 927"/>
                <a:gd name="T11" fmla="*/ 2147483647 h 3371"/>
                <a:gd name="T12" fmla="*/ 2147483647 w 927"/>
                <a:gd name="T13" fmla="*/ 2147483647 h 3371"/>
                <a:gd name="T14" fmla="*/ 2147483647 w 927"/>
                <a:gd name="T15" fmla="*/ 2147483647 h 3371"/>
                <a:gd name="T16" fmla="*/ 2147483647 w 927"/>
                <a:gd name="T17" fmla="*/ 2147483647 h 3371"/>
                <a:gd name="T18" fmla="*/ 2147483647 w 927"/>
                <a:gd name="T19" fmla="*/ 2147483647 h 3371"/>
                <a:gd name="T20" fmla="*/ 2147483647 w 927"/>
                <a:gd name="T21" fmla="*/ 2147483647 h 3371"/>
                <a:gd name="T22" fmla="*/ 2147483647 w 927"/>
                <a:gd name="T23" fmla="*/ 2147483647 h 3371"/>
                <a:gd name="T24" fmla="*/ 2147483647 w 927"/>
                <a:gd name="T25" fmla="*/ 2147483647 h 3371"/>
                <a:gd name="T26" fmla="*/ 2147483647 w 927"/>
                <a:gd name="T27" fmla="*/ 2147483647 h 3371"/>
                <a:gd name="T28" fmla="*/ 2147483647 w 927"/>
                <a:gd name="T29" fmla="*/ 2147483647 h 3371"/>
                <a:gd name="T30" fmla="*/ 2147483647 w 927"/>
                <a:gd name="T31" fmla="*/ 2147483647 h 3371"/>
                <a:gd name="T32" fmla="*/ 2147483647 w 927"/>
                <a:gd name="T33" fmla="*/ 2147483647 h 3371"/>
                <a:gd name="T34" fmla="*/ 2147483647 w 927"/>
                <a:gd name="T35" fmla="*/ 2147483647 h 3371"/>
                <a:gd name="T36" fmla="*/ 2147483647 w 927"/>
                <a:gd name="T37" fmla="*/ 2147483647 h 3371"/>
                <a:gd name="T38" fmla="*/ 2147483647 w 927"/>
                <a:gd name="T39" fmla="*/ 2147483647 h 3371"/>
                <a:gd name="T40" fmla="*/ 2147483647 w 927"/>
                <a:gd name="T41" fmla="*/ 2147483647 h 3371"/>
                <a:gd name="T42" fmla="*/ 2147483647 w 927"/>
                <a:gd name="T43" fmla="*/ 2147483647 h 3371"/>
                <a:gd name="T44" fmla="*/ 2147483647 w 927"/>
                <a:gd name="T45" fmla="*/ 2147483647 h 3371"/>
                <a:gd name="T46" fmla="*/ 2147483647 w 927"/>
                <a:gd name="T47" fmla="*/ 2147483647 h 3371"/>
                <a:gd name="T48" fmla="*/ 2147483647 w 927"/>
                <a:gd name="T49" fmla="*/ 2147483647 h 3371"/>
                <a:gd name="T50" fmla="*/ 2147483647 w 927"/>
                <a:gd name="T51" fmla="*/ 2147483647 h 3371"/>
                <a:gd name="T52" fmla="*/ 2147483647 w 927"/>
                <a:gd name="T53" fmla="*/ 2147483647 h 3371"/>
                <a:gd name="T54" fmla="*/ 2147483647 w 927"/>
                <a:gd name="T55" fmla="*/ 2147483647 h 3371"/>
                <a:gd name="T56" fmla="*/ 2147483647 w 927"/>
                <a:gd name="T57" fmla="*/ 2147483647 h 3371"/>
                <a:gd name="T58" fmla="*/ 2147483647 w 927"/>
                <a:gd name="T59" fmla="*/ 2147483647 h 3371"/>
                <a:gd name="T60" fmla="*/ 2147483647 w 927"/>
                <a:gd name="T61" fmla="*/ 2147483647 h 3371"/>
                <a:gd name="T62" fmla="*/ 2147483647 w 927"/>
                <a:gd name="T63" fmla="*/ 2147483647 h 3371"/>
                <a:gd name="T64" fmla="*/ 2147483647 w 927"/>
                <a:gd name="T65" fmla="*/ 2147483647 h 3371"/>
                <a:gd name="T66" fmla="*/ 2147483647 w 927"/>
                <a:gd name="T67" fmla="*/ 2147483647 h 3371"/>
                <a:gd name="T68" fmla="*/ 2147483647 w 927"/>
                <a:gd name="T69" fmla="*/ 2147483647 h 3371"/>
                <a:gd name="T70" fmla="*/ 2147483647 w 927"/>
                <a:gd name="T71" fmla="*/ 2147483647 h 3371"/>
                <a:gd name="T72" fmla="*/ 2147483647 w 927"/>
                <a:gd name="T73" fmla="*/ 2147483647 h 3371"/>
                <a:gd name="T74" fmla="*/ 2147483647 w 927"/>
                <a:gd name="T75" fmla="*/ 2147483647 h 3371"/>
                <a:gd name="T76" fmla="*/ 2147483647 w 927"/>
                <a:gd name="T77" fmla="*/ 2147483647 h 3371"/>
                <a:gd name="T78" fmla="*/ 2147483647 w 927"/>
                <a:gd name="T79" fmla="*/ 2147483647 h 3371"/>
                <a:gd name="T80" fmla="*/ 2147483647 w 927"/>
                <a:gd name="T81" fmla="*/ 2147483647 h 3371"/>
                <a:gd name="T82" fmla="*/ 2147483647 w 927"/>
                <a:gd name="T83" fmla="*/ 2147483647 h 3371"/>
                <a:gd name="T84" fmla="*/ 2147483647 w 927"/>
                <a:gd name="T85" fmla="*/ 2147483647 h 3371"/>
                <a:gd name="T86" fmla="*/ 2147483647 w 927"/>
                <a:gd name="T87" fmla="*/ 2147483647 h 3371"/>
                <a:gd name="T88" fmla="*/ 2147483647 w 927"/>
                <a:gd name="T89" fmla="*/ 2147483647 h 3371"/>
                <a:gd name="T90" fmla="*/ 2147483647 w 927"/>
                <a:gd name="T91" fmla="*/ 2147483647 h 3371"/>
                <a:gd name="T92" fmla="*/ 2147483647 w 927"/>
                <a:gd name="T93" fmla="*/ 2147483647 h 3371"/>
                <a:gd name="T94" fmla="*/ 2147483647 w 927"/>
                <a:gd name="T95" fmla="*/ 2147483647 h 3371"/>
                <a:gd name="T96" fmla="*/ 2147483647 w 927"/>
                <a:gd name="T97" fmla="*/ 2147483647 h 3371"/>
                <a:gd name="T98" fmla="*/ 2147483647 w 927"/>
                <a:gd name="T99" fmla="*/ 2147483647 h 3371"/>
                <a:gd name="T100" fmla="*/ 2147483647 w 927"/>
                <a:gd name="T101" fmla="*/ 2147483647 h 3371"/>
                <a:gd name="T102" fmla="*/ 2147483647 w 927"/>
                <a:gd name="T103" fmla="*/ 2147483647 h 3371"/>
                <a:gd name="T104" fmla="*/ 2147483647 w 927"/>
                <a:gd name="T105" fmla="*/ 2147483647 h 33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7"/>
                <a:gd name="T160" fmla="*/ 0 h 3371"/>
                <a:gd name="T161" fmla="*/ 927 w 927"/>
                <a:gd name="T162" fmla="*/ 3371 h 33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7" h="3371">
                  <a:moveTo>
                    <a:pt x="623" y="3371"/>
                  </a:moveTo>
                  <a:lnTo>
                    <a:pt x="591" y="3286"/>
                  </a:lnTo>
                  <a:lnTo>
                    <a:pt x="534" y="3211"/>
                  </a:lnTo>
                  <a:lnTo>
                    <a:pt x="458" y="3157"/>
                  </a:lnTo>
                  <a:lnTo>
                    <a:pt x="367" y="3124"/>
                  </a:lnTo>
                  <a:lnTo>
                    <a:pt x="221" y="3075"/>
                  </a:lnTo>
                  <a:lnTo>
                    <a:pt x="111" y="2985"/>
                  </a:lnTo>
                  <a:lnTo>
                    <a:pt x="38" y="2869"/>
                  </a:lnTo>
                  <a:lnTo>
                    <a:pt x="3" y="2735"/>
                  </a:lnTo>
                  <a:lnTo>
                    <a:pt x="0" y="2669"/>
                  </a:lnTo>
                  <a:lnTo>
                    <a:pt x="8" y="2600"/>
                  </a:lnTo>
                  <a:lnTo>
                    <a:pt x="53" y="2470"/>
                  </a:lnTo>
                  <a:lnTo>
                    <a:pt x="142" y="2359"/>
                  </a:lnTo>
                  <a:lnTo>
                    <a:pt x="277" y="2276"/>
                  </a:lnTo>
                  <a:lnTo>
                    <a:pt x="276" y="2275"/>
                  </a:lnTo>
                  <a:lnTo>
                    <a:pt x="460" y="2183"/>
                  </a:lnTo>
                  <a:lnTo>
                    <a:pt x="458" y="2181"/>
                  </a:lnTo>
                  <a:lnTo>
                    <a:pt x="500" y="2160"/>
                  </a:lnTo>
                  <a:lnTo>
                    <a:pt x="533" y="2127"/>
                  </a:lnTo>
                  <a:lnTo>
                    <a:pt x="561" y="2042"/>
                  </a:lnTo>
                  <a:lnTo>
                    <a:pt x="561" y="2023"/>
                  </a:lnTo>
                  <a:lnTo>
                    <a:pt x="559" y="1999"/>
                  </a:lnTo>
                  <a:lnTo>
                    <a:pt x="543" y="1959"/>
                  </a:lnTo>
                  <a:lnTo>
                    <a:pt x="514" y="1925"/>
                  </a:lnTo>
                  <a:lnTo>
                    <a:pt x="469" y="1900"/>
                  </a:lnTo>
                  <a:lnTo>
                    <a:pt x="267" y="1791"/>
                  </a:lnTo>
                  <a:lnTo>
                    <a:pt x="171" y="1725"/>
                  </a:lnTo>
                  <a:lnTo>
                    <a:pt x="103" y="1636"/>
                  </a:lnTo>
                  <a:lnTo>
                    <a:pt x="65" y="1537"/>
                  </a:lnTo>
                  <a:lnTo>
                    <a:pt x="57" y="1484"/>
                  </a:lnTo>
                  <a:lnTo>
                    <a:pt x="56" y="1457"/>
                  </a:lnTo>
                  <a:lnTo>
                    <a:pt x="55" y="1429"/>
                  </a:lnTo>
                  <a:lnTo>
                    <a:pt x="73" y="1325"/>
                  </a:lnTo>
                  <a:lnTo>
                    <a:pt x="122" y="1228"/>
                  </a:lnTo>
                  <a:lnTo>
                    <a:pt x="198" y="1147"/>
                  </a:lnTo>
                  <a:lnTo>
                    <a:pt x="305" y="1089"/>
                  </a:lnTo>
                  <a:lnTo>
                    <a:pt x="303" y="1087"/>
                  </a:lnTo>
                  <a:lnTo>
                    <a:pt x="524" y="968"/>
                  </a:lnTo>
                  <a:lnTo>
                    <a:pt x="570" y="944"/>
                  </a:lnTo>
                  <a:lnTo>
                    <a:pt x="603" y="907"/>
                  </a:lnTo>
                  <a:lnTo>
                    <a:pt x="623" y="864"/>
                  </a:lnTo>
                  <a:lnTo>
                    <a:pt x="628" y="840"/>
                  </a:lnTo>
                  <a:lnTo>
                    <a:pt x="629" y="814"/>
                  </a:lnTo>
                  <a:lnTo>
                    <a:pt x="599" y="722"/>
                  </a:lnTo>
                  <a:lnTo>
                    <a:pt x="564" y="684"/>
                  </a:lnTo>
                  <a:lnTo>
                    <a:pt x="514" y="658"/>
                  </a:lnTo>
                  <a:lnTo>
                    <a:pt x="444" y="584"/>
                  </a:lnTo>
                  <a:lnTo>
                    <a:pt x="389" y="494"/>
                  </a:lnTo>
                  <a:lnTo>
                    <a:pt x="356" y="397"/>
                  </a:lnTo>
                  <a:lnTo>
                    <a:pt x="341" y="291"/>
                  </a:lnTo>
                  <a:lnTo>
                    <a:pt x="340" y="293"/>
                  </a:lnTo>
                  <a:lnTo>
                    <a:pt x="149" y="293"/>
                  </a:lnTo>
                  <a:lnTo>
                    <a:pt x="496" y="0"/>
                  </a:lnTo>
                  <a:lnTo>
                    <a:pt x="826" y="293"/>
                  </a:lnTo>
                  <a:lnTo>
                    <a:pt x="615" y="284"/>
                  </a:lnTo>
                  <a:lnTo>
                    <a:pt x="615" y="313"/>
                  </a:lnTo>
                  <a:lnTo>
                    <a:pt x="619" y="345"/>
                  </a:lnTo>
                  <a:lnTo>
                    <a:pt x="642" y="405"/>
                  </a:lnTo>
                  <a:lnTo>
                    <a:pt x="681" y="455"/>
                  </a:lnTo>
                  <a:lnTo>
                    <a:pt x="733" y="494"/>
                  </a:lnTo>
                  <a:lnTo>
                    <a:pt x="817" y="566"/>
                  </a:lnTo>
                  <a:lnTo>
                    <a:pt x="878" y="654"/>
                  </a:lnTo>
                  <a:lnTo>
                    <a:pt x="912" y="753"/>
                  </a:lnTo>
                  <a:lnTo>
                    <a:pt x="920" y="804"/>
                  </a:lnTo>
                  <a:lnTo>
                    <a:pt x="921" y="831"/>
                  </a:lnTo>
                  <a:lnTo>
                    <a:pt x="922" y="858"/>
                  </a:lnTo>
                  <a:lnTo>
                    <a:pt x="906" y="961"/>
                  </a:lnTo>
                  <a:lnTo>
                    <a:pt x="865" y="1059"/>
                  </a:lnTo>
                  <a:lnTo>
                    <a:pt x="798" y="1145"/>
                  </a:lnTo>
                  <a:lnTo>
                    <a:pt x="707" y="1215"/>
                  </a:lnTo>
                  <a:lnTo>
                    <a:pt x="406" y="1344"/>
                  </a:lnTo>
                  <a:lnTo>
                    <a:pt x="359" y="1385"/>
                  </a:lnTo>
                  <a:lnTo>
                    <a:pt x="343" y="1442"/>
                  </a:lnTo>
                  <a:lnTo>
                    <a:pt x="357" y="1500"/>
                  </a:lnTo>
                  <a:lnTo>
                    <a:pt x="405" y="1544"/>
                  </a:lnTo>
                  <a:lnTo>
                    <a:pt x="686" y="1691"/>
                  </a:lnTo>
                  <a:lnTo>
                    <a:pt x="791" y="1760"/>
                  </a:lnTo>
                  <a:lnTo>
                    <a:pt x="865" y="1850"/>
                  </a:lnTo>
                  <a:lnTo>
                    <a:pt x="909" y="1948"/>
                  </a:lnTo>
                  <a:lnTo>
                    <a:pt x="921" y="2002"/>
                  </a:lnTo>
                  <a:lnTo>
                    <a:pt x="922" y="2029"/>
                  </a:lnTo>
                  <a:lnTo>
                    <a:pt x="923" y="2056"/>
                  </a:lnTo>
                  <a:lnTo>
                    <a:pt x="923" y="2081"/>
                  </a:lnTo>
                  <a:lnTo>
                    <a:pt x="920" y="2108"/>
                  </a:lnTo>
                  <a:lnTo>
                    <a:pt x="908" y="2163"/>
                  </a:lnTo>
                  <a:lnTo>
                    <a:pt x="861" y="2266"/>
                  </a:lnTo>
                  <a:lnTo>
                    <a:pt x="787" y="2356"/>
                  </a:lnTo>
                  <a:lnTo>
                    <a:pt x="680" y="2430"/>
                  </a:lnTo>
                  <a:lnTo>
                    <a:pt x="432" y="2548"/>
                  </a:lnTo>
                  <a:lnTo>
                    <a:pt x="371" y="2564"/>
                  </a:lnTo>
                  <a:lnTo>
                    <a:pt x="331" y="2600"/>
                  </a:lnTo>
                  <a:lnTo>
                    <a:pt x="313" y="2647"/>
                  </a:lnTo>
                  <a:lnTo>
                    <a:pt x="310" y="2674"/>
                  </a:lnTo>
                  <a:lnTo>
                    <a:pt x="311" y="2702"/>
                  </a:lnTo>
                  <a:lnTo>
                    <a:pt x="330" y="2754"/>
                  </a:lnTo>
                  <a:lnTo>
                    <a:pt x="366" y="2799"/>
                  </a:lnTo>
                  <a:lnTo>
                    <a:pt x="418" y="2830"/>
                  </a:lnTo>
                  <a:lnTo>
                    <a:pt x="451" y="2838"/>
                  </a:lnTo>
                  <a:lnTo>
                    <a:pt x="468" y="2839"/>
                  </a:lnTo>
                  <a:lnTo>
                    <a:pt x="487" y="2841"/>
                  </a:lnTo>
                  <a:lnTo>
                    <a:pt x="658" y="2911"/>
                  </a:lnTo>
                  <a:lnTo>
                    <a:pt x="729" y="2964"/>
                  </a:lnTo>
                  <a:lnTo>
                    <a:pt x="794" y="3031"/>
                  </a:lnTo>
                  <a:lnTo>
                    <a:pt x="847" y="3105"/>
                  </a:lnTo>
                  <a:lnTo>
                    <a:pt x="887" y="3187"/>
                  </a:lnTo>
                  <a:lnTo>
                    <a:pt x="927" y="3370"/>
                  </a:ln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Freeform 3"/>
            <p:cNvSpPr>
              <a:spLocks noChangeAspect="1"/>
            </p:cNvSpPr>
            <p:nvPr/>
          </p:nvSpPr>
          <p:spPr bwMode="auto">
            <a:xfrm>
              <a:off x="1848965" y="2174102"/>
              <a:ext cx="234950" cy="806450"/>
            </a:xfrm>
            <a:custGeom>
              <a:avLst/>
              <a:gdLst>
                <a:gd name="T0" fmla="*/ 2147483647 w 927"/>
                <a:gd name="T1" fmla="*/ 2147483647 h 3371"/>
                <a:gd name="T2" fmla="*/ 2147483647 w 927"/>
                <a:gd name="T3" fmla="*/ 2147483647 h 3371"/>
                <a:gd name="T4" fmla="*/ 2147483647 w 927"/>
                <a:gd name="T5" fmla="*/ 2147483647 h 3371"/>
                <a:gd name="T6" fmla="*/ 2147483647 w 927"/>
                <a:gd name="T7" fmla="*/ 2147483647 h 3371"/>
                <a:gd name="T8" fmla="*/ 0 w 927"/>
                <a:gd name="T9" fmla="*/ 2147483647 h 3371"/>
                <a:gd name="T10" fmla="*/ 2147483647 w 927"/>
                <a:gd name="T11" fmla="*/ 2147483647 h 3371"/>
                <a:gd name="T12" fmla="*/ 2147483647 w 927"/>
                <a:gd name="T13" fmla="*/ 2147483647 h 3371"/>
                <a:gd name="T14" fmla="*/ 2147483647 w 927"/>
                <a:gd name="T15" fmla="*/ 2147483647 h 3371"/>
                <a:gd name="T16" fmla="*/ 2147483647 w 927"/>
                <a:gd name="T17" fmla="*/ 2147483647 h 3371"/>
                <a:gd name="T18" fmla="*/ 2147483647 w 927"/>
                <a:gd name="T19" fmla="*/ 2147483647 h 3371"/>
                <a:gd name="T20" fmla="*/ 2147483647 w 927"/>
                <a:gd name="T21" fmla="*/ 2147483647 h 3371"/>
                <a:gd name="T22" fmla="*/ 2147483647 w 927"/>
                <a:gd name="T23" fmla="*/ 2147483647 h 3371"/>
                <a:gd name="T24" fmla="*/ 2147483647 w 927"/>
                <a:gd name="T25" fmla="*/ 2147483647 h 3371"/>
                <a:gd name="T26" fmla="*/ 2147483647 w 927"/>
                <a:gd name="T27" fmla="*/ 2147483647 h 3371"/>
                <a:gd name="T28" fmla="*/ 2147483647 w 927"/>
                <a:gd name="T29" fmla="*/ 2147483647 h 3371"/>
                <a:gd name="T30" fmla="*/ 2147483647 w 927"/>
                <a:gd name="T31" fmla="*/ 2147483647 h 3371"/>
                <a:gd name="T32" fmla="*/ 2147483647 w 927"/>
                <a:gd name="T33" fmla="*/ 2147483647 h 3371"/>
                <a:gd name="T34" fmla="*/ 2147483647 w 927"/>
                <a:gd name="T35" fmla="*/ 2147483647 h 3371"/>
                <a:gd name="T36" fmla="*/ 2147483647 w 927"/>
                <a:gd name="T37" fmla="*/ 2147483647 h 3371"/>
                <a:gd name="T38" fmla="*/ 2147483647 w 927"/>
                <a:gd name="T39" fmla="*/ 2147483647 h 3371"/>
                <a:gd name="T40" fmla="*/ 2147483647 w 927"/>
                <a:gd name="T41" fmla="*/ 2147483647 h 3371"/>
                <a:gd name="T42" fmla="*/ 2147483647 w 927"/>
                <a:gd name="T43" fmla="*/ 2147483647 h 3371"/>
                <a:gd name="T44" fmla="*/ 2147483647 w 927"/>
                <a:gd name="T45" fmla="*/ 2147483647 h 3371"/>
                <a:gd name="T46" fmla="*/ 2147483647 w 927"/>
                <a:gd name="T47" fmla="*/ 2147483647 h 3371"/>
                <a:gd name="T48" fmla="*/ 2147483647 w 927"/>
                <a:gd name="T49" fmla="*/ 2147483647 h 3371"/>
                <a:gd name="T50" fmla="*/ 2147483647 w 927"/>
                <a:gd name="T51" fmla="*/ 2147483647 h 3371"/>
                <a:gd name="T52" fmla="*/ 2147483647 w 927"/>
                <a:gd name="T53" fmla="*/ 2147483647 h 3371"/>
                <a:gd name="T54" fmla="*/ 2147483647 w 927"/>
                <a:gd name="T55" fmla="*/ 2147483647 h 3371"/>
                <a:gd name="T56" fmla="*/ 2147483647 w 927"/>
                <a:gd name="T57" fmla="*/ 2147483647 h 3371"/>
                <a:gd name="T58" fmla="*/ 2147483647 w 927"/>
                <a:gd name="T59" fmla="*/ 2147483647 h 3371"/>
                <a:gd name="T60" fmla="*/ 2147483647 w 927"/>
                <a:gd name="T61" fmla="*/ 2147483647 h 3371"/>
                <a:gd name="T62" fmla="*/ 2147483647 w 927"/>
                <a:gd name="T63" fmla="*/ 2147483647 h 3371"/>
                <a:gd name="T64" fmla="*/ 2147483647 w 927"/>
                <a:gd name="T65" fmla="*/ 2147483647 h 3371"/>
                <a:gd name="T66" fmla="*/ 2147483647 w 927"/>
                <a:gd name="T67" fmla="*/ 2147483647 h 3371"/>
                <a:gd name="T68" fmla="*/ 2147483647 w 927"/>
                <a:gd name="T69" fmla="*/ 2147483647 h 3371"/>
                <a:gd name="T70" fmla="*/ 2147483647 w 927"/>
                <a:gd name="T71" fmla="*/ 2147483647 h 3371"/>
                <a:gd name="T72" fmla="*/ 2147483647 w 927"/>
                <a:gd name="T73" fmla="*/ 2147483647 h 3371"/>
                <a:gd name="T74" fmla="*/ 2147483647 w 927"/>
                <a:gd name="T75" fmla="*/ 2147483647 h 3371"/>
                <a:gd name="T76" fmla="*/ 2147483647 w 927"/>
                <a:gd name="T77" fmla="*/ 2147483647 h 3371"/>
                <a:gd name="T78" fmla="*/ 2147483647 w 927"/>
                <a:gd name="T79" fmla="*/ 2147483647 h 3371"/>
                <a:gd name="T80" fmla="*/ 2147483647 w 927"/>
                <a:gd name="T81" fmla="*/ 2147483647 h 3371"/>
                <a:gd name="T82" fmla="*/ 2147483647 w 927"/>
                <a:gd name="T83" fmla="*/ 2147483647 h 3371"/>
                <a:gd name="T84" fmla="*/ 2147483647 w 927"/>
                <a:gd name="T85" fmla="*/ 2147483647 h 3371"/>
                <a:gd name="T86" fmla="*/ 2147483647 w 927"/>
                <a:gd name="T87" fmla="*/ 2147483647 h 3371"/>
                <a:gd name="T88" fmla="*/ 2147483647 w 927"/>
                <a:gd name="T89" fmla="*/ 2147483647 h 3371"/>
                <a:gd name="T90" fmla="*/ 2147483647 w 927"/>
                <a:gd name="T91" fmla="*/ 2147483647 h 3371"/>
                <a:gd name="T92" fmla="*/ 2147483647 w 927"/>
                <a:gd name="T93" fmla="*/ 2147483647 h 3371"/>
                <a:gd name="T94" fmla="*/ 2147483647 w 927"/>
                <a:gd name="T95" fmla="*/ 2147483647 h 3371"/>
                <a:gd name="T96" fmla="*/ 2147483647 w 927"/>
                <a:gd name="T97" fmla="*/ 2147483647 h 3371"/>
                <a:gd name="T98" fmla="*/ 2147483647 w 927"/>
                <a:gd name="T99" fmla="*/ 2147483647 h 3371"/>
                <a:gd name="T100" fmla="*/ 2147483647 w 927"/>
                <a:gd name="T101" fmla="*/ 2147483647 h 3371"/>
                <a:gd name="T102" fmla="*/ 2147483647 w 927"/>
                <a:gd name="T103" fmla="*/ 2147483647 h 3371"/>
                <a:gd name="T104" fmla="*/ 2147483647 w 927"/>
                <a:gd name="T105" fmla="*/ 2147483647 h 33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7"/>
                <a:gd name="T160" fmla="*/ 0 h 3371"/>
                <a:gd name="T161" fmla="*/ 927 w 927"/>
                <a:gd name="T162" fmla="*/ 3371 h 33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7" h="3371">
                  <a:moveTo>
                    <a:pt x="623" y="3371"/>
                  </a:moveTo>
                  <a:lnTo>
                    <a:pt x="591" y="3286"/>
                  </a:lnTo>
                  <a:lnTo>
                    <a:pt x="534" y="3211"/>
                  </a:lnTo>
                  <a:lnTo>
                    <a:pt x="458" y="3157"/>
                  </a:lnTo>
                  <a:lnTo>
                    <a:pt x="367" y="3124"/>
                  </a:lnTo>
                  <a:lnTo>
                    <a:pt x="221" y="3075"/>
                  </a:lnTo>
                  <a:lnTo>
                    <a:pt x="111" y="2985"/>
                  </a:lnTo>
                  <a:lnTo>
                    <a:pt x="38" y="2869"/>
                  </a:lnTo>
                  <a:lnTo>
                    <a:pt x="3" y="2735"/>
                  </a:lnTo>
                  <a:lnTo>
                    <a:pt x="0" y="2669"/>
                  </a:lnTo>
                  <a:lnTo>
                    <a:pt x="8" y="2600"/>
                  </a:lnTo>
                  <a:lnTo>
                    <a:pt x="53" y="2470"/>
                  </a:lnTo>
                  <a:lnTo>
                    <a:pt x="142" y="2359"/>
                  </a:lnTo>
                  <a:lnTo>
                    <a:pt x="277" y="2276"/>
                  </a:lnTo>
                  <a:lnTo>
                    <a:pt x="276" y="2275"/>
                  </a:lnTo>
                  <a:lnTo>
                    <a:pt x="460" y="2183"/>
                  </a:lnTo>
                  <a:lnTo>
                    <a:pt x="458" y="2181"/>
                  </a:lnTo>
                  <a:lnTo>
                    <a:pt x="500" y="2160"/>
                  </a:lnTo>
                  <a:lnTo>
                    <a:pt x="533" y="2127"/>
                  </a:lnTo>
                  <a:lnTo>
                    <a:pt x="561" y="2042"/>
                  </a:lnTo>
                  <a:lnTo>
                    <a:pt x="561" y="2023"/>
                  </a:lnTo>
                  <a:lnTo>
                    <a:pt x="559" y="1999"/>
                  </a:lnTo>
                  <a:lnTo>
                    <a:pt x="543" y="1959"/>
                  </a:lnTo>
                  <a:lnTo>
                    <a:pt x="514" y="1925"/>
                  </a:lnTo>
                  <a:lnTo>
                    <a:pt x="469" y="1900"/>
                  </a:lnTo>
                  <a:lnTo>
                    <a:pt x="267" y="1791"/>
                  </a:lnTo>
                  <a:lnTo>
                    <a:pt x="171" y="1725"/>
                  </a:lnTo>
                  <a:lnTo>
                    <a:pt x="103" y="1636"/>
                  </a:lnTo>
                  <a:lnTo>
                    <a:pt x="65" y="1537"/>
                  </a:lnTo>
                  <a:lnTo>
                    <a:pt x="57" y="1484"/>
                  </a:lnTo>
                  <a:lnTo>
                    <a:pt x="56" y="1457"/>
                  </a:lnTo>
                  <a:lnTo>
                    <a:pt x="55" y="1429"/>
                  </a:lnTo>
                  <a:lnTo>
                    <a:pt x="73" y="1325"/>
                  </a:lnTo>
                  <a:lnTo>
                    <a:pt x="122" y="1228"/>
                  </a:lnTo>
                  <a:lnTo>
                    <a:pt x="198" y="1147"/>
                  </a:lnTo>
                  <a:lnTo>
                    <a:pt x="305" y="1089"/>
                  </a:lnTo>
                  <a:lnTo>
                    <a:pt x="303" y="1087"/>
                  </a:lnTo>
                  <a:lnTo>
                    <a:pt x="524" y="968"/>
                  </a:lnTo>
                  <a:lnTo>
                    <a:pt x="570" y="944"/>
                  </a:lnTo>
                  <a:lnTo>
                    <a:pt x="603" y="907"/>
                  </a:lnTo>
                  <a:lnTo>
                    <a:pt x="623" y="864"/>
                  </a:lnTo>
                  <a:lnTo>
                    <a:pt x="628" y="840"/>
                  </a:lnTo>
                  <a:lnTo>
                    <a:pt x="629" y="814"/>
                  </a:lnTo>
                  <a:lnTo>
                    <a:pt x="599" y="722"/>
                  </a:lnTo>
                  <a:lnTo>
                    <a:pt x="564" y="684"/>
                  </a:lnTo>
                  <a:lnTo>
                    <a:pt x="514" y="658"/>
                  </a:lnTo>
                  <a:lnTo>
                    <a:pt x="444" y="584"/>
                  </a:lnTo>
                  <a:lnTo>
                    <a:pt x="389" y="494"/>
                  </a:lnTo>
                  <a:lnTo>
                    <a:pt x="356" y="397"/>
                  </a:lnTo>
                  <a:lnTo>
                    <a:pt x="341" y="291"/>
                  </a:lnTo>
                  <a:lnTo>
                    <a:pt x="340" y="293"/>
                  </a:lnTo>
                  <a:lnTo>
                    <a:pt x="149" y="293"/>
                  </a:lnTo>
                  <a:lnTo>
                    <a:pt x="496" y="0"/>
                  </a:lnTo>
                  <a:lnTo>
                    <a:pt x="826" y="293"/>
                  </a:lnTo>
                  <a:lnTo>
                    <a:pt x="615" y="284"/>
                  </a:lnTo>
                  <a:lnTo>
                    <a:pt x="615" y="313"/>
                  </a:lnTo>
                  <a:lnTo>
                    <a:pt x="619" y="345"/>
                  </a:lnTo>
                  <a:lnTo>
                    <a:pt x="642" y="405"/>
                  </a:lnTo>
                  <a:lnTo>
                    <a:pt x="681" y="455"/>
                  </a:lnTo>
                  <a:lnTo>
                    <a:pt x="733" y="494"/>
                  </a:lnTo>
                  <a:lnTo>
                    <a:pt x="817" y="566"/>
                  </a:lnTo>
                  <a:lnTo>
                    <a:pt x="878" y="654"/>
                  </a:lnTo>
                  <a:lnTo>
                    <a:pt x="912" y="753"/>
                  </a:lnTo>
                  <a:lnTo>
                    <a:pt x="920" y="804"/>
                  </a:lnTo>
                  <a:lnTo>
                    <a:pt x="921" y="831"/>
                  </a:lnTo>
                  <a:lnTo>
                    <a:pt x="922" y="858"/>
                  </a:lnTo>
                  <a:lnTo>
                    <a:pt x="906" y="961"/>
                  </a:lnTo>
                  <a:lnTo>
                    <a:pt x="865" y="1059"/>
                  </a:lnTo>
                  <a:lnTo>
                    <a:pt x="798" y="1145"/>
                  </a:lnTo>
                  <a:lnTo>
                    <a:pt x="707" y="1215"/>
                  </a:lnTo>
                  <a:lnTo>
                    <a:pt x="406" y="1344"/>
                  </a:lnTo>
                  <a:lnTo>
                    <a:pt x="359" y="1385"/>
                  </a:lnTo>
                  <a:lnTo>
                    <a:pt x="343" y="1442"/>
                  </a:lnTo>
                  <a:lnTo>
                    <a:pt x="357" y="1500"/>
                  </a:lnTo>
                  <a:lnTo>
                    <a:pt x="405" y="1544"/>
                  </a:lnTo>
                  <a:lnTo>
                    <a:pt x="686" y="1691"/>
                  </a:lnTo>
                  <a:lnTo>
                    <a:pt x="791" y="1760"/>
                  </a:lnTo>
                  <a:lnTo>
                    <a:pt x="865" y="1850"/>
                  </a:lnTo>
                  <a:lnTo>
                    <a:pt x="909" y="1948"/>
                  </a:lnTo>
                  <a:lnTo>
                    <a:pt x="921" y="2002"/>
                  </a:lnTo>
                  <a:lnTo>
                    <a:pt x="922" y="2029"/>
                  </a:lnTo>
                  <a:lnTo>
                    <a:pt x="923" y="2056"/>
                  </a:lnTo>
                  <a:lnTo>
                    <a:pt x="923" y="2081"/>
                  </a:lnTo>
                  <a:lnTo>
                    <a:pt x="920" y="2108"/>
                  </a:lnTo>
                  <a:lnTo>
                    <a:pt x="908" y="2163"/>
                  </a:lnTo>
                  <a:lnTo>
                    <a:pt x="861" y="2266"/>
                  </a:lnTo>
                  <a:lnTo>
                    <a:pt x="787" y="2356"/>
                  </a:lnTo>
                  <a:lnTo>
                    <a:pt x="680" y="2430"/>
                  </a:lnTo>
                  <a:lnTo>
                    <a:pt x="432" y="2548"/>
                  </a:lnTo>
                  <a:lnTo>
                    <a:pt x="371" y="2564"/>
                  </a:lnTo>
                  <a:lnTo>
                    <a:pt x="331" y="2600"/>
                  </a:lnTo>
                  <a:lnTo>
                    <a:pt x="313" y="2647"/>
                  </a:lnTo>
                  <a:lnTo>
                    <a:pt x="310" y="2674"/>
                  </a:lnTo>
                  <a:lnTo>
                    <a:pt x="311" y="2702"/>
                  </a:lnTo>
                  <a:lnTo>
                    <a:pt x="330" y="2754"/>
                  </a:lnTo>
                  <a:lnTo>
                    <a:pt x="366" y="2799"/>
                  </a:lnTo>
                  <a:lnTo>
                    <a:pt x="418" y="2830"/>
                  </a:lnTo>
                  <a:lnTo>
                    <a:pt x="451" y="2838"/>
                  </a:lnTo>
                  <a:lnTo>
                    <a:pt x="468" y="2839"/>
                  </a:lnTo>
                  <a:lnTo>
                    <a:pt x="487" y="2841"/>
                  </a:lnTo>
                  <a:lnTo>
                    <a:pt x="658" y="2911"/>
                  </a:lnTo>
                  <a:lnTo>
                    <a:pt x="729" y="2964"/>
                  </a:lnTo>
                  <a:lnTo>
                    <a:pt x="794" y="3031"/>
                  </a:lnTo>
                  <a:lnTo>
                    <a:pt x="847" y="3105"/>
                  </a:lnTo>
                  <a:lnTo>
                    <a:pt x="887" y="3187"/>
                  </a:lnTo>
                  <a:lnTo>
                    <a:pt x="927" y="3370"/>
                  </a:ln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Freeform 3"/>
            <p:cNvSpPr>
              <a:spLocks noChangeAspect="1"/>
            </p:cNvSpPr>
            <p:nvPr/>
          </p:nvSpPr>
          <p:spPr bwMode="auto">
            <a:xfrm>
              <a:off x="3141190" y="2296340"/>
              <a:ext cx="193675" cy="706437"/>
            </a:xfrm>
            <a:custGeom>
              <a:avLst/>
              <a:gdLst>
                <a:gd name="T0" fmla="*/ 2147483647 w 927"/>
                <a:gd name="T1" fmla="*/ 2147483647 h 3371"/>
                <a:gd name="T2" fmla="*/ 2147483647 w 927"/>
                <a:gd name="T3" fmla="*/ 2147483647 h 3371"/>
                <a:gd name="T4" fmla="*/ 2147483647 w 927"/>
                <a:gd name="T5" fmla="*/ 2147483647 h 3371"/>
                <a:gd name="T6" fmla="*/ 2147483647 w 927"/>
                <a:gd name="T7" fmla="*/ 2147483647 h 3371"/>
                <a:gd name="T8" fmla="*/ 0 w 927"/>
                <a:gd name="T9" fmla="*/ 2147483647 h 3371"/>
                <a:gd name="T10" fmla="*/ 2147483647 w 927"/>
                <a:gd name="T11" fmla="*/ 2147483647 h 3371"/>
                <a:gd name="T12" fmla="*/ 2147483647 w 927"/>
                <a:gd name="T13" fmla="*/ 2147483647 h 3371"/>
                <a:gd name="T14" fmla="*/ 2147483647 w 927"/>
                <a:gd name="T15" fmla="*/ 2147483647 h 3371"/>
                <a:gd name="T16" fmla="*/ 2147483647 w 927"/>
                <a:gd name="T17" fmla="*/ 2147483647 h 3371"/>
                <a:gd name="T18" fmla="*/ 2147483647 w 927"/>
                <a:gd name="T19" fmla="*/ 2147483647 h 3371"/>
                <a:gd name="T20" fmla="*/ 2147483647 w 927"/>
                <a:gd name="T21" fmla="*/ 2147483647 h 3371"/>
                <a:gd name="T22" fmla="*/ 2147483647 w 927"/>
                <a:gd name="T23" fmla="*/ 2147483647 h 3371"/>
                <a:gd name="T24" fmla="*/ 2147483647 w 927"/>
                <a:gd name="T25" fmla="*/ 2147483647 h 3371"/>
                <a:gd name="T26" fmla="*/ 2147483647 w 927"/>
                <a:gd name="T27" fmla="*/ 2147483647 h 3371"/>
                <a:gd name="T28" fmla="*/ 2147483647 w 927"/>
                <a:gd name="T29" fmla="*/ 2147483647 h 3371"/>
                <a:gd name="T30" fmla="*/ 2147483647 w 927"/>
                <a:gd name="T31" fmla="*/ 2147483647 h 3371"/>
                <a:gd name="T32" fmla="*/ 2147483647 w 927"/>
                <a:gd name="T33" fmla="*/ 2147483647 h 3371"/>
                <a:gd name="T34" fmla="*/ 2147483647 w 927"/>
                <a:gd name="T35" fmla="*/ 2147483647 h 3371"/>
                <a:gd name="T36" fmla="*/ 2147483647 w 927"/>
                <a:gd name="T37" fmla="*/ 2147483647 h 3371"/>
                <a:gd name="T38" fmla="*/ 2147483647 w 927"/>
                <a:gd name="T39" fmla="*/ 2147483647 h 3371"/>
                <a:gd name="T40" fmla="*/ 2147483647 w 927"/>
                <a:gd name="T41" fmla="*/ 2147483647 h 3371"/>
                <a:gd name="T42" fmla="*/ 2147483647 w 927"/>
                <a:gd name="T43" fmla="*/ 2147483647 h 3371"/>
                <a:gd name="T44" fmla="*/ 2147483647 w 927"/>
                <a:gd name="T45" fmla="*/ 2147483647 h 3371"/>
                <a:gd name="T46" fmla="*/ 2147483647 w 927"/>
                <a:gd name="T47" fmla="*/ 2147483647 h 3371"/>
                <a:gd name="T48" fmla="*/ 2147483647 w 927"/>
                <a:gd name="T49" fmla="*/ 2147483647 h 3371"/>
                <a:gd name="T50" fmla="*/ 2147483647 w 927"/>
                <a:gd name="T51" fmla="*/ 2147483647 h 3371"/>
                <a:gd name="T52" fmla="*/ 2147483647 w 927"/>
                <a:gd name="T53" fmla="*/ 2147483647 h 3371"/>
                <a:gd name="T54" fmla="*/ 2147483647 w 927"/>
                <a:gd name="T55" fmla="*/ 2147483647 h 3371"/>
                <a:gd name="T56" fmla="*/ 2147483647 w 927"/>
                <a:gd name="T57" fmla="*/ 2147483647 h 3371"/>
                <a:gd name="T58" fmla="*/ 2147483647 w 927"/>
                <a:gd name="T59" fmla="*/ 2147483647 h 3371"/>
                <a:gd name="T60" fmla="*/ 2147483647 w 927"/>
                <a:gd name="T61" fmla="*/ 2147483647 h 3371"/>
                <a:gd name="T62" fmla="*/ 2147483647 w 927"/>
                <a:gd name="T63" fmla="*/ 2147483647 h 3371"/>
                <a:gd name="T64" fmla="*/ 2147483647 w 927"/>
                <a:gd name="T65" fmla="*/ 2147483647 h 3371"/>
                <a:gd name="T66" fmla="*/ 2147483647 w 927"/>
                <a:gd name="T67" fmla="*/ 2147483647 h 3371"/>
                <a:gd name="T68" fmla="*/ 2147483647 w 927"/>
                <a:gd name="T69" fmla="*/ 2147483647 h 3371"/>
                <a:gd name="T70" fmla="*/ 2147483647 w 927"/>
                <a:gd name="T71" fmla="*/ 2147483647 h 3371"/>
                <a:gd name="T72" fmla="*/ 2147483647 w 927"/>
                <a:gd name="T73" fmla="*/ 2147483647 h 3371"/>
                <a:gd name="T74" fmla="*/ 2147483647 w 927"/>
                <a:gd name="T75" fmla="*/ 2147483647 h 3371"/>
                <a:gd name="T76" fmla="*/ 2147483647 w 927"/>
                <a:gd name="T77" fmla="*/ 2147483647 h 3371"/>
                <a:gd name="T78" fmla="*/ 2147483647 w 927"/>
                <a:gd name="T79" fmla="*/ 2147483647 h 3371"/>
                <a:gd name="T80" fmla="*/ 2147483647 w 927"/>
                <a:gd name="T81" fmla="*/ 2147483647 h 3371"/>
                <a:gd name="T82" fmla="*/ 2147483647 w 927"/>
                <a:gd name="T83" fmla="*/ 2147483647 h 3371"/>
                <a:gd name="T84" fmla="*/ 2147483647 w 927"/>
                <a:gd name="T85" fmla="*/ 2147483647 h 3371"/>
                <a:gd name="T86" fmla="*/ 2147483647 w 927"/>
                <a:gd name="T87" fmla="*/ 2147483647 h 3371"/>
                <a:gd name="T88" fmla="*/ 2147483647 w 927"/>
                <a:gd name="T89" fmla="*/ 2147483647 h 3371"/>
                <a:gd name="T90" fmla="*/ 2147483647 w 927"/>
                <a:gd name="T91" fmla="*/ 2147483647 h 3371"/>
                <a:gd name="T92" fmla="*/ 2147483647 w 927"/>
                <a:gd name="T93" fmla="*/ 2147483647 h 3371"/>
                <a:gd name="T94" fmla="*/ 2147483647 w 927"/>
                <a:gd name="T95" fmla="*/ 2147483647 h 3371"/>
                <a:gd name="T96" fmla="*/ 2147483647 w 927"/>
                <a:gd name="T97" fmla="*/ 2147483647 h 3371"/>
                <a:gd name="T98" fmla="*/ 2147483647 w 927"/>
                <a:gd name="T99" fmla="*/ 2147483647 h 3371"/>
                <a:gd name="T100" fmla="*/ 2147483647 w 927"/>
                <a:gd name="T101" fmla="*/ 2147483647 h 3371"/>
                <a:gd name="T102" fmla="*/ 2147483647 w 927"/>
                <a:gd name="T103" fmla="*/ 2147483647 h 3371"/>
                <a:gd name="T104" fmla="*/ 2147483647 w 927"/>
                <a:gd name="T105" fmla="*/ 2147483647 h 33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7"/>
                <a:gd name="T160" fmla="*/ 0 h 3371"/>
                <a:gd name="T161" fmla="*/ 927 w 927"/>
                <a:gd name="T162" fmla="*/ 3371 h 33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7" h="3371">
                  <a:moveTo>
                    <a:pt x="623" y="3371"/>
                  </a:moveTo>
                  <a:lnTo>
                    <a:pt x="591" y="3286"/>
                  </a:lnTo>
                  <a:lnTo>
                    <a:pt x="534" y="3211"/>
                  </a:lnTo>
                  <a:lnTo>
                    <a:pt x="458" y="3157"/>
                  </a:lnTo>
                  <a:lnTo>
                    <a:pt x="367" y="3124"/>
                  </a:lnTo>
                  <a:lnTo>
                    <a:pt x="221" y="3075"/>
                  </a:lnTo>
                  <a:lnTo>
                    <a:pt x="111" y="2985"/>
                  </a:lnTo>
                  <a:lnTo>
                    <a:pt x="38" y="2869"/>
                  </a:lnTo>
                  <a:lnTo>
                    <a:pt x="3" y="2735"/>
                  </a:lnTo>
                  <a:lnTo>
                    <a:pt x="0" y="2669"/>
                  </a:lnTo>
                  <a:lnTo>
                    <a:pt x="8" y="2600"/>
                  </a:lnTo>
                  <a:lnTo>
                    <a:pt x="53" y="2470"/>
                  </a:lnTo>
                  <a:lnTo>
                    <a:pt x="142" y="2359"/>
                  </a:lnTo>
                  <a:lnTo>
                    <a:pt x="277" y="2276"/>
                  </a:lnTo>
                  <a:lnTo>
                    <a:pt x="276" y="2275"/>
                  </a:lnTo>
                  <a:lnTo>
                    <a:pt x="460" y="2183"/>
                  </a:lnTo>
                  <a:lnTo>
                    <a:pt x="458" y="2181"/>
                  </a:lnTo>
                  <a:lnTo>
                    <a:pt x="500" y="2160"/>
                  </a:lnTo>
                  <a:lnTo>
                    <a:pt x="533" y="2127"/>
                  </a:lnTo>
                  <a:lnTo>
                    <a:pt x="561" y="2042"/>
                  </a:lnTo>
                  <a:lnTo>
                    <a:pt x="561" y="2023"/>
                  </a:lnTo>
                  <a:lnTo>
                    <a:pt x="559" y="1999"/>
                  </a:lnTo>
                  <a:lnTo>
                    <a:pt x="543" y="1959"/>
                  </a:lnTo>
                  <a:lnTo>
                    <a:pt x="514" y="1925"/>
                  </a:lnTo>
                  <a:lnTo>
                    <a:pt x="469" y="1900"/>
                  </a:lnTo>
                  <a:lnTo>
                    <a:pt x="267" y="1791"/>
                  </a:lnTo>
                  <a:lnTo>
                    <a:pt x="171" y="1725"/>
                  </a:lnTo>
                  <a:lnTo>
                    <a:pt x="103" y="1636"/>
                  </a:lnTo>
                  <a:lnTo>
                    <a:pt x="65" y="1537"/>
                  </a:lnTo>
                  <a:lnTo>
                    <a:pt x="57" y="1484"/>
                  </a:lnTo>
                  <a:lnTo>
                    <a:pt x="56" y="1457"/>
                  </a:lnTo>
                  <a:lnTo>
                    <a:pt x="55" y="1429"/>
                  </a:lnTo>
                  <a:lnTo>
                    <a:pt x="73" y="1325"/>
                  </a:lnTo>
                  <a:lnTo>
                    <a:pt x="122" y="1228"/>
                  </a:lnTo>
                  <a:lnTo>
                    <a:pt x="198" y="1147"/>
                  </a:lnTo>
                  <a:lnTo>
                    <a:pt x="305" y="1089"/>
                  </a:lnTo>
                  <a:lnTo>
                    <a:pt x="303" y="1087"/>
                  </a:lnTo>
                  <a:lnTo>
                    <a:pt x="524" y="968"/>
                  </a:lnTo>
                  <a:lnTo>
                    <a:pt x="570" y="944"/>
                  </a:lnTo>
                  <a:lnTo>
                    <a:pt x="603" y="907"/>
                  </a:lnTo>
                  <a:lnTo>
                    <a:pt x="623" y="864"/>
                  </a:lnTo>
                  <a:lnTo>
                    <a:pt x="628" y="840"/>
                  </a:lnTo>
                  <a:lnTo>
                    <a:pt x="629" y="814"/>
                  </a:lnTo>
                  <a:lnTo>
                    <a:pt x="599" y="722"/>
                  </a:lnTo>
                  <a:lnTo>
                    <a:pt x="564" y="684"/>
                  </a:lnTo>
                  <a:lnTo>
                    <a:pt x="514" y="658"/>
                  </a:lnTo>
                  <a:lnTo>
                    <a:pt x="444" y="584"/>
                  </a:lnTo>
                  <a:lnTo>
                    <a:pt x="389" y="494"/>
                  </a:lnTo>
                  <a:lnTo>
                    <a:pt x="356" y="397"/>
                  </a:lnTo>
                  <a:lnTo>
                    <a:pt x="341" y="291"/>
                  </a:lnTo>
                  <a:lnTo>
                    <a:pt x="340" y="293"/>
                  </a:lnTo>
                  <a:lnTo>
                    <a:pt x="149" y="293"/>
                  </a:lnTo>
                  <a:lnTo>
                    <a:pt x="496" y="0"/>
                  </a:lnTo>
                  <a:lnTo>
                    <a:pt x="826" y="293"/>
                  </a:lnTo>
                  <a:lnTo>
                    <a:pt x="615" y="284"/>
                  </a:lnTo>
                  <a:lnTo>
                    <a:pt x="615" y="313"/>
                  </a:lnTo>
                  <a:lnTo>
                    <a:pt x="619" y="345"/>
                  </a:lnTo>
                  <a:lnTo>
                    <a:pt x="642" y="405"/>
                  </a:lnTo>
                  <a:lnTo>
                    <a:pt x="681" y="455"/>
                  </a:lnTo>
                  <a:lnTo>
                    <a:pt x="733" y="494"/>
                  </a:lnTo>
                  <a:lnTo>
                    <a:pt x="817" y="566"/>
                  </a:lnTo>
                  <a:lnTo>
                    <a:pt x="878" y="654"/>
                  </a:lnTo>
                  <a:lnTo>
                    <a:pt x="912" y="753"/>
                  </a:lnTo>
                  <a:lnTo>
                    <a:pt x="920" y="804"/>
                  </a:lnTo>
                  <a:lnTo>
                    <a:pt x="921" y="831"/>
                  </a:lnTo>
                  <a:lnTo>
                    <a:pt x="922" y="858"/>
                  </a:lnTo>
                  <a:lnTo>
                    <a:pt x="906" y="961"/>
                  </a:lnTo>
                  <a:lnTo>
                    <a:pt x="865" y="1059"/>
                  </a:lnTo>
                  <a:lnTo>
                    <a:pt x="798" y="1145"/>
                  </a:lnTo>
                  <a:lnTo>
                    <a:pt x="707" y="1215"/>
                  </a:lnTo>
                  <a:lnTo>
                    <a:pt x="406" y="1344"/>
                  </a:lnTo>
                  <a:lnTo>
                    <a:pt x="359" y="1385"/>
                  </a:lnTo>
                  <a:lnTo>
                    <a:pt x="343" y="1442"/>
                  </a:lnTo>
                  <a:lnTo>
                    <a:pt x="357" y="1500"/>
                  </a:lnTo>
                  <a:lnTo>
                    <a:pt x="405" y="1544"/>
                  </a:lnTo>
                  <a:lnTo>
                    <a:pt x="686" y="1691"/>
                  </a:lnTo>
                  <a:lnTo>
                    <a:pt x="791" y="1760"/>
                  </a:lnTo>
                  <a:lnTo>
                    <a:pt x="865" y="1850"/>
                  </a:lnTo>
                  <a:lnTo>
                    <a:pt x="909" y="1948"/>
                  </a:lnTo>
                  <a:lnTo>
                    <a:pt x="921" y="2002"/>
                  </a:lnTo>
                  <a:lnTo>
                    <a:pt x="922" y="2029"/>
                  </a:lnTo>
                  <a:lnTo>
                    <a:pt x="923" y="2056"/>
                  </a:lnTo>
                  <a:lnTo>
                    <a:pt x="923" y="2081"/>
                  </a:lnTo>
                  <a:lnTo>
                    <a:pt x="920" y="2108"/>
                  </a:lnTo>
                  <a:lnTo>
                    <a:pt x="908" y="2163"/>
                  </a:lnTo>
                  <a:lnTo>
                    <a:pt x="861" y="2266"/>
                  </a:lnTo>
                  <a:lnTo>
                    <a:pt x="787" y="2356"/>
                  </a:lnTo>
                  <a:lnTo>
                    <a:pt x="680" y="2430"/>
                  </a:lnTo>
                  <a:lnTo>
                    <a:pt x="432" y="2548"/>
                  </a:lnTo>
                  <a:lnTo>
                    <a:pt x="371" y="2564"/>
                  </a:lnTo>
                  <a:lnTo>
                    <a:pt x="331" y="2600"/>
                  </a:lnTo>
                  <a:lnTo>
                    <a:pt x="313" y="2647"/>
                  </a:lnTo>
                  <a:lnTo>
                    <a:pt x="310" y="2674"/>
                  </a:lnTo>
                  <a:lnTo>
                    <a:pt x="311" y="2702"/>
                  </a:lnTo>
                  <a:lnTo>
                    <a:pt x="330" y="2754"/>
                  </a:lnTo>
                  <a:lnTo>
                    <a:pt x="366" y="2799"/>
                  </a:lnTo>
                  <a:lnTo>
                    <a:pt x="418" y="2830"/>
                  </a:lnTo>
                  <a:lnTo>
                    <a:pt x="451" y="2838"/>
                  </a:lnTo>
                  <a:lnTo>
                    <a:pt x="468" y="2839"/>
                  </a:lnTo>
                  <a:lnTo>
                    <a:pt x="487" y="2841"/>
                  </a:lnTo>
                  <a:lnTo>
                    <a:pt x="658" y="2911"/>
                  </a:lnTo>
                  <a:lnTo>
                    <a:pt x="729" y="2964"/>
                  </a:lnTo>
                  <a:lnTo>
                    <a:pt x="794" y="3031"/>
                  </a:lnTo>
                  <a:lnTo>
                    <a:pt x="847" y="3105"/>
                  </a:lnTo>
                  <a:lnTo>
                    <a:pt x="887" y="3187"/>
                  </a:lnTo>
                  <a:lnTo>
                    <a:pt x="927" y="3370"/>
                  </a:ln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Freeform 3"/>
            <p:cNvSpPr>
              <a:spLocks noChangeAspect="1"/>
            </p:cNvSpPr>
            <p:nvPr/>
          </p:nvSpPr>
          <p:spPr bwMode="auto">
            <a:xfrm>
              <a:off x="3250728" y="1691502"/>
              <a:ext cx="352425" cy="609600"/>
            </a:xfrm>
            <a:custGeom>
              <a:avLst/>
              <a:gdLst>
                <a:gd name="T0" fmla="*/ 2147483647 w 10030"/>
                <a:gd name="T1" fmla="*/ 2147483647 h 10000"/>
                <a:gd name="T2" fmla="*/ 2147483647 w 10030"/>
                <a:gd name="T3" fmla="*/ 2147483647 h 10000"/>
                <a:gd name="T4" fmla="*/ 2147483647 w 10030"/>
                <a:gd name="T5" fmla="*/ 2147483647 h 10000"/>
                <a:gd name="T6" fmla="*/ 2147483647 w 10030"/>
                <a:gd name="T7" fmla="*/ 2147483647 h 10000"/>
                <a:gd name="T8" fmla="*/ 2147483647 w 10030"/>
                <a:gd name="T9" fmla="*/ 2147483647 h 10000"/>
                <a:gd name="T10" fmla="*/ 2147483647 w 10030"/>
                <a:gd name="T11" fmla="*/ 2147483647 h 10000"/>
                <a:gd name="T12" fmla="*/ 2147483647 w 10030"/>
                <a:gd name="T13" fmla="*/ 2147483647 h 10000"/>
                <a:gd name="T14" fmla="*/ 2147483647 w 10030"/>
                <a:gd name="T15" fmla="*/ 2147483647 h 10000"/>
                <a:gd name="T16" fmla="*/ 2147483647 w 10030"/>
                <a:gd name="T17" fmla="*/ 2147483647 h 10000"/>
                <a:gd name="T18" fmla="*/ 2147483647 w 10030"/>
                <a:gd name="T19" fmla="*/ 2147483647 h 10000"/>
                <a:gd name="T20" fmla="*/ 2147483647 w 10030"/>
                <a:gd name="T21" fmla="*/ 2147483647 h 10000"/>
                <a:gd name="T22" fmla="*/ 2147483647 w 10030"/>
                <a:gd name="T23" fmla="*/ 2147483647 h 10000"/>
                <a:gd name="T24" fmla="*/ 2147483647 w 10030"/>
                <a:gd name="T25" fmla="*/ 2147483647 h 10000"/>
                <a:gd name="T26" fmla="*/ 2147483647 w 10030"/>
                <a:gd name="T27" fmla="*/ 2147483647 h 10000"/>
                <a:gd name="T28" fmla="*/ 2147483647 w 10030"/>
                <a:gd name="T29" fmla="*/ 2147483647 h 10000"/>
                <a:gd name="T30" fmla="*/ 2147483647 w 10030"/>
                <a:gd name="T31" fmla="*/ 2147483647 h 10000"/>
                <a:gd name="T32" fmla="*/ 2147483647 w 10030"/>
                <a:gd name="T33" fmla="*/ 2147483647 h 10000"/>
                <a:gd name="T34" fmla="*/ 2147483647 w 10030"/>
                <a:gd name="T35" fmla="*/ 2147483647 h 10000"/>
                <a:gd name="T36" fmla="*/ 2147483647 w 10030"/>
                <a:gd name="T37" fmla="*/ 2147483647 h 10000"/>
                <a:gd name="T38" fmla="*/ 2147483647 w 10030"/>
                <a:gd name="T39" fmla="*/ 2147483647 h 10000"/>
                <a:gd name="T40" fmla="*/ 2147483647 w 10030"/>
                <a:gd name="T41" fmla="*/ 2147483647 h 10000"/>
                <a:gd name="T42" fmla="*/ 2147483647 w 10030"/>
                <a:gd name="T43" fmla="*/ 2147483647 h 10000"/>
                <a:gd name="T44" fmla="*/ 2147483647 w 10030"/>
                <a:gd name="T45" fmla="*/ 0 h 10000"/>
                <a:gd name="T46" fmla="*/ 2147483647 w 10030"/>
                <a:gd name="T47" fmla="*/ 2147483647 h 10000"/>
                <a:gd name="T48" fmla="*/ 2147483647 w 10030"/>
                <a:gd name="T49" fmla="*/ 2147483647 h 10000"/>
                <a:gd name="T50" fmla="*/ 2147483647 w 10030"/>
                <a:gd name="T51" fmla="*/ 2147483647 h 10000"/>
                <a:gd name="T52" fmla="*/ 2147483647 w 10030"/>
                <a:gd name="T53" fmla="*/ 2147483647 h 10000"/>
                <a:gd name="T54" fmla="*/ 2147483647 w 10030"/>
                <a:gd name="T55" fmla="*/ 2147483647 h 10000"/>
                <a:gd name="T56" fmla="*/ 2147483647 w 10030"/>
                <a:gd name="T57" fmla="*/ 2147483647 h 10000"/>
                <a:gd name="T58" fmla="*/ 2147483647 w 10030"/>
                <a:gd name="T59" fmla="*/ 2147483647 h 10000"/>
                <a:gd name="T60" fmla="*/ 2147483647 w 10030"/>
                <a:gd name="T61" fmla="*/ 2147483647 h 10000"/>
                <a:gd name="T62" fmla="*/ 2147483647 w 10030"/>
                <a:gd name="T63" fmla="*/ 2147483647 h 10000"/>
                <a:gd name="T64" fmla="*/ 2147483647 w 10030"/>
                <a:gd name="T65" fmla="*/ 2147483647 h 10000"/>
                <a:gd name="T66" fmla="*/ 2147483647 w 10030"/>
                <a:gd name="T67" fmla="*/ 2147483647 h 10000"/>
                <a:gd name="T68" fmla="*/ 2147483647 w 10030"/>
                <a:gd name="T69" fmla="*/ 2147483647 h 10000"/>
                <a:gd name="T70" fmla="*/ 2147483647 w 10030"/>
                <a:gd name="T71" fmla="*/ 2147483647 h 10000"/>
                <a:gd name="T72" fmla="*/ 2147483647 w 10030"/>
                <a:gd name="T73" fmla="*/ 2147483647 h 10000"/>
                <a:gd name="T74" fmla="*/ 2147483647 w 10030"/>
                <a:gd name="T75" fmla="*/ 2147483647 h 10000"/>
                <a:gd name="T76" fmla="*/ 2147483647 w 10030"/>
                <a:gd name="T77" fmla="*/ 2147483647 h 10000"/>
                <a:gd name="T78" fmla="*/ 2147483647 w 10030"/>
                <a:gd name="T79" fmla="*/ 2147483647 h 10000"/>
                <a:gd name="T80" fmla="*/ 2147483647 w 10030"/>
                <a:gd name="T81" fmla="*/ 2147483647 h 10000"/>
                <a:gd name="T82" fmla="*/ 2147483647 w 10030"/>
                <a:gd name="T83" fmla="*/ 2147483647 h 10000"/>
                <a:gd name="T84" fmla="*/ 2147483647 w 10030"/>
                <a:gd name="T85" fmla="*/ 2147483647 h 10000"/>
                <a:gd name="T86" fmla="*/ 2147483647 w 10030"/>
                <a:gd name="T87" fmla="*/ 2147483647 h 1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030"/>
                <a:gd name="T133" fmla="*/ 0 h 10000"/>
                <a:gd name="T134" fmla="*/ 10030 w 10030"/>
                <a:gd name="T135" fmla="*/ 10000 h 1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030" h="10000">
                  <a:moveTo>
                    <a:pt x="54" y="9893"/>
                  </a:moveTo>
                  <a:cubicBezTo>
                    <a:pt x="49" y="9816"/>
                    <a:pt x="0" y="9698"/>
                    <a:pt x="30" y="9522"/>
                  </a:cubicBezTo>
                  <a:cubicBezTo>
                    <a:pt x="100" y="9294"/>
                    <a:pt x="168" y="9063"/>
                    <a:pt x="236" y="8835"/>
                  </a:cubicBezTo>
                  <a:lnTo>
                    <a:pt x="804" y="8186"/>
                  </a:lnTo>
                  <a:lnTo>
                    <a:pt x="1680" y="7643"/>
                  </a:lnTo>
                  <a:lnTo>
                    <a:pt x="2914" y="7258"/>
                  </a:lnTo>
                  <a:cubicBezTo>
                    <a:pt x="2906" y="7252"/>
                    <a:pt x="2899" y="7251"/>
                    <a:pt x="2891" y="7247"/>
                  </a:cubicBezTo>
                  <a:lnTo>
                    <a:pt x="5438" y="6451"/>
                  </a:lnTo>
                  <a:lnTo>
                    <a:pt x="5971" y="6295"/>
                  </a:lnTo>
                  <a:lnTo>
                    <a:pt x="6352" y="6050"/>
                  </a:lnTo>
                  <a:lnTo>
                    <a:pt x="6582" y="5762"/>
                  </a:lnTo>
                  <a:cubicBezTo>
                    <a:pt x="6601" y="5708"/>
                    <a:pt x="6620" y="5654"/>
                    <a:pt x="6639" y="5603"/>
                  </a:cubicBezTo>
                  <a:cubicBezTo>
                    <a:pt x="6642" y="5545"/>
                    <a:pt x="6647" y="5487"/>
                    <a:pt x="6650" y="5426"/>
                  </a:cubicBezTo>
                  <a:lnTo>
                    <a:pt x="6306" y="4817"/>
                  </a:lnTo>
                  <a:lnTo>
                    <a:pt x="5900" y="4562"/>
                  </a:lnTo>
                  <a:lnTo>
                    <a:pt x="5325" y="4393"/>
                  </a:lnTo>
                  <a:lnTo>
                    <a:pt x="4517" y="3893"/>
                  </a:lnTo>
                  <a:lnTo>
                    <a:pt x="3883" y="3292"/>
                  </a:lnTo>
                  <a:lnTo>
                    <a:pt x="3502" y="2648"/>
                  </a:lnTo>
                  <a:cubicBezTo>
                    <a:pt x="3443" y="2407"/>
                    <a:pt x="3388" y="2175"/>
                    <a:pt x="3330" y="1937"/>
                  </a:cubicBezTo>
                  <a:cubicBezTo>
                    <a:pt x="3326" y="1940"/>
                    <a:pt x="3323" y="1948"/>
                    <a:pt x="3318" y="1953"/>
                  </a:cubicBezTo>
                  <a:lnTo>
                    <a:pt x="1113" y="1953"/>
                  </a:lnTo>
                  <a:lnTo>
                    <a:pt x="5118" y="0"/>
                  </a:lnTo>
                  <a:lnTo>
                    <a:pt x="8922" y="1953"/>
                  </a:lnTo>
                  <a:lnTo>
                    <a:pt x="6490" y="1892"/>
                  </a:lnTo>
                  <a:lnTo>
                    <a:pt x="6490" y="2085"/>
                  </a:lnTo>
                  <a:cubicBezTo>
                    <a:pt x="6505" y="2156"/>
                    <a:pt x="6520" y="2227"/>
                    <a:pt x="6535" y="2301"/>
                  </a:cubicBezTo>
                  <a:lnTo>
                    <a:pt x="6802" y="2699"/>
                  </a:lnTo>
                  <a:lnTo>
                    <a:pt x="7251" y="3039"/>
                  </a:lnTo>
                  <a:lnTo>
                    <a:pt x="7850" y="3292"/>
                  </a:lnTo>
                  <a:lnTo>
                    <a:pt x="8819" y="3777"/>
                  </a:lnTo>
                  <a:lnTo>
                    <a:pt x="9523" y="4357"/>
                  </a:lnTo>
                  <a:lnTo>
                    <a:pt x="9915" y="5022"/>
                  </a:lnTo>
                  <a:cubicBezTo>
                    <a:pt x="9946" y="5132"/>
                    <a:pt x="9976" y="5247"/>
                    <a:pt x="10007" y="5361"/>
                  </a:cubicBezTo>
                  <a:cubicBezTo>
                    <a:pt x="10011" y="5420"/>
                    <a:pt x="10015" y="5483"/>
                    <a:pt x="10019" y="5544"/>
                  </a:cubicBezTo>
                  <a:cubicBezTo>
                    <a:pt x="10023" y="5603"/>
                    <a:pt x="10026" y="5658"/>
                    <a:pt x="10030" y="5722"/>
                  </a:cubicBezTo>
                  <a:cubicBezTo>
                    <a:pt x="9968" y="5946"/>
                    <a:pt x="9907" y="6176"/>
                    <a:pt x="9845" y="6407"/>
                  </a:cubicBezTo>
                  <a:lnTo>
                    <a:pt x="9372" y="7057"/>
                  </a:lnTo>
                  <a:lnTo>
                    <a:pt x="8599" y="7628"/>
                  </a:lnTo>
                  <a:lnTo>
                    <a:pt x="7551" y="8097"/>
                  </a:lnTo>
                  <a:lnTo>
                    <a:pt x="4079" y="8957"/>
                  </a:lnTo>
                  <a:lnTo>
                    <a:pt x="3537" y="9229"/>
                  </a:lnTo>
                  <a:cubicBezTo>
                    <a:pt x="3474" y="9358"/>
                    <a:pt x="3414" y="9486"/>
                    <a:pt x="3352" y="9616"/>
                  </a:cubicBezTo>
                  <a:cubicBezTo>
                    <a:pt x="3407" y="9740"/>
                    <a:pt x="3459" y="9874"/>
                    <a:pt x="3514" y="10000"/>
                  </a:cubicBez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Freeform 3"/>
            <p:cNvSpPr>
              <a:spLocks noChangeAspect="1"/>
            </p:cNvSpPr>
            <p:nvPr/>
          </p:nvSpPr>
          <p:spPr bwMode="auto">
            <a:xfrm>
              <a:off x="2476028" y="2440802"/>
              <a:ext cx="146050" cy="531813"/>
            </a:xfrm>
            <a:custGeom>
              <a:avLst/>
              <a:gdLst>
                <a:gd name="T0" fmla="*/ 2147483647 w 927"/>
                <a:gd name="T1" fmla="*/ 2147483647 h 3371"/>
                <a:gd name="T2" fmla="*/ 2147483647 w 927"/>
                <a:gd name="T3" fmla="*/ 2147483647 h 3371"/>
                <a:gd name="T4" fmla="*/ 2147483647 w 927"/>
                <a:gd name="T5" fmla="*/ 2147483647 h 3371"/>
                <a:gd name="T6" fmla="*/ 2147483647 w 927"/>
                <a:gd name="T7" fmla="*/ 2147483647 h 3371"/>
                <a:gd name="T8" fmla="*/ 0 w 927"/>
                <a:gd name="T9" fmla="*/ 2147483647 h 3371"/>
                <a:gd name="T10" fmla="*/ 2147483647 w 927"/>
                <a:gd name="T11" fmla="*/ 2147483647 h 3371"/>
                <a:gd name="T12" fmla="*/ 2147483647 w 927"/>
                <a:gd name="T13" fmla="*/ 2147483647 h 3371"/>
                <a:gd name="T14" fmla="*/ 2147483647 w 927"/>
                <a:gd name="T15" fmla="*/ 2147483647 h 3371"/>
                <a:gd name="T16" fmla="*/ 2147483647 w 927"/>
                <a:gd name="T17" fmla="*/ 2147483647 h 3371"/>
                <a:gd name="T18" fmla="*/ 2147483647 w 927"/>
                <a:gd name="T19" fmla="*/ 2147483647 h 3371"/>
                <a:gd name="T20" fmla="*/ 2147483647 w 927"/>
                <a:gd name="T21" fmla="*/ 2147483647 h 3371"/>
                <a:gd name="T22" fmla="*/ 2147483647 w 927"/>
                <a:gd name="T23" fmla="*/ 2147483647 h 3371"/>
                <a:gd name="T24" fmla="*/ 2147483647 w 927"/>
                <a:gd name="T25" fmla="*/ 2147483647 h 3371"/>
                <a:gd name="T26" fmla="*/ 2147483647 w 927"/>
                <a:gd name="T27" fmla="*/ 2147483647 h 3371"/>
                <a:gd name="T28" fmla="*/ 2147483647 w 927"/>
                <a:gd name="T29" fmla="*/ 2147483647 h 3371"/>
                <a:gd name="T30" fmla="*/ 2147483647 w 927"/>
                <a:gd name="T31" fmla="*/ 2147483647 h 3371"/>
                <a:gd name="T32" fmla="*/ 2147483647 w 927"/>
                <a:gd name="T33" fmla="*/ 2147483647 h 3371"/>
                <a:gd name="T34" fmla="*/ 2147483647 w 927"/>
                <a:gd name="T35" fmla="*/ 2147483647 h 3371"/>
                <a:gd name="T36" fmla="*/ 2147483647 w 927"/>
                <a:gd name="T37" fmla="*/ 2147483647 h 3371"/>
                <a:gd name="T38" fmla="*/ 2147483647 w 927"/>
                <a:gd name="T39" fmla="*/ 2147483647 h 3371"/>
                <a:gd name="T40" fmla="*/ 2147483647 w 927"/>
                <a:gd name="T41" fmla="*/ 2147483647 h 3371"/>
                <a:gd name="T42" fmla="*/ 2147483647 w 927"/>
                <a:gd name="T43" fmla="*/ 2147483647 h 3371"/>
                <a:gd name="T44" fmla="*/ 2147483647 w 927"/>
                <a:gd name="T45" fmla="*/ 2147483647 h 3371"/>
                <a:gd name="T46" fmla="*/ 2147483647 w 927"/>
                <a:gd name="T47" fmla="*/ 2147483647 h 3371"/>
                <a:gd name="T48" fmla="*/ 2147483647 w 927"/>
                <a:gd name="T49" fmla="*/ 2147483647 h 3371"/>
                <a:gd name="T50" fmla="*/ 2147483647 w 927"/>
                <a:gd name="T51" fmla="*/ 2147483647 h 3371"/>
                <a:gd name="T52" fmla="*/ 2147483647 w 927"/>
                <a:gd name="T53" fmla="*/ 2147483647 h 3371"/>
                <a:gd name="T54" fmla="*/ 2147483647 w 927"/>
                <a:gd name="T55" fmla="*/ 2147483647 h 3371"/>
                <a:gd name="T56" fmla="*/ 2147483647 w 927"/>
                <a:gd name="T57" fmla="*/ 2147483647 h 3371"/>
                <a:gd name="T58" fmla="*/ 2147483647 w 927"/>
                <a:gd name="T59" fmla="*/ 2147483647 h 3371"/>
                <a:gd name="T60" fmla="*/ 2147483647 w 927"/>
                <a:gd name="T61" fmla="*/ 2147483647 h 3371"/>
                <a:gd name="T62" fmla="*/ 2147483647 w 927"/>
                <a:gd name="T63" fmla="*/ 2147483647 h 3371"/>
                <a:gd name="T64" fmla="*/ 2147483647 w 927"/>
                <a:gd name="T65" fmla="*/ 2147483647 h 3371"/>
                <a:gd name="T66" fmla="*/ 2147483647 w 927"/>
                <a:gd name="T67" fmla="*/ 2147483647 h 3371"/>
                <a:gd name="T68" fmla="*/ 2147483647 w 927"/>
                <a:gd name="T69" fmla="*/ 2147483647 h 3371"/>
                <a:gd name="T70" fmla="*/ 2147483647 w 927"/>
                <a:gd name="T71" fmla="*/ 2147483647 h 3371"/>
                <a:gd name="T72" fmla="*/ 2147483647 w 927"/>
                <a:gd name="T73" fmla="*/ 2147483647 h 3371"/>
                <a:gd name="T74" fmla="*/ 2147483647 w 927"/>
                <a:gd name="T75" fmla="*/ 2147483647 h 3371"/>
                <a:gd name="T76" fmla="*/ 2147483647 w 927"/>
                <a:gd name="T77" fmla="*/ 2147483647 h 3371"/>
                <a:gd name="T78" fmla="*/ 2147483647 w 927"/>
                <a:gd name="T79" fmla="*/ 2147483647 h 3371"/>
                <a:gd name="T80" fmla="*/ 2147483647 w 927"/>
                <a:gd name="T81" fmla="*/ 2147483647 h 3371"/>
                <a:gd name="T82" fmla="*/ 2147483647 w 927"/>
                <a:gd name="T83" fmla="*/ 2147483647 h 3371"/>
                <a:gd name="T84" fmla="*/ 2147483647 w 927"/>
                <a:gd name="T85" fmla="*/ 2147483647 h 3371"/>
                <a:gd name="T86" fmla="*/ 2147483647 w 927"/>
                <a:gd name="T87" fmla="*/ 2147483647 h 3371"/>
                <a:gd name="T88" fmla="*/ 2147483647 w 927"/>
                <a:gd name="T89" fmla="*/ 2147483647 h 3371"/>
                <a:gd name="T90" fmla="*/ 2147483647 w 927"/>
                <a:gd name="T91" fmla="*/ 2147483647 h 3371"/>
                <a:gd name="T92" fmla="*/ 2147483647 w 927"/>
                <a:gd name="T93" fmla="*/ 2147483647 h 3371"/>
                <a:gd name="T94" fmla="*/ 2147483647 w 927"/>
                <a:gd name="T95" fmla="*/ 2147483647 h 3371"/>
                <a:gd name="T96" fmla="*/ 2147483647 w 927"/>
                <a:gd name="T97" fmla="*/ 2147483647 h 3371"/>
                <a:gd name="T98" fmla="*/ 2147483647 w 927"/>
                <a:gd name="T99" fmla="*/ 2147483647 h 3371"/>
                <a:gd name="T100" fmla="*/ 2147483647 w 927"/>
                <a:gd name="T101" fmla="*/ 2147483647 h 3371"/>
                <a:gd name="T102" fmla="*/ 2147483647 w 927"/>
                <a:gd name="T103" fmla="*/ 2147483647 h 3371"/>
                <a:gd name="T104" fmla="*/ 2147483647 w 927"/>
                <a:gd name="T105" fmla="*/ 2147483647 h 33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7"/>
                <a:gd name="T160" fmla="*/ 0 h 3371"/>
                <a:gd name="T161" fmla="*/ 927 w 927"/>
                <a:gd name="T162" fmla="*/ 3371 h 33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7" h="3371">
                  <a:moveTo>
                    <a:pt x="623" y="3371"/>
                  </a:moveTo>
                  <a:lnTo>
                    <a:pt x="591" y="3286"/>
                  </a:lnTo>
                  <a:lnTo>
                    <a:pt x="534" y="3211"/>
                  </a:lnTo>
                  <a:lnTo>
                    <a:pt x="458" y="3157"/>
                  </a:lnTo>
                  <a:lnTo>
                    <a:pt x="367" y="3124"/>
                  </a:lnTo>
                  <a:lnTo>
                    <a:pt x="221" y="3075"/>
                  </a:lnTo>
                  <a:lnTo>
                    <a:pt x="111" y="2985"/>
                  </a:lnTo>
                  <a:lnTo>
                    <a:pt x="38" y="2869"/>
                  </a:lnTo>
                  <a:lnTo>
                    <a:pt x="3" y="2735"/>
                  </a:lnTo>
                  <a:lnTo>
                    <a:pt x="0" y="2669"/>
                  </a:lnTo>
                  <a:lnTo>
                    <a:pt x="8" y="2600"/>
                  </a:lnTo>
                  <a:lnTo>
                    <a:pt x="53" y="2470"/>
                  </a:lnTo>
                  <a:lnTo>
                    <a:pt x="142" y="2359"/>
                  </a:lnTo>
                  <a:lnTo>
                    <a:pt x="277" y="2276"/>
                  </a:lnTo>
                  <a:lnTo>
                    <a:pt x="276" y="2275"/>
                  </a:lnTo>
                  <a:lnTo>
                    <a:pt x="460" y="2183"/>
                  </a:lnTo>
                  <a:lnTo>
                    <a:pt x="458" y="2181"/>
                  </a:lnTo>
                  <a:lnTo>
                    <a:pt x="500" y="2160"/>
                  </a:lnTo>
                  <a:lnTo>
                    <a:pt x="533" y="2127"/>
                  </a:lnTo>
                  <a:lnTo>
                    <a:pt x="561" y="2042"/>
                  </a:lnTo>
                  <a:lnTo>
                    <a:pt x="561" y="2023"/>
                  </a:lnTo>
                  <a:lnTo>
                    <a:pt x="559" y="1999"/>
                  </a:lnTo>
                  <a:lnTo>
                    <a:pt x="543" y="1959"/>
                  </a:lnTo>
                  <a:lnTo>
                    <a:pt x="514" y="1925"/>
                  </a:lnTo>
                  <a:lnTo>
                    <a:pt x="469" y="1900"/>
                  </a:lnTo>
                  <a:lnTo>
                    <a:pt x="267" y="1791"/>
                  </a:lnTo>
                  <a:lnTo>
                    <a:pt x="171" y="1725"/>
                  </a:lnTo>
                  <a:lnTo>
                    <a:pt x="103" y="1636"/>
                  </a:lnTo>
                  <a:lnTo>
                    <a:pt x="65" y="1537"/>
                  </a:lnTo>
                  <a:lnTo>
                    <a:pt x="57" y="1484"/>
                  </a:lnTo>
                  <a:lnTo>
                    <a:pt x="56" y="1457"/>
                  </a:lnTo>
                  <a:lnTo>
                    <a:pt x="55" y="1429"/>
                  </a:lnTo>
                  <a:lnTo>
                    <a:pt x="73" y="1325"/>
                  </a:lnTo>
                  <a:lnTo>
                    <a:pt x="122" y="1228"/>
                  </a:lnTo>
                  <a:lnTo>
                    <a:pt x="198" y="1147"/>
                  </a:lnTo>
                  <a:lnTo>
                    <a:pt x="305" y="1089"/>
                  </a:lnTo>
                  <a:lnTo>
                    <a:pt x="303" y="1087"/>
                  </a:lnTo>
                  <a:lnTo>
                    <a:pt x="524" y="968"/>
                  </a:lnTo>
                  <a:lnTo>
                    <a:pt x="570" y="944"/>
                  </a:lnTo>
                  <a:lnTo>
                    <a:pt x="603" y="907"/>
                  </a:lnTo>
                  <a:lnTo>
                    <a:pt x="623" y="864"/>
                  </a:lnTo>
                  <a:lnTo>
                    <a:pt x="628" y="840"/>
                  </a:lnTo>
                  <a:lnTo>
                    <a:pt x="629" y="814"/>
                  </a:lnTo>
                  <a:lnTo>
                    <a:pt x="599" y="722"/>
                  </a:lnTo>
                  <a:lnTo>
                    <a:pt x="564" y="684"/>
                  </a:lnTo>
                  <a:lnTo>
                    <a:pt x="514" y="658"/>
                  </a:lnTo>
                  <a:lnTo>
                    <a:pt x="444" y="584"/>
                  </a:lnTo>
                  <a:lnTo>
                    <a:pt x="389" y="494"/>
                  </a:lnTo>
                  <a:lnTo>
                    <a:pt x="356" y="397"/>
                  </a:lnTo>
                  <a:lnTo>
                    <a:pt x="341" y="291"/>
                  </a:lnTo>
                  <a:lnTo>
                    <a:pt x="340" y="293"/>
                  </a:lnTo>
                  <a:lnTo>
                    <a:pt x="149" y="293"/>
                  </a:lnTo>
                  <a:lnTo>
                    <a:pt x="496" y="0"/>
                  </a:lnTo>
                  <a:lnTo>
                    <a:pt x="826" y="293"/>
                  </a:lnTo>
                  <a:lnTo>
                    <a:pt x="615" y="284"/>
                  </a:lnTo>
                  <a:lnTo>
                    <a:pt x="615" y="313"/>
                  </a:lnTo>
                  <a:lnTo>
                    <a:pt x="619" y="345"/>
                  </a:lnTo>
                  <a:lnTo>
                    <a:pt x="642" y="405"/>
                  </a:lnTo>
                  <a:lnTo>
                    <a:pt x="681" y="455"/>
                  </a:lnTo>
                  <a:lnTo>
                    <a:pt x="733" y="494"/>
                  </a:lnTo>
                  <a:lnTo>
                    <a:pt x="817" y="566"/>
                  </a:lnTo>
                  <a:lnTo>
                    <a:pt x="878" y="654"/>
                  </a:lnTo>
                  <a:lnTo>
                    <a:pt x="912" y="753"/>
                  </a:lnTo>
                  <a:lnTo>
                    <a:pt x="920" y="804"/>
                  </a:lnTo>
                  <a:lnTo>
                    <a:pt x="921" y="831"/>
                  </a:lnTo>
                  <a:lnTo>
                    <a:pt x="922" y="858"/>
                  </a:lnTo>
                  <a:lnTo>
                    <a:pt x="906" y="961"/>
                  </a:lnTo>
                  <a:lnTo>
                    <a:pt x="865" y="1059"/>
                  </a:lnTo>
                  <a:lnTo>
                    <a:pt x="798" y="1145"/>
                  </a:lnTo>
                  <a:lnTo>
                    <a:pt x="707" y="1215"/>
                  </a:lnTo>
                  <a:lnTo>
                    <a:pt x="406" y="1344"/>
                  </a:lnTo>
                  <a:lnTo>
                    <a:pt x="359" y="1385"/>
                  </a:lnTo>
                  <a:lnTo>
                    <a:pt x="343" y="1442"/>
                  </a:lnTo>
                  <a:lnTo>
                    <a:pt x="357" y="1500"/>
                  </a:lnTo>
                  <a:lnTo>
                    <a:pt x="405" y="1544"/>
                  </a:lnTo>
                  <a:lnTo>
                    <a:pt x="686" y="1691"/>
                  </a:lnTo>
                  <a:lnTo>
                    <a:pt x="791" y="1760"/>
                  </a:lnTo>
                  <a:lnTo>
                    <a:pt x="865" y="1850"/>
                  </a:lnTo>
                  <a:lnTo>
                    <a:pt x="909" y="1948"/>
                  </a:lnTo>
                  <a:lnTo>
                    <a:pt x="921" y="2002"/>
                  </a:lnTo>
                  <a:lnTo>
                    <a:pt x="922" y="2029"/>
                  </a:lnTo>
                  <a:lnTo>
                    <a:pt x="923" y="2056"/>
                  </a:lnTo>
                  <a:lnTo>
                    <a:pt x="923" y="2081"/>
                  </a:lnTo>
                  <a:lnTo>
                    <a:pt x="920" y="2108"/>
                  </a:lnTo>
                  <a:lnTo>
                    <a:pt x="908" y="2163"/>
                  </a:lnTo>
                  <a:lnTo>
                    <a:pt x="861" y="2266"/>
                  </a:lnTo>
                  <a:lnTo>
                    <a:pt x="787" y="2356"/>
                  </a:lnTo>
                  <a:lnTo>
                    <a:pt x="680" y="2430"/>
                  </a:lnTo>
                  <a:lnTo>
                    <a:pt x="432" y="2548"/>
                  </a:lnTo>
                  <a:lnTo>
                    <a:pt x="371" y="2564"/>
                  </a:lnTo>
                  <a:lnTo>
                    <a:pt x="331" y="2600"/>
                  </a:lnTo>
                  <a:lnTo>
                    <a:pt x="313" y="2647"/>
                  </a:lnTo>
                  <a:lnTo>
                    <a:pt x="310" y="2674"/>
                  </a:lnTo>
                  <a:lnTo>
                    <a:pt x="311" y="2702"/>
                  </a:lnTo>
                  <a:lnTo>
                    <a:pt x="330" y="2754"/>
                  </a:lnTo>
                  <a:lnTo>
                    <a:pt x="366" y="2799"/>
                  </a:lnTo>
                  <a:lnTo>
                    <a:pt x="418" y="2830"/>
                  </a:lnTo>
                  <a:lnTo>
                    <a:pt x="451" y="2838"/>
                  </a:lnTo>
                  <a:lnTo>
                    <a:pt x="468" y="2839"/>
                  </a:lnTo>
                  <a:lnTo>
                    <a:pt x="487" y="2841"/>
                  </a:lnTo>
                  <a:lnTo>
                    <a:pt x="658" y="2911"/>
                  </a:lnTo>
                  <a:lnTo>
                    <a:pt x="729" y="2964"/>
                  </a:lnTo>
                  <a:lnTo>
                    <a:pt x="794" y="3031"/>
                  </a:lnTo>
                  <a:lnTo>
                    <a:pt x="847" y="3105"/>
                  </a:lnTo>
                  <a:lnTo>
                    <a:pt x="887" y="3187"/>
                  </a:lnTo>
                  <a:lnTo>
                    <a:pt x="927" y="3370"/>
                  </a:ln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Freeform 3"/>
            <p:cNvSpPr>
              <a:spLocks noChangeAspect="1"/>
            </p:cNvSpPr>
            <p:nvPr/>
          </p:nvSpPr>
          <p:spPr bwMode="auto">
            <a:xfrm>
              <a:off x="1507653" y="2497952"/>
              <a:ext cx="115887" cy="422275"/>
            </a:xfrm>
            <a:custGeom>
              <a:avLst/>
              <a:gdLst>
                <a:gd name="T0" fmla="*/ 2147483647 w 927"/>
                <a:gd name="T1" fmla="*/ 2147483647 h 3371"/>
                <a:gd name="T2" fmla="*/ 2147483647 w 927"/>
                <a:gd name="T3" fmla="*/ 2147483647 h 3371"/>
                <a:gd name="T4" fmla="*/ 2147483647 w 927"/>
                <a:gd name="T5" fmla="*/ 2147483647 h 3371"/>
                <a:gd name="T6" fmla="*/ 2147483647 w 927"/>
                <a:gd name="T7" fmla="*/ 2147483647 h 3371"/>
                <a:gd name="T8" fmla="*/ 0 w 927"/>
                <a:gd name="T9" fmla="*/ 2147483647 h 3371"/>
                <a:gd name="T10" fmla="*/ 2147483647 w 927"/>
                <a:gd name="T11" fmla="*/ 2147483647 h 3371"/>
                <a:gd name="T12" fmla="*/ 2147483647 w 927"/>
                <a:gd name="T13" fmla="*/ 2147483647 h 3371"/>
                <a:gd name="T14" fmla="*/ 2147483647 w 927"/>
                <a:gd name="T15" fmla="*/ 2147483647 h 3371"/>
                <a:gd name="T16" fmla="*/ 2147483647 w 927"/>
                <a:gd name="T17" fmla="*/ 2147483647 h 3371"/>
                <a:gd name="T18" fmla="*/ 2147483647 w 927"/>
                <a:gd name="T19" fmla="*/ 2147483647 h 3371"/>
                <a:gd name="T20" fmla="*/ 2147483647 w 927"/>
                <a:gd name="T21" fmla="*/ 2147483647 h 3371"/>
                <a:gd name="T22" fmla="*/ 2147483647 w 927"/>
                <a:gd name="T23" fmla="*/ 2147483647 h 3371"/>
                <a:gd name="T24" fmla="*/ 2147483647 w 927"/>
                <a:gd name="T25" fmla="*/ 2147483647 h 3371"/>
                <a:gd name="T26" fmla="*/ 2147483647 w 927"/>
                <a:gd name="T27" fmla="*/ 2147483647 h 3371"/>
                <a:gd name="T28" fmla="*/ 2147483647 w 927"/>
                <a:gd name="T29" fmla="*/ 2147483647 h 3371"/>
                <a:gd name="T30" fmla="*/ 2147483647 w 927"/>
                <a:gd name="T31" fmla="*/ 2147483647 h 3371"/>
                <a:gd name="T32" fmla="*/ 2147483647 w 927"/>
                <a:gd name="T33" fmla="*/ 2147483647 h 3371"/>
                <a:gd name="T34" fmla="*/ 2147483647 w 927"/>
                <a:gd name="T35" fmla="*/ 2147483647 h 3371"/>
                <a:gd name="T36" fmla="*/ 2147483647 w 927"/>
                <a:gd name="T37" fmla="*/ 2147483647 h 3371"/>
                <a:gd name="T38" fmla="*/ 2147483647 w 927"/>
                <a:gd name="T39" fmla="*/ 2147483647 h 3371"/>
                <a:gd name="T40" fmla="*/ 2147483647 w 927"/>
                <a:gd name="T41" fmla="*/ 2147483647 h 3371"/>
                <a:gd name="T42" fmla="*/ 2147483647 w 927"/>
                <a:gd name="T43" fmla="*/ 2147483647 h 3371"/>
                <a:gd name="T44" fmla="*/ 2147483647 w 927"/>
                <a:gd name="T45" fmla="*/ 2147483647 h 3371"/>
                <a:gd name="T46" fmla="*/ 2147483647 w 927"/>
                <a:gd name="T47" fmla="*/ 2147483647 h 3371"/>
                <a:gd name="T48" fmla="*/ 2147483647 w 927"/>
                <a:gd name="T49" fmla="*/ 2147483647 h 3371"/>
                <a:gd name="T50" fmla="*/ 2147483647 w 927"/>
                <a:gd name="T51" fmla="*/ 2147483647 h 3371"/>
                <a:gd name="T52" fmla="*/ 2147483647 w 927"/>
                <a:gd name="T53" fmla="*/ 2147483647 h 3371"/>
                <a:gd name="T54" fmla="*/ 2147483647 w 927"/>
                <a:gd name="T55" fmla="*/ 2147483647 h 3371"/>
                <a:gd name="T56" fmla="*/ 2147483647 w 927"/>
                <a:gd name="T57" fmla="*/ 2147483647 h 3371"/>
                <a:gd name="T58" fmla="*/ 2147483647 w 927"/>
                <a:gd name="T59" fmla="*/ 2147483647 h 3371"/>
                <a:gd name="T60" fmla="*/ 2147483647 w 927"/>
                <a:gd name="T61" fmla="*/ 2147483647 h 3371"/>
                <a:gd name="T62" fmla="*/ 2147483647 w 927"/>
                <a:gd name="T63" fmla="*/ 2147483647 h 3371"/>
                <a:gd name="T64" fmla="*/ 2147483647 w 927"/>
                <a:gd name="T65" fmla="*/ 2147483647 h 3371"/>
                <a:gd name="T66" fmla="*/ 2147483647 w 927"/>
                <a:gd name="T67" fmla="*/ 2147483647 h 3371"/>
                <a:gd name="T68" fmla="*/ 2147483647 w 927"/>
                <a:gd name="T69" fmla="*/ 2147483647 h 3371"/>
                <a:gd name="T70" fmla="*/ 2147483647 w 927"/>
                <a:gd name="T71" fmla="*/ 2147483647 h 3371"/>
                <a:gd name="T72" fmla="*/ 2147483647 w 927"/>
                <a:gd name="T73" fmla="*/ 2147483647 h 3371"/>
                <a:gd name="T74" fmla="*/ 2147483647 w 927"/>
                <a:gd name="T75" fmla="*/ 2147483647 h 3371"/>
                <a:gd name="T76" fmla="*/ 2147483647 w 927"/>
                <a:gd name="T77" fmla="*/ 2147483647 h 3371"/>
                <a:gd name="T78" fmla="*/ 2147483647 w 927"/>
                <a:gd name="T79" fmla="*/ 2147483647 h 3371"/>
                <a:gd name="T80" fmla="*/ 2147483647 w 927"/>
                <a:gd name="T81" fmla="*/ 2147483647 h 3371"/>
                <a:gd name="T82" fmla="*/ 2147483647 w 927"/>
                <a:gd name="T83" fmla="*/ 2147483647 h 3371"/>
                <a:gd name="T84" fmla="*/ 2147483647 w 927"/>
                <a:gd name="T85" fmla="*/ 2147483647 h 3371"/>
                <a:gd name="T86" fmla="*/ 2147483647 w 927"/>
                <a:gd name="T87" fmla="*/ 2147483647 h 3371"/>
                <a:gd name="T88" fmla="*/ 2147483647 w 927"/>
                <a:gd name="T89" fmla="*/ 2147483647 h 3371"/>
                <a:gd name="T90" fmla="*/ 2147483647 w 927"/>
                <a:gd name="T91" fmla="*/ 2147483647 h 3371"/>
                <a:gd name="T92" fmla="*/ 2147483647 w 927"/>
                <a:gd name="T93" fmla="*/ 2147483647 h 3371"/>
                <a:gd name="T94" fmla="*/ 2147483647 w 927"/>
                <a:gd name="T95" fmla="*/ 2147483647 h 3371"/>
                <a:gd name="T96" fmla="*/ 2147483647 w 927"/>
                <a:gd name="T97" fmla="*/ 2147483647 h 3371"/>
                <a:gd name="T98" fmla="*/ 2147483647 w 927"/>
                <a:gd name="T99" fmla="*/ 2147483647 h 3371"/>
                <a:gd name="T100" fmla="*/ 2147483647 w 927"/>
                <a:gd name="T101" fmla="*/ 2147483647 h 3371"/>
                <a:gd name="T102" fmla="*/ 2147483647 w 927"/>
                <a:gd name="T103" fmla="*/ 2147483647 h 3371"/>
                <a:gd name="T104" fmla="*/ 2147483647 w 927"/>
                <a:gd name="T105" fmla="*/ 2147483647 h 33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7"/>
                <a:gd name="T160" fmla="*/ 0 h 3371"/>
                <a:gd name="T161" fmla="*/ 927 w 927"/>
                <a:gd name="T162" fmla="*/ 3371 h 33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7" h="3371">
                  <a:moveTo>
                    <a:pt x="623" y="3371"/>
                  </a:moveTo>
                  <a:lnTo>
                    <a:pt x="591" y="3286"/>
                  </a:lnTo>
                  <a:lnTo>
                    <a:pt x="534" y="3211"/>
                  </a:lnTo>
                  <a:lnTo>
                    <a:pt x="458" y="3157"/>
                  </a:lnTo>
                  <a:lnTo>
                    <a:pt x="367" y="3124"/>
                  </a:lnTo>
                  <a:lnTo>
                    <a:pt x="221" y="3075"/>
                  </a:lnTo>
                  <a:lnTo>
                    <a:pt x="111" y="2985"/>
                  </a:lnTo>
                  <a:lnTo>
                    <a:pt x="38" y="2869"/>
                  </a:lnTo>
                  <a:lnTo>
                    <a:pt x="3" y="2735"/>
                  </a:lnTo>
                  <a:lnTo>
                    <a:pt x="0" y="2669"/>
                  </a:lnTo>
                  <a:lnTo>
                    <a:pt x="8" y="2600"/>
                  </a:lnTo>
                  <a:lnTo>
                    <a:pt x="53" y="2470"/>
                  </a:lnTo>
                  <a:lnTo>
                    <a:pt x="142" y="2359"/>
                  </a:lnTo>
                  <a:lnTo>
                    <a:pt x="277" y="2276"/>
                  </a:lnTo>
                  <a:lnTo>
                    <a:pt x="276" y="2275"/>
                  </a:lnTo>
                  <a:lnTo>
                    <a:pt x="460" y="2183"/>
                  </a:lnTo>
                  <a:lnTo>
                    <a:pt x="458" y="2181"/>
                  </a:lnTo>
                  <a:lnTo>
                    <a:pt x="500" y="2160"/>
                  </a:lnTo>
                  <a:lnTo>
                    <a:pt x="533" y="2127"/>
                  </a:lnTo>
                  <a:lnTo>
                    <a:pt x="561" y="2042"/>
                  </a:lnTo>
                  <a:lnTo>
                    <a:pt x="561" y="2023"/>
                  </a:lnTo>
                  <a:lnTo>
                    <a:pt x="559" y="1999"/>
                  </a:lnTo>
                  <a:lnTo>
                    <a:pt x="543" y="1959"/>
                  </a:lnTo>
                  <a:lnTo>
                    <a:pt x="514" y="1925"/>
                  </a:lnTo>
                  <a:lnTo>
                    <a:pt x="469" y="1900"/>
                  </a:lnTo>
                  <a:lnTo>
                    <a:pt x="267" y="1791"/>
                  </a:lnTo>
                  <a:lnTo>
                    <a:pt x="171" y="1725"/>
                  </a:lnTo>
                  <a:lnTo>
                    <a:pt x="103" y="1636"/>
                  </a:lnTo>
                  <a:lnTo>
                    <a:pt x="65" y="1537"/>
                  </a:lnTo>
                  <a:lnTo>
                    <a:pt x="57" y="1484"/>
                  </a:lnTo>
                  <a:lnTo>
                    <a:pt x="56" y="1457"/>
                  </a:lnTo>
                  <a:lnTo>
                    <a:pt x="55" y="1429"/>
                  </a:lnTo>
                  <a:lnTo>
                    <a:pt x="73" y="1325"/>
                  </a:lnTo>
                  <a:lnTo>
                    <a:pt x="122" y="1228"/>
                  </a:lnTo>
                  <a:lnTo>
                    <a:pt x="198" y="1147"/>
                  </a:lnTo>
                  <a:lnTo>
                    <a:pt x="305" y="1089"/>
                  </a:lnTo>
                  <a:lnTo>
                    <a:pt x="303" y="1087"/>
                  </a:lnTo>
                  <a:lnTo>
                    <a:pt x="524" y="968"/>
                  </a:lnTo>
                  <a:lnTo>
                    <a:pt x="570" y="944"/>
                  </a:lnTo>
                  <a:lnTo>
                    <a:pt x="603" y="907"/>
                  </a:lnTo>
                  <a:lnTo>
                    <a:pt x="623" y="864"/>
                  </a:lnTo>
                  <a:lnTo>
                    <a:pt x="628" y="840"/>
                  </a:lnTo>
                  <a:lnTo>
                    <a:pt x="629" y="814"/>
                  </a:lnTo>
                  <a:lnTo>
                    <a:pt x="599" y="722"/>
                  </a:lnTo>
                  <a:lnTo>
                    <a:pt x="564" y="684"/>
                  </a:lnTo>
                  <a:lnTo>
                    <a:pt x="514" y="658"/>
                  </a:lnTo>
                  <a:lnTo>
                    <a:pt x="444" y="584"/>
                  </a:lnTo>
                  <a:lnTo>
                    <a:pt x="389" y="494"/>
                  </a:lnTo>
                  <a:lnTo>
                    <a:pt x="356" y="397"/>
                  </a:lnTo>
                  <a:lnTo>
                    <a:pt x="341" y="291"/>
                  </a:lnTo>
                  <a:lnTo>
                    <a:pt x="340" y="293"/>
                  </a:lnTo>
                  <a:lnTo>
                    <a:pt x="149" y="293"/>
                  </a:lnTo>
                  <a:lnTo>
                    <a:pt x="496" y="0"/>
                  </a:lnTo>
                  <a:lnTo>
                    <a:pt x="826" y="293"/>
                  </a:lnTo>
                  <a:lnTo>
                    <a:pt x="615" y="284"/>
                  </a:lnTo>
                  <a:lnTo>
                    <a:pt x="615" y="313"/>
                  </a:lnTo>
                  <a:lnTo>
                    <a:pt x="619" y="345"/>
                  </a:lnTo>
                  <a:lnTo>
                    <a:pt x="642" y="405"/>
                  </a:lnTo>
                  <a:lnTo>
                    <a:pt x="681" y="455"/>
                  </a:lnTo>
                  <a:lnTo>
                    <a:pt x="733" y="494"/>
                  </a:lnTo>
                  <a:lnTo>
                    <a:pt x="817" y="566"/>
                  </a:lnTo>
                  <a:lnTo>
                    <a:pt x="878" y="654"/>
                  </a:lnTo>
                  <a:lnTo>
                    <a:pt x="912" y="753"/>
                  </a:lnTo>
                  <a:lnTo>
                    <a:pt x="920" y="804"/>
                  </a:lnTo>
                  <a:lnTo>
                    <a:pt x="921" y="831"/>
                  </a:lnTo>
                  <a:lnTo>
                    <a:pt x="922" y="858"/>
                  </a:lnTo>
                  <a:lnTo>
                    <a:pt x="906" y="961"/>
                  </a:lnTo>
                  <a:lnTo>
                    <a:pt x="865" y="1059"/>
                  </a:lnTo>
                  <a:lnTo>
                    <a:pt x="798" y="1145"/>
                  </a:lnTo>
                  <a:lnTo>
                    <a:pt x="707" y="1215"/>
                  </a:lnTo>
                  <a:lnTo>
                    <a:pt x="406" y="1344"/>
                  </a:lnTo>
                  <a:lnTo>
                    <a:pt x="359" y="1385"/>
                  </a:lnTo>
                  <a:lnTo>
                    <a:pt x="343" y="1442"/>
                  </a:lnTo>
                  <a:lnTo>
                    <a:pt x="357" y="1500"/>
                  </a:lnTo>
                  <a:lnTo>
                    <a:pt x="405" y="1544"/>
                  </a:lnTo>
                  <a:lnTo>
                    <a:pt x="686" y="1691"/>
                  </a:lnTo>
                  <a:lnTo>
                    <a:pt x="791" y="1760"/>
                  </a:lnTo>
                  <a:lnTo>
                    <a:pt x="865" y="1850"/>
                  </a:lnTo>
                  <a:lnTo>
                    <a:pt x="909" y="1948"/>
                  </a:lnTo>
                  <a:lnTo>
                    <a:pt x="921" y="2002"/>
                  </a:lnTo>
                  <a:lnTo>
                    <a:pt x="922" y="2029"/>
                  </a:lnTo>
                  <a:lnTo>
                    <a:pt x="923" y="2056"/>
                  </a:lnTo>
                  <a:lnTo>
                    <a:pt x="923" y="2081"/>
                  </a:lnTo>
                  <a:lnTo>
                    <a:pt x="920" y="2108"/>
                  </a:lnTo>
                  <a:lnTo>
                    <a:pt x="908" y="2163"/>
                  </a:lnTo>
                  <a:lnTo>
                    <a:pt x="861" y="2266"/>
                  </a:lnTo>
                  <a:lnTo>
                    <a:pt x="787" y="2356"/>
                  </a:lnTo>
                  <a:lnTo>
                    <a:pt x="680" y="2430"/>
                  </a:lnTo>
                  <a:lnTo>
                    <a:pt x="432" y="2548"/>
                  </a:lnTo>
                  <a:lnTo>
                    <a:pt x="371" y="2564"/>
                  </a:lnTo>
                  <a:lnTo>
                    <a:pt x="331" y="2600"/>
                  </a:lnTo>
                  <a:lnTo>
                    <a:pt x="313" y="2647"/>
                  </a:lnTo>
                  <a:lnTo>
                    <a:pt x="310" y="2674"/>
                  </a:lnTo>
                  <a:lnTo>
                    <a:pt x="311" y="2702"/>
                  </a:lnTo>
                  <a:lnTo>
                    <a:pt x="330" y="2754"/>
                  </a:lnTo>
                  <a:lnTo>
                    <a:pt x="366" y="2799"/>
                  </a:lnTo>
                  <a:lnTo>
                    <a:pt x="418" y="2830"/>
                  </a:lnTo>
                  <a:lnTo>
                    <a:pt x="451" y="2838"/>
                  </a:lnTo>
                  <a:lnTo>
                    <a:pt x="468" y="2839"/>
                  </a:lnTo>
                  <a:lnTo>
                    <a:pt x="487" y="2841"/>
                  </a:lnTo>
                  <a:lnTo>
                    <a:pt x="658" y="2911"/>
                  </a:lnTo>
                  <a:lnTo>
                    <a:pt x="729" y="2964"/>
                  </a:lnTo>
                  <a:lnTo>
                    <a:pt x="794" y="3031"/>
                  </a:lnTo>
                  <a:lnTo>
                    <a:pt x="847" y="3105"/>
                  </a:lnTo>
                  <a:lnTo>
                    <a:pt x="887" y="3187"/>
                  </a:lnTo>
                  <a:lnTo>
                    <a:pt x="927" y="3370"/>
                  </a:ln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Freeform 3"/>
            <p:cNvSpPr>
              <a:spLocks noChangeAspect="1"/>
            </p:cNvSpPr>
            <p:nvPr/>
          </p:nvSpPr>
          <p:spPr bwMode="auto">
            <a:xfrm>
              <a:off x="524990" y="2323327"/>
              <a:ext cx="153988" cy="561975"/>
            </a:xfrm>
            <a:custGeom>
              <a:avLst/>
              <a:gdLst>
                <a:gd name="T0" fmla="*/ 2147483647 w 927"/>
                <a:gd name="T1" fmla="*/ 2147483647 h 3371"/>
                <a:gd name="T2" fmla="*/ 2147483647 w 927"/>
                <a:gd name="T3" fmla="*/ 2147483647 h 3371"/>
                <a:gd name="T4" fmla="*/ 2147483647 w 927"/>
                <a:gd name="T5" fmla="*/ 2147483647 h 3371"/>
                <a:gd name="T6" fmla="*/ 2147483647 w 927"/>
                <a:gd name="T7" fmla="*/ 2147483647 h 3371"/>
                <a:gd name="T8" fmla="*/ 0 w 927"/>
                <a:gd name="T9" fmla="*/ 2147483647 h 3371"/>
                <a:gd name="T10" fmla="*/ 2147483647 w 927"/>
                <a:gd name="T11" fmla="*/ 2147483647 h 3371"/>
                <a:gd name="T12" fmla="*/ 2147483647 w 927"/>
                <a:gd name="T13" fmla="*/ 2147483647 h 3371"/>
                <a:gd name="T14" fmla="*/ 2147483647 w 927"/>
                <a:gd name="T15" fmla="*/ 2147483647 h 3371"/>
                <a:gd name="T16" fmla="*/ 2147483647 w 927"/>
                <a:gd name="T17" fmla="*/ 2147483647 h 3371"/>
                <a:gd name="T18" fmla="*/ 2147483647 w 927"/>
                <a:gd name="T19" fmla="*/ 2147483647 h 3371"/>
                <a:gd name="T20" fmla="*/ 2147483647 w 927"/>
                <a:gd name="T21" fmla="*/ 2147483647 h 3371"/>
                <a:gd name="T22" fmla="*/ 2147483647 w 927"/>
                <a:gd name="T23" fmla="*/ 2147483647 h 3371"/>
                <a:gd name="T24" fmla="*/ 2147483647 w 927"/>
                <a:gd name="T25" fmla="*/ 2147483647 h 3371"/>
                <a:gd name="T26" fmla="*/ 2147483647 w 927"/>
                <a:gd name="T27" fmla="*/ 2147483647 h 3371"/>
                <a:gd name="T28" fmla="*/ 2147483647 w 927"/>
                <a:gd name="T29" fmla="*/ 2147483647 h 3371"/>
                <a:gd name="T30" fmla="*/ 2147483647 w 927"/>
                <a:gd name="T31" fmla="*/ 2147483647 h 3371"/>
                <a:gd name="T32" fmla="*/ 2147483647 w 927"/>
                <a:gd name="T33" fmla="*/ 2147483647 h 3371"/>
                <a:gd name="T34" fmla="*/ 2147483647 w 927"/>
                <a:gd name="T35" fmla="*/ 2147483647 h 3371"/>
                <a:gd name="T36" fmla="*/ 2147483647 w 927"/>
                <a:gd name="T37" fmla="*/ 2147483647 h 3371"/>
                <a:gd name="T38" fmla="*/ 2147483647 w 927"/>
                <a:gd name="T39" fmla="*/ 2147483647 h 3371"/>
                <a:gd name="T40" fmla="*/ 2147483647 w 927"/>
                <a:gd name="T41" fmla="*/ 2147483647 h 3371"/>
                <a:gd name="T42" fmla="*/ 2147483647 w 927"/>
                <a:gd name="T43" fmla="*/ 2147483647 h 3371"/>
                <a:gd name="T44" fmla="*/ 2147483647 w 927"/>
                <a:gd name="T45" fmla="*/ 2147483647 h 3371"/>
                <a:gd name="T46" fmla="*/ 2147483647 w 927"/>
                <a:gd name="T47" fmla="*/ 2147483647 h 3371"/>
                <a:gd name="T48" fmla="*/ 2147483647 w 927"/>
                <a:gd name="T49" fmla="*/ 2147483647 h 3371"/>
                <a:gd name="T50" fmla="*/ 2147483647 w 927"/>
                <a:gd name="T51" fmla="*/ 2147483647 h 3371"/>
                <a:gd name="T52" fmla="*/ 2147483647 w 927"/>
                <a:gd name="T53" fmla="*/ 2147483647 h 3371"/>
                <a:gd name="T54" fmla="*/ 2147483647 w 927"/>
                <a:gd name="T55" fmla="*/ 2147483647 h 3371"/>
                <a:gd name="T56" fmla="*/ 2147483647 w 927"/>
                <a:gd name="T57" fmla="*/ 2147483647 h 3371"/>
                <a:gd name="T58" fmla="*/ 2147483647 w 927"/>
                <a:gd name="T59" fmla="*/ 2147483647 h 3371"/>
                <a:gd name="T60" fmla="*/ 2147483647 w 927"/>
                <a:gd name="T61" fmla="*/ 2147483647 h 3371"/>
                <a:gd name="T62" fmla="*/ 2147483647 w 927"/>
                <a:gd name="T63" fmla="*/ 2147483647 h 3371"/>
                <a:gd name="T64" fmla="*/ 2147483647 w 927"/>
                <a:gd name="T65" fmla="*/ 2147483647 h 3371"/>
                <a:gd name="T66" fmla="*/ 2147483647 w 927"/>
                <a:gd name="T67" fmla="*/ 2147483647 h 3371"/>
                <a:gd name="T68" fmla="*/ 2147483647 w 927"/>
                <a:gd name="T69" fmla="*/ 2147483647 h 3371"/>
                <a:gd name="T70" fmla="*/ 2147483647 w 927"/>
                <a:gd name="T71" fmla="*/ 2147483647 h 3371"/>
                <a:gd name="T72" fmla="*/ 2147483647 w 927"/>
                <a:gd name="T73" fmla="*/ 2147483647 h 3371"/>
                <a:gd name="T74" fmla="*/ 2147483647 w 927"/>
                <a:gd name="T75" fmla="*/ 2147483647 h 3371"/>
                <a:gd name="T76" fmla="*/ 2147483647 w 927"/>
                <a:gd name="T77" fmla="*/ 2147483647 h 3371"/>
                <a:gd name="T78" fmla="*/ 2147483647 w 927"/>
                <a:gd name="T79" fmla="*/ 2147483647 h 3371"/>
                <a:gd name="T80" fmla="*/ 2147483647 w 927"/>
                <a:gd name="T81" fmla="*/ 2147483647 h 3371"/>
                <a:gd name="T82" fmla="*/ 2147483647 w 927"/>
                <a:gd name="T83" fmla="*/ 2147483647 h 3371"/>
                <a:gd name="T84" fmla="*/ 2147483647 w 927"/>
                <a:gd name="T85" fmla="*/ 2147483647 h 3371"/>
                <a:gd name="T86" fmla="*/ 2147483647 w 927"/>
                <a:gd name="T87" fmla="*/ 2147483647 h 3371"/>
                <a:gd name="T88" fmla="*/ 2147483647 w 927"/>
                <a:gd name="T89" fmla="*/ 2147483647 h 3371"/>
                <a:gd name="T90" fmla="*/ 2147483647 w 927"/>
                <a:gd name="T91" fmla="*/ 2147483647 h 3371"/>
                <a:gd name="T92" fmla="*/ 2147483647 w 927"/>
                <a:gd name="T93" fmla="*/ 2147483647 h 3371"/>
                <a:gd name="T94" fmla="*/ 2147483647 w 927"/>
                <a:gd name="T95" fmla="*/ 2147483647 h 3371"/>
                <a:gd name="T96" fmla="*/ 2147483647 w 927"/>
                <a:gd name="T97" fmla="*/ 2147483647 h 3371"/>
                <a:gd name="T98" fmla="*/ 2147483647 w 927"/>
                <a:gd name="T99" fmla="*/ 2147483647 h 3371"/>
                <a:gd name="T100" fmla="*/ 2147483647 w 927"/>
                <a:gd name="T101" fmla="*/ 2147483647 h 3371"/>
                <a:gd name="T102" fmla="*/ 2147483647 w 927"/>
                <a:gd name="T103" fmla="*/ 2147483647 h 3371"/>
                <a:gd name="T104" fmla="*/ 2147483647 w 927"/>
                <a:gd name="T105" fmla="*/ 2147483647 h 33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7"/>
                <a:gd name="T160" fmla="*/ 0 h 3371"/>
                <a:gd name="T161" fmla="*/ 927 w 927"/>
                <a:gd name="T162" fmla="*/ 3371 h 33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7" h="3371">
                  <a:moveTo>
                    <a:pt x="623" y="3371"/>
                  </a:moveTo>
                  <a:lnTo>
                    <a:pt x="591" y="3286"/>
                  </a:lnTo>
                  <a:lnTo>
                    <a:pt x="534" y="3211"/>
                  </a:lnTo>
                  <a:lnTo>
                    <a:pt x="458" y="3157"/>
                  </a:lnTo>
                  <a:lnTo>
                    <a:pt x="367" y="3124"/>
                  </a:lnTo>
                  <a:lnTo>
                    <a:pt x="221" y="3075"/>
                  </a:lnTo>
                  <a:lnTo>
                    <a:pt x="111" y="2985"/>
                  </a:lnTo>
                  <a:lnTo>
                    <a:pt x="38" y="2869"/>
                  </a:lnTo>
                  <a:lnTo>
                    <a:pt x="3" y="2735"/>
                  </a:lnTo>
                  <a:lnTo>
                    <a:pt x="0" y="2669"/>
                  </a:lnTo>
                  <a:lnTo>
                    <a:pt x="8" y="2600"/>
                  </a:lnTo>
                  <a:lnTo>
                    <a:pt x="53" y="2470"/>
                  </a:lnTo>
                  <a:lnTo>
                    <a:pt x="142" y="2359"/>
                  </a:lnTo>
                  <a:lnTo>
                    <a:pt x="277" y="2276"/>
                  </a:lnTo>
                  <a:lnTo>
                    <a:pt x="276" y="2275"/>
                  </a:lnTo>
                  <a:lnTo>
                    <a:pt x="460" y="2183"/>
                  </a:lnTo>
                  <a:lnTo>
                    <a:pt x="458" y="2181"/>
                  </a:lnTo>
                  <a:lnTo>
                    <a:pt x="500" y="2160"/>
                  </a:lnTo>
                  <a:lnTo>
                    <a:pt x="533" y="2127"/>
                  </a:lnTo>
                  <a:lnTo>
                    <a:pt x="561" y="2042"/>
                  </a:lnTo>
                  <a:lnTo>
                    <a:pt x="561" y="2023"/>
                  </a:lnTo>
                  <a:lnTo>
                    <a:pt x="559" y="1999"/>
                  </a:lnTo>
                  <a:lnTo>
                    <a:pt x="543" y="1959"/>
                  </a:lnTo>
                  <a:lnTo>
                    <a:pt x="514" y="1925"/>
                  </a:lnTo>
                  <a:lnTo>
                    <a:pt x="469" y="1900"/>
                  </a:lnTo>
                  <a:lnTo>
                    <a:pt x="267" y="1791"/>
                  </a:lnTo>
                  <a:lnTo>
                    <a:pt x="171" y="1725"/>
                  </a:lnTo>
                  <a:lnTo>
                    <a:pt x="103" y="1636"/>
                  </a:lnTo>
                  <a:lnTo>
                    <a:pt x="65" y="1537"/>
                  </a:lnTo>
                  <a:lnTo>
                    <a:pt x="57" y="1484"/>
                  </a:lnTo>
                  <a:lnTo>
                    <a:pt x="56" y="1457"/>
                  </a:lnTo>
                  <a:lnTo>
                    <a:pt x="55" y="1429"/>
                  </a:lnTo>
                  <a:lnTo>
                    <a:pt x="73" y="1325"/>
                  </a:lnTo>
                  <a:lnTo>
                    <a:pt x="122" y="1228"/>
                  </a:lnTo>
                  <a:lnTo>
                    <a:pt x="198" y="1147"/>
                  </a:lnTo>
                  <a:lnTo>
                    <a:pt x="305" y="1089"/>
                  </a:lnTo>
                  <a:lnTo>
                    <a:pt x="303" y="1087"/>
                  </a:lnTo>
                  <a:lnTo>
                    <a:pt x="524" y="968"/>
                  </a:lnTo>
                  <a:lnTo>
                    <a:pt x="570" y="944"/>
                  </a:lnTo>
                  <a:lnTo>
                    <a:pt x="603" y="907"/>
                  </a:lnTo>
                  <a:lnTo>
                    <a:pt x="623" y="864"/>
                  </a:lnTo>
                  <a:lnTo>
                    <a:pt x="628" y="840"/>
                  </a:lnTo>
                  <a:lnTo>
                    <a:pt x="629" y="814"/>
                  </a:lnTo>
                  <a:lnTo>
                    <a:pt x="599" y="722"/>
                  </a:lnTo>
                  <a:lnTo>
                    <a:pt x="564" y="684"/>
                  </a:lnTo>
                  <a:lnTo>
                    <a:pt x="514" y="658"/>
                  </a:lnTo>
                  <a:lnTo>
                    <a:pt x="444" y="584"/>
                  </a:lnTo>
                  <a:lnTo>
                    <a:pt x="389" y="494"/>
                  </a:lnTo>
                  <a:lnTo>
                    <a:pt x="356" y="397"/>
                  </a:lnTo>
                  <a:lnTo>
                    <a:pt x="341" y="291"/>
                  </a:lnTo>
                  <a:lnTo>
                    <a:pt x="340" y="293"/>
                  </a:lnTo>
                  <a:lnTo>
                    <a:pt x="149" y="293"/>
                  </a:lnTo>
                  <a:lnTo>
                    <a:pt x="496" y="0"/>
                  </a:lnTo>
                  <a:lnTo>
                    <a:pt x="826" y="293"/>
                  </a:lnTo>
                  <a:lnTo>
                    <a:pt x="615" y="284"/>
                  </a:lnTo>
                  <a:lnTo>
                    <a:pt x="615" y="313"/>
                  </a:lnTo>
                  <a:lnTo>
                    <a:pt x="619" y="345"/>
                  </a:lnTo>
                  <a:lnTo>
                    <a:pt x="642" y="405"/>
                  </a:lnTo>
                  <a:lnTo>
                    <a:pt x="681" y="455"/>
                  </a:lnTo>
                  <a:lnTo>
                    <a:pt x="733" y="494"/>
                  </a:lnTo>
                  <a:lnTo>
                    <a:pt x="817" y="566"/>
                  </a:lnTo>
                  <a:lnTo>
                    <a:pt x="878" y="654"/>
                  </a:lnTo>
                  <a:lnTo>
                    <a:pt x="912" y="753"/>
                  </a:lnTo>
                  <a:lnTo>
                    <a:pt x="920" y="804"/>
                  </a:lnTo>
                  <a:lnTo>
                    <a:pt x="921" y="831"/>
                  </a:lnTo>
                  <a:lnTo>
                    <a:pt x="922" y="858"/>
                  </a:lnTo>
                  <a:lnTo>
                    <a:pt x="906" y="961"/>
                  </a:lnTo>
                  <a:lnTo>
                    <a:pt x="865" y="1059"/>
                  </a:lnTo>
                  <a:lnTo>
                    <a:pt x="798" y="1145"/>
                  </a:lnTo>
                  <a:lnTo>
                    <a:pt x="707" y="1215"/>
                  </a:lnTo>
                  <a:lnTo>
                    <a:pt x="406" y="1344"/>
                  </a:lnTo>
                  <a:lnTo>
                    <a:pt x="359" y="1385"/>
                  </a:lnTo>
                  <a:lnTo>
                    <a:pt x="343" y="1442"/>
                  </a:lnTo>
                  <a:lnTo>
                    <a:pt x="357" y="1500"/>
                  </a:lnTo>
                  <a:lnTo>
                    <a:pt x="405" y="1544"/>
                  </a:lnTo>
                  <a:lnTo>
                    <a:pt x="686" y="1691"/>
                  </a:lnTo>
                  <a:lnTo>
                    <a:pt x="791" y="1760"/>
                  </a:lnTo>
                  <a:lnTo>
                    <a:pt x="865" y="1850"/>
                  </a:lnTo>
                  <a:lnTo>
                    <a:pt x="909" y="1948"/>
                  </a:lnTo>
                  <a:lnTo>
                    <a:pt x="921" y="2002"/>
                  </a:lnTo>
                  <a:lnTo>
                    <a:pt x="922" y="2029"/>
                  </a:lnTo>
                  <a:lnTo>
                    <a:pt x="923" y="2056"/>
                  </a:lnTo>
                  <a:lnTo>
                    <a:pt x="923" y="2081"/>
                  </a:lnTo>
                  <a:lnTo>
                    <a:pt x="920" y="2108"/>
                  </a:lnTo>
                  <a:lnTo>
                    <a:pt x="908" y="2163"/>
                  </a:lnTo>
                  <a:lnTo>
                    <a:pt x="861" y="2266"/>
                  </a:lnTo>
                  <a:lnTo>
                    <a:pt x="787" y="2356"/>
                  </a:lnTo>
                  <a:lnTo>
                    <a:pt x="680" y="2430"/>
                  </a:lnTo>
                  <a:lnTo>
                    <a:pt x="432" y="2548"/>
                  </a:lnTo>
                  <a:lnTo>
                    <a:pt x="371" y="2564"/>
                  </a:lnTo>
                  <a:lnTo>
                    <a:pt x="331" y="2600"/>
                  </a:lnTo>
                  <a:lnTo>
                    <a:pt x="313" y="2647"/>
                  </a:lnTo>
                  <a:lnTo>
                    <a:pt x="310" y="2674"/>
                  </a:lnTo>
                  <a:lnTo>
                    <a:pt x="311" y="2702"/>
                  </a:lnTo>
                  <a:lnTo>
                    <a:pt x="330" y="2754"/>
                  </a:lnTo>
                  <a:lnTo>
                    <a:pt x="366" y="2799"/>
                  </a:lnTo>
                  <a:lnTo>
                    <a:pt x="418" y="2830"/>
                  </a:lnTo>
                  <a:lnTo>
                    <a:pt x="451" y="2838"/>
                  </a:lnTo>
                  <a:lnTo>
                    <a:pt x="468" y="2839"/>
                  </a:lnTo>
                  <a:lnTo>
                    <a:pt x="487" y="2841"/>
                  </a:lnTo>
                  <a:lnTo>
                    <a:pt x="658" y="2911"/>
                  </a:lnTo>
                  <a:lnTo>
                    <a:pt x="729" y="2964"/>
                  </a:lnTo>
                  <a:lnTo>
                    <a:pt x="794" y="3031"/>
                  </a:lnTo>
                  <a:lnTo>
                    <a:pt x="847" y="3105"/>
                  </a:lnTo>
                  <a:lnTo>
                    <a:pt x="887" y="3187"/>
                  </a:lnTo>
                  <a:lnTo>
                    <a:pt x="927" y="3370"/>
                  </a:ln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Freeform 3"/>
            <p:cNvSpPr>
              <a:spLocks noChangeAspect="1"/>
            </p:cNvSpPr>
            <p:nvPr/>
          </p:nvSpPr>
          <p:spPr bwMode="auto">
            <a:xfrm>
              <a:off x="3571403" y="2277290"/>
              <a:ext cx="188912" cy="685800"/>
            </a:xfrm>
            <a:custGeom>
              <a:avLst/>
              <a:gdLst>
                <a:gd name="T0" fmla="*/ 2147483647 w 927"/>
                <a:gd name="T1" fmla="*/ 2147483647 h 3371"/>
                <a:gd name="T2" fmla="*/ 2147483647 w 927"/>
                <a:gd name="T3" fmla="*/ 2147483647 h 3371"/>
                <a:gd name="T4" fmla="*/ 2147483647 w 927"/>
                <a:gd name="T5" fmla="*/ 2147483647 h 3371"/>
                <a:gd name="T6" fmla="*/ 2147483647 w 927"/>
                <a:gd name="T7" fmla="*/ 2147483647 h 3371"/>
                <a:gd name="T8" fmla="*/ 0 w 927"/>
                <a:gd name="T9" fmla="*/ 2147483647 h 3371"/>
                <a:gd name="T10" fmla="*/ 2147483647 w 927"/>
                <a:gd name="T11" fmla="*/ 2147483647 h 3371"/>
                <a:gd name="T12" fmla="*/ 2147483647 w 927"/>
                <a:gd name="T13" fmla="*/ 2147483647 h 3371"/>
                <a:gd name="T14" fmla="*/ 2147483647 w 927"/>
                <a:gd name="T15" fmla="*/ 2147483647 h 3371"/>
                <a:gd name="T16" fmla="*/ 2147483647 w 927"/>
                <a:gd name="T17" fmla="*/ 2147483647 h 3371"/>
                <a:gd name="T18" fmla="*/ 2147483647 w 927"/>
                <a:gd name="T19" fmla="*/ 2147483647 h 3371"/>
                <a:gd name="T20" fmla="*/ 2147483647 w 927"/>
                <a:gd name="T21" fmla="*/ 2147483647 h 3371"/>
                <a:gd name="T22" fmla="*/ 2147483647 w 927"/>
                <a:gd name="T23" fmla="*/ 2147483647 h 3371"/>
                <a:gd name="T24" fmla="*/ 2147483647 w 927"/>
                <a:gd name="T25" fmla="*/ 2147483647 h 3371"/>
                <a:gd name="T26" fmla="*/ 2147483647 w 927"/>
                <a:gd name="T27" fmla="*/ 2147483647 h 3371"/>
                <a:gd name="T28" fmla="*/ 2147483647 w 927"/>
                <a:gd name="T29" fmla="*/ 2147483647 h 3371"/>
                <a:gd name="T30" fmla="*/ 2147483647 w 927"/>
                <a:gd name="T31" fmla="*/ 2147483647 h 3371"/>
                <a:gd name="T32" fmla="*/ 2147483647 w 927"/>
                <a:gd name="T33" fmla="*/ 2147483647 h 3371"/>
                <a:gd name="T34" fmla="*/ 2147483647 w 927"/>
                <a:gd name="T35" fmla="*/ 2147483647 h 3371"/>
                <a:gd name="T36" fmla="*/ 2147483647 w 927"/>
                <a:gd name="T37" fmla="*/ 2147483647 h 3371"/>
                <a:gd name="T38" fmla="*/ 2147483647 w 927"/>
                <a:gd name="T39" fmla="*/ 2147483647 h 3371"/>
                <a:gd name="T40" fmla="*/ 2147483647 w 927"/>
                <a:gd name="T41" fmla="*/ 2147483647 h 3371"/>
                <a:gd name="T42" fmla="*/ 2147483647 w 927"/>
                <a:gd name="T43" fmla="*/ 2147483647 h 3371"/>
                <a:gd name="T44" fmla="*/ 2147483647 w 927"/>
                <a:gd name="T45" fmla="*/ 2147483647 h 3371"/>
                <a:gd name="T46" fmla="*/ 2147483647 w 927"/>
                <a:gd name="T47" fmla="*/ 2147483647 h 3371"/>
                <a:gd name="T48" fmla="*/ 2147483647 w 927"/>
                <a:gd name="T49" fmla="*/ 2147483647 h 3371"/>
                <a:gd name="T50" fmla="*/ 2147483647 w 927"/>
                <a:gd name="T51" fmla="*/ 2147483647 h 3371"/>
                <a:gd name="T52" fmla="*/ 2147483647 w 927"/>
                <a:gd name="T53" fmla="*/ 2147483647 h 3371"/>
                <a:gd name="T54" fmla="*/ 2147483647 w 927"/>
                <a:gd name="T55" fmla="*/ 2147483647 h 3371"/>
                <a:gd name="T56" fmla="*/ 2147483647 w 927"/>
                <a:gd name="T57" fmla="*/ 2147483647 h 3371"/>
                <a:gd name="T58" fmla="*/ 2147483647 w 927"/>
                <a:gd name="T59" fmla="*/ 2147483647 h 3371"/>
                <a:gd name="T60" fmla="*/ 2147483647 w 927"/>
                <a:gd name="T61" fmla="*/ 2147483647 h 3371"/>
                <a:gd name="T62" fmla="*/ 2147483647 w 927"/>
                <a:gd name="T63" fmla="*/ 2147483647 h 3371"/>
                <a:gd name="T64" fmla="*/ 2147483647 w 927"/>
                <a:gd name="T65" fmla="*/ 2147483647 h 3371"/>
                <a:gd name="T66" fmla="*/ 2147483647 w 927"/>
                <a:gd name="T67" fmla="*/ 2147483647 h 3371"/>
                <a:gd name="T68" fmla="*/ 2147483647 w 927"/>
                <a:gd name="T69" fmla="*/ 2147483647 h 3371"/>
                <a:gd name="T70" fmla="*/ 2147483647 w 927"/>
                <a:gd name="T71" fmla="*/ 2147483647 h 3371"/>
                <a:gd name="T72" fmla="*/ 2147483647 w 927"/>
                <a:gd name="T73" fmla="*/ 2147483647 h 3371"/>
                <a:gd name="T74" fmla="*/ 2147483647 w 927"/>
                <a:gd name="T75" fmla="*/ 2147483647 h 3371"/>
                <a:gd name="T76" fmla="*/ 2147483647 w 927"/>
                <a:gd name="T77" fmla="*/ 2147483647 h 3371"/>
                <a:gd name="T78" fmla="*/ 2147483647 w 927"/>
                <a:gd name="T79" fmla="*/ 2147483647 h 3371"/>
                <a:gd name="T80" fmla="*/ 2147483647 w 927"/>
                <a:gd name="T81" fmla="*/ 2147483647 h 3371"/>
                <a:gd name="T82" fmla="*/ 2147483647 w 927"/>
                <a:gd name="T83" fmla="*/ 2147483647 h 3371"/>
                <a:gd name="T84" fmla="*/ 2147483647 w 927"/>
                <a:gd name="T85" fmla="*/ 2147483647 h 3371"/>
                <a:gd name="T86" fmla="*/ 2147483647 w 927"/>
                <a:gd name="T87" fmla="*/ 2147483647 h 3371"/>
                <a:gd name="T88" fmla="*/ 2147483647 w 927"/>
                <a:gd name="T89" fmla="*/ 2147483647 h 3371"/>
                <a:gd name="T90" fmla="*/ 2147483647 w 927"/>
                <a:gd name="T91" fmla="*/ 2147483647 h 3371"/>
                <a:gd name="T92" fmla="*/ 2147483647 w 927"/>
                <a:gd name="T93" fmla="*/ 2147483647 h 3371"/>
                <a:gd name="T94" fmla="*/ 2147483647 w 927"/>
                <a:gd name="T95" fmla="*/ 2147483647 h 3371"/>
                <a:gd name="T96" fmla="*/ 2147483647 w 927"/>
                <a:gd name="T97" fmla="*/ 2147483647 h 3371"/>
                <a:gd name="T98" fmla="*/ 2147483647 w 927"/>
                <a:gd name="T99" fmla="*/ 2147483647 h 3371"/>
                <a:gd name="T100" fmla="*/ 2147483647 w 927"/>
                <a:gd name="T101" fmla="*/ 2147483647 h 3371"/>
                <a:gd name="T102" fmla="*/ 2147483647 w 927"/>
                <a:gd name="T103" fmla="*/ 2147483647 h 3371"/>
                <a:gd name="T104" fmla="*/ 2147483647 w 927"/>
                <a:gd name="T105" fmla="*/ 2147483647 h 33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7"/>
                <a:gd name="T160" fmla="*/ 0 h 3371"/>
                <a:gd name="T161" fmla="*/ 927 w 927"/>
                <a:gd name="T162" fmla="*/ 3371 h 33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7" h="3371">
                  <a:moveTo>
                    <a:pt x="623" y="3371"/>
                  </a:moveTo>
                  <a:lnTo>
                    <a:pt x="591" y="3286"/>
                  </a:lnTo>
                  <a:lnTo>
                    <a:pt x="534" y="3211"/>
                  </a:lnTo>
                  <a:lnTo>
                    <a:pt x="458" y="3157"/>
                  </a:lnTo>
                  <a:lnTo>
                    <a:pt x="367" y="3124"/>
                  </a:lnTo>
                  <a:lnTo>
                    <a:pt x="221" y="3075"/>
                  </a:lnTo>
                  <a:lnTo>
                    <a:pt x="111" y="2985"/>
                  </a:lnTo>
                  <a:lnTo>
                    <a:pt x="38" y="2869"/>
                  </a:lnTo>
                  <a:lnTo>
                    <a:pt x="3" y="2735"/>
                  </a:lnTo>
                  <a:lnTo>
                    <a:pt x="0" y="2669"/>
                  </a:lnTo>
                  <a:lnTo>
                    <a:pt x="8" y="2600"/>
                  </a:lnTo>
                  <a:lnTo>
                    <a:pt x="53" y="2470"/>
                  </a:lnTo>
                  <a:lnTo>
                    <a:pt x="142" y="2359"/>
                  </a:lnTo>
                  <a:lnTo>
                    <a:pt x="277" y="2276"/>
                  </a:lnTo>
                  <a:lnTo>
                    <a:pt x="276" y="2275"/>
                  </a:lnTo>
                  <a:lnTo>
                    <a:pt x="460" y="2183"/>
                  </a:lnTo>
                  <a:lnTo>
                    <a:pt x="458" y="2181"/>
                  </a:lnTo>
                  <a:lnTo>
                    <a:pt x="500" y="2160"/>
                  </a:lnTo>
                  <a:lnTo>
                    <a:pt x="533" y="2127"/>
                  </a:lnTo>
                  <a:lnTo>
                    <a:pt x="561" y="2042"/>
                  </a:lnTo>
                  <a:lnTo>
                    <a:pt x="561" y="2023"/>
                  </a:lnTo>
                  <a:lnTo>
                    <a:pt x="559" y="1999"/>
                  </a:lnTo>
                  <a:lnTo>
                    <a:pt x="543" y="1959"/>
                  </a:lnTo>
                  <a:lnTo>
                    <a:pt x="514" y="1925"/>
                  </a:lnTo>
                  <a:lnTo>
                    <a:pt x="469" y="1900"/>
                  </a:lnTo>
                  <a:lnTo>
                    <a:pt x="267" y="1791"/>
                  </a:lnTo>
                  <a:lnTo>
                    <a:pt x="171" y="1725"/>
                  </a:lnTo>
                  <a:lnTo>
                    <a:pt x="103" y="1636"/>
                  </a:lnTo>
                  <a:lnTo>
                    <a:pt x="65" y="1537"/>
                  </a:lnTo>
                  <a:lnTo>
                    <a:pt x="57" y="1484"/>
                  </a:lnTo>
                  <a:lnTo>
                    <a:pt x="56" y="1457"/>
                  </a:lnTo>
                  <a:lnTo>
                    <a:pt x="55" y="1429"/>
                  </a:lnTo>
                  <a:lnTo>
                    <a:pt x="73" y="1325"/>
                  </a:lnTo>
                  <a:lnTo>
                    <a:pt x="122" y="1228"/>
                  </a:lnTo>
                  <a:lnTo>
                    <a:pt x="198" y="1147"/>
                  </a:lnTo>
                  <a:lnTo>
                    <a:pt x="305" y="1089"/>
                  </a:lnTo>
                  <a:lnTo>
                    <a:pt x="303" y="1087"/>
                  </a:lnTo>
                  <a:lnTo>
                    <a:pt x="524" y="968"/>
                  </a:lnTo>
                  <a:lnTo>
                    <a:pt x="570" y="944"/>
                  </a:lnTo>
                  <a:lnTo>
                    <a:pt x="603" y="907"/>
                  </a:lnTo>
                  <a:lnTo>
                    <a:pt x="623" y="864"/>
                  </a:lnTo>
                  <a:lnTo>
                    <a:pt x="628" y="840"/>
                  </a:lnTo>
                  <a:lnTo>
                    <a:pt x="629" y="814"/>
                  </a:lnTo>
                  <a:lnTo>
                    <a:pt x="599" y="722"/>
                  </a:lnTo>
                  <a:lnTo>
                    <a:pt x="564" y="684"/>
                  </a:lnTo>
                  <a:lnTo>
                    <a:pt x="514" y="658"/>
                  </a:lnTo>
                  <a:lnTo>
                    <a:pt x="444" y="584"/>
                  </a:lnTo>
                  <a:lnTo>
                    <a:pt x="389" y="494"/>
                  </a:lnTo>
                  <a:lnTo>
                    <a:pt x="356" y="397"/>
                  </a:lnTo>
                  <a:lnTo>
                    <a:pt x="341" y="291"/>
                  </a:lnTo>
                  <a:lnTo>
                    <a:pt x="340" y="293"/>
                  </a:lnTo>
                  <a:lnTo>
                    <a:pt x="149" y="293"/>
                  </a:lnTo>
                  <a:lnTo>
                    <a:pt x="496" y="0"/>
                  </a:lnTo>
                  <a:lnTo>
                    <a:pt x="826" y="293"/>
                  </a:lnTo>
                  <a:lnTo>
                    <a:pt x="615" y="284"/>
                  </a:lnTo>
                  <a:lnTo>
                    <a:pt x="615" y="313"/>
                  </a:lnTo>
                  <a:lnTo>
                    <a:pt x="619" y="345"/>
                  </a:lnTo>
                  <a:lnTo>
                    <a:pt x="642" y="405"/>
                  </a:lnTo>
                  <a:lnTo>
                    <a:pt x="681" y="455"/>
                  </a:lnTo>
                  <a:lnTo>
                    <a:pt x="733" y="494"/>
                  </a:lnTo>
                  <a:lnTo>
                    <a:pt x="817" y="566"/>
                  </a:lnTo>
                  <a:lnTo>
                    <a:pt x="878" y="654"/>
                  </a:lnTo>
                  <a:lnTo>
                    <a:pt x="912" y="753"/>
                  </a:lnTo>
                  <a:lnTo>
                    <a:pt x="920" y="804"/>
                  </a:lnTo>
                  <a:lnTo>
                    <a:pt x="921" y="831"/>
                  </a:lnTo>
                  <a:lnTo>
                    <a:pt x="922" y="858"/>
                  </a:lnTo>
                  <a:lnTo>
                    <a:pt x="906" y="961"/>
                  </a:lnTo>
                  <a:lnTo>
                    <a:pt x="865" y="1059"/>
                  </a:lnTo>
                  <a:lnTo>
                    <a:pt x="798" y="1145"/>
                  </a:lnTo>
                  <a:lnTo>
                    <a:pt x="707" y="1215"/>
                  </a:lnTo>
                  <a:lnTo>
                    <a:pt x="406" y="1344"/>
                  </a:lnTo>
                  <a:lnTo>
                    <a:pt x="359" y="1385"/>
                  </a:lnTo>
                  <a:lnTo>
                    <a:pt x="343" y="1442"/>
                  </a:lnTo>
                  <a:lnTo>
                    <a:pt x="357" y="1500"/>
                  </a:lnTo>
                  <a:lnTo>
                    <a:pt x="405" y="1544"/>
                  </a:lnTo>
                  <a:lnTo>
                    <a:pt x="686" y="1691"/>
                  </a:lnTo>
                  <a:lnTo>
                    <a:pt x="791" y="1760"/>
                  </a:lnTo>
                  <a:lnTo>
                    <a:pt x="865" y="1850"/>
                  </a:lnTo>
                  <a:lnTo>
                    <a:pt x="909" y="1948"/>
                  </a:lnTo>
                  <a:lnTo>
                    <a:pt x="921" y="2002"/>
                  </a:lnTo>
                  <a:lnTo>
                    <a:pt x="922" y="2029"/>
                  </a:lnTo>
                  <a:lnTo>
                    <a:pt x="923" y="2056"/>
                  </a:lnTo>
                  <a:lnTo>
                    <a:pt x="923" y="2081"/>
                  </a:lnTo>
                  <a:lnTo>
                    <a:pt x="920" y="2108"/>
                  </a:lnTo>
                  <a:lnTo>
                    <a:pt x="908" y="2163"/>
                  </a:lnTo>
                  <a:lnTo>
                    <a:pt x="861" y="2266"/>
                  </a:lnTo>
                  <a:lnTo>
                    <a:pt x="787" y="2356"/>
                  </a:lnTo>
                  <a:lnTo>
                    <a:pt x="680" y="2430"/>
                  </a:lnTo>
                  <a:lnTo>
                    <a:pt x="432" y="2548"/>
                  </a:lnTo>
                  <a:lnTo>
                    <a:pt x="371" y="2564"/>
                  </a:lnTo>
                  <a:lnTo>
                    <a:pt x="331" y="2600"/>
                  </a:lnTo>
                  <a:lnTo>
                    <a:pt x="313" y="2647"/>
                  </a:lnTo>
                  <a:lnTo>
                    <a:pt x="310" y="2674"/>
                  </a:lnTo>
                  <a:lnTo>
                    <a:pt x="311" y="2702"/>
                  </a:lnTo>
                  <a:lnTo>
                    <a:pt x="330" y="2754"/>
                  </a:lnTo>
                  <a:lnTo>
                    <a:pt x="366" y="2799"/>
                  </a:lnTo>
                  <a:lnTo>
                    <a:pt x="418" y="2830"/>
                  </a:lnTo>
                  <a:lnTo>
                    <a:pt x="451" y="2838"/>
                  </a:lnTo>
                  <a:lnTo>
                    <a:pt x="468" y="2839"/>
                  </a:lnTo>
                  <a:lnTo>
                    <a:pt x="487" y="2841"/>
                  </a:lnTo>
                  <a:lnTo>
                    <a:pt x="658" y="2911"/>
                  </a:lnTo>
                  <a:lnTo>
                    <a:pt x="729" y="2964"/>
                  </a:lnTo>
                  <a:lnTo>
                    <a:pt x="794" y="3031"/>
                  </a:lnTo>
                  <a:lnTo>
                    <a:pt x="847" y="3105"/>
                  </a:lnTo>
                  <a:lnTo>
                    <a:pt x="887" y="3187"/>
                  </a:lnTo>
                  <a:lnTo>
                    <a:pt x="927" y="3370"/>
                  </a:lnTo>
                </a:path>
              </a:pathLst>
            </a:custGeom>
            <a:solidFill>
              <a:srgbClr val="FF99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9" name="Content Placeholder 2"/>
          <p:cNvSpPr txBox="1">
            <a:spLocks/>
          </p:cNvSpPr>
          <p:nvPr/>
        </p:nvSpPr>
        <p:spPr bwMode="auto">
          <a:xfrm>
            <a:off x="3224213" y="3003550"/>
            <a:ext cx="5326062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FontTx/>
              <a:buNone/>
              <a:defRPr/>
            </a:pPr>
            <a:r>
              <a:rPr lang="en-US" kern="0" dirty="0">
                <a:latin typeface="+mn-lt"/>
                <a:sym typeface="Wingdings" pitchFamily="2" charset="2"/>
              </a:rPr>
              <a:t></a:t>
            </a:r>
            <a:r>
              <a:rPr lang="en-US" kern="0" dirty="0">
                <a:latin typeface="+mn-lt"/>
              </a:rPr>
              <a:t>	</a:t>
            </a:r>
            <a:r>
              <a:rPr lang="en-US" sz="2000" kern="0" dirty="0">
                <a:latin typeface="+mn-lt"/>
              </a:rPr>
              <a:t>Obstructions to wind flow</a:t>
            </a:r>
          </a:p>
          <a:p>
            <a:pPr marL="1143000" lvl="2" indent="-228600" eaLnBrk="0" hangingPunct="0">
              <a:spcBef>
                <a:spcPct val="20000"/>
              </a:spcBef>
              <a:buFont typeface="Symbol" pitchFamily="18" charset="2"/>
              <a:buChar char="-"/>
              <a:defRPr/>
            </a:pPr>
            <a:r>
              <a:rPr lang="en-US" sz="1800" kern="0" dirty="0">
                <a:latin typeface="+mn-lt"/>
              </a:rPr>
              <a:t>Called mechanical turbulence</a:t>
            </a:r>
          </a:p>
        </p:txBody>
      </p:sp>
      <p:sp>
        <p:nvSpPr>
          <p:cNvPr id="590" name="Content Placeholder 2"/>
          <p:cNvSpPr txBox="1">
            <a:spLocks/>
          </p:cNvSpPr>
          <p:nvPr/>
        </p:nvSpPr>
        <p:spPr bwMode="auto">
          <a:xfrm>
            <a:off x="3224213" y="4560888"/>
            <a:ext cx="5326062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FontTx/>
              <a:buNone/>
              <a:defRPr/>
            </a:pPr>
            <a:r>
              <a:rPr lang="en-US" kern="0" dirty="0">
                <a:latin typeface="+mn-lt"/>
                <a:sym typeface="Wingdings" pitchFamily="2" charset="2"/>
              </a:rPr>
              <a:t></a:t>
            </a:r>
            <a:r>
              <a:rPr lang="en-US" kern="0" dirty="0">
                <a:latin typeface="+mn-lt"/>
              </a:rPr>
              <a:t>	</a:t>
            </a:r>
            <a:r>
              <a:rPr lang="en-US" sz="2000" kern="0" dirty="0">
                <a:latin typeface="+mn-lt"/>
              </a:rPr>
              <a:t>Wind shear</a:t>
            </a:r>
          </a:p>
        </p:txBody>
      </p:sp>
      <p:sp>
        <p:nvSpPr>
          <p:cNvPr id="38921" name="TextBox 309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Convective Turbulence</a:t>
            </a:r>
          </a:p>
        </p:txBody>
      </p:sp>
      <p:sp>
        <p:nvSpPr>
          <p:cNvPr id="39939" name="TextBox 9"/>
          <p:cNvSpPr txBox="1">
            <a:spLocks noChangeArrowheads="1"/>
          </p:cNvSpPr>
          <p:nvPr/>
        </p:nvSpPr>
        <p:spPr bwMode="auto">
          <a:xfrm>
            <a:off x="520700" y="4311650"/>
            <a:ext cx="1428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>
                <a:solidFill>
                  <a:schemeClr val="bg1"/>
                </a:solidFill>
              </a:rPr>
              <a:t>Courtesy Wikipedia: WikiProject Aviation</a:t>
            </a: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43050"/>
            <a:ext cx="4362450" cy="3927475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8"/>
          <p:cNvSpPr txBox="1">
            <a:spLocks noChangeArrowheads="1"/>
          </p:cNvSpPr>
          <p:nvPr/>
        </p:nvSpPr>
        <p:spPr bwMode="auto">
          <a:xfrm>
            <a:off x="5095875" y="1543050"/>
            <a:ext cx="3733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b="1" dirty="0"/>
              <a:t>Known regions of turbulence around thunderstorms shaded in orange.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800" b="1" dirty="0" smtClean="0"/>
              <a:t>EDR (eddy dissipation rate)-based </a:t>
            </a:r>
            <a:r>
              <a:rPr lang="en-US" sz="1800" b="1" dirty="0"/>
              <a:t>turbulence measurements, combined with radar and satellite imagery have shown that the risk of severe turbulence is five times the background value at 10,000 </a:t>
            </a:r>
            <a:r>
              <a:rPr lang="en-US" sz="1800" b="1" dirty="0" err="1"/>
              <a:t>ft</a:t>
            </a:r>
            <a:r>
              <a:rPr lang="en-US" sz="1800" b="1" dirty="0"/>
              <a:t> above the cell and twice the background value at distances up to 40nm  from the cell</a:t>
            </a:r>
          </a:p>
        </p:txBody>
      </p:sp>
      <p:sp>
        <p:nvSpPr>
          <p:cNvPr id="39943" name="TextBox 9"/>
          <p:cNvSpPr txBox="1">
            <a:spLocks noChangeArrowheads="1"/>
          </p:cNvSpPr>
          <p:nvPr/>
        </p:nvSpPr>
        <p:spPr bwMode="auto">
          <a:xfrm>
            <a:off x="533400" y="5602288"/>
            <a:ext cx="43624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700" b="1"/>
              <a:t>CIT = Convectively Induced Turbulence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400" y="942202"/>
            <a:ext cx="803132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" charset="0"/>
              </a:rPr>
              <a:t>FAA advises pilots to stay clear of TS by at least 20nm laterally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1288" y="2501900"/>
            <a:ext cx="4794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8288" y="1749425"/>
            <a:ext cx="4794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8250" y="3297238"/>
            <a:ext cx="4778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1188" y="4016375"/>
            <a:ext cx="4794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Thermals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845050" y="1508125"/>
            <a:ext cx="3700463" cy="40259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Convective currents can still be active even wh</a:t>
            </a:r>
            <a:r>
              <a:rPr lang="en-US" sz="2400" smtClean="0"/>
              <a:t>en the air is too dry for cumuliform clouds</a:t>
            </a:r>
          </a:p>
          <a:p>
            <a:pPr lvl="1">
              <a:buFontTx/>
              <a:buNone/>
            </a:pPr>
            <a:r>
              <a:rPr lang="en-US" smtClean="0">
                <a:sym typeface="Wingdings" panose="05000000000000000000" pitchFamily="2" charset="2"/>
              </a:rPr>
              <a:t></a:t>
            </a:r>
            <a:r>
              <a:rPr lang="en-US" smtClean="0"/>
              <a:t>	</a:t>
            </a:r>
            <a:r>
              <a:rPr lang="en-US" sz="2000" smtClean="0"/>
              <a:t>Called dry convection or “thermals”</a:t>
            </a:r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A pilot has little indication of their presence until encountering turbulence</a:t>
            </a:r>
          </a:p>
        </p:txBody>
      </p:sp>
      <p:sp>
        <p:nvSpPr>
          <p:cNvPr id="40964" name="TextBox 9"/>
          <p:cNvSpPr txBox="1">
            <a:spLocks noChangeArrowheads="1"/>
          </p:cNvSpPr>
          <p:nvPr/>
        </p:nvSpPr>
        <p:spPr bwMode="auto">
          <a:xfrm>
            <a:off x="512763" y="4676775"/>
            <a:ext cx="18716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/>
              <a:t>Copyright Robert A. Prentice, 2005</a:t>
            </a:r>
          </a:p>
        </p:txBody>
      </p:sp>
      <p:pic>
        <p:nvPicPr>
          <p:cNvPr id="40965" name="Picture 39" descr="turbulence_therma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181225"/>
            <a:ext cx="44053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Thermals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176338"/>
            <a:ext cx="5467350" cy="3790950"/>
          </a:xfrm>
          <a:prstGeom prst="rect">
            <a:avLst/>
          </a:prstGeom>
          <a:effectLst>
            <a:outerShdw blurRad="50800" dist="50800" dir="2700000" algn="tl" rotWithShape="0">
              <a:prstClr val="black"/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" y="5130800"/>
            <a:ext cx="2852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/>
              <a:t>Chris Smith (flight instructor) :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2000" y="5403850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/>
              <a:t>“Thermals are like flying through elevators of air - all moving at different speeds. It’s like flying across a series of speed bumps in the sky.”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Mechanical Turbulence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241800" y="1492250"/>
            <a:ext cx="4454525" cy="37099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Obstructions to the wind flow disrupt the smooth flow of air.</a:t>
            </a:r>
            <a:endParaRPr lang="en-US" sz="2000" smtClean="0"/>
          </a:p>
          <a:p>
            <a:pPr lvl="1">
              <a:buFont typeface="Wingdings" panose="05000000000000000000" pitchFamily="2" charset="2"/>
              <a:buChar char=""/>
            </a:pPr>
            <a:r>
              <a:rPr lang="en-US" sz="2000" smtClean="0"/>
              <a:t>Aircraft flying through these areas experience mechanical turbulence</a:t>
            </a:r>
            <a:endParaRPr lang="en-US" smtClean="0"/>
          </a:p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Turbulence intensity is directly related to:</a:t>
            </a:r>
            <a:endParaRPr lang="en-US" sz="2000" smtClean="0"/>
          </a:p>
          <a:p>
            <a:pPr lvl="1">
              <a:buFont typeface="Wingdings" panose="05000000000000000000" pitchFamily="2" charset="2"/>
              <a:buChar char=""/>
            </a:pPr>
            <a:r>
              <a:rPr lang="en-US" sz="2000" smtClean="0"/>
              <a:t>Wind speed</a:t>
            </a:r>
          </a:p>
          <a:p>
            <a:pPr lvl="1">
              <a:buFont typeface="Wingdings" panose="05000000000000000000" pitchFamily="2" charset="2"/>
              <a:buChar char=""/>
            </a:pPr>
            <a:r>
              <a:rPr lang="en-US" sz="2000" smtClean="0"/>
              <a:t>Roughness of the obstructions</a:t>
            </a:r>
            <a:endParaRPr lang="en-US" smtClean="0"/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474663" y="2276475"/>
            <a:ext cx="3735387" cy="560388"/>
          </a:xfrm>
          <a:prstGeom prst="rect">
            <a:avLst/>
          </a:prstGeom>
          <a:gradFill rotWithShape="0">
            <a:gsLst>
              <a:gs pos="0">
                <a:srgbClr val="00A0FA"/>
              </a:gs>
              <a:gs pos="100000">
                <a:srgbClr val="64B4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43013" name="Rectangle 268"/>
          <p:cNvSpPr>
            <a:spLocks noChangeArrowheads="1"/>
          </p:cNvSpPr>
          <p:nvPr/>
        </p:nvSpPr>
        <p:spPr bwMode="auto">
          <a:xfrm>
            <a:off x="465138" y="2805113"/>
            <a:ext cx="3740150" cy="923925"/>
          </a:xfrm>
          <a:prstGeom prst="rect">
            <a:avLst/>
          </a:prstGeom>
          <a:gradFill rotWithShape="0">
            <a:gsLst>
              <a:gs pos="0">
                <a:srgbClr val="749B00"/>
              </a:gs>
              <a:gs pos="100000">
                <a:srgbClr val="99CC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3014" name="Freeform 3"/>
          <p:cNvSpPr>
            <a:spLocks/>
          </p:cNvSpPr>
          <p:nvPr/>
        </p:nvSpPr>
        <p:spPr bwMode="auto">
          <a:xfrm>
            <a:off x="465138" y="2701925"/>
            <a:ext cx="3754437" cy="125413"/>
          </a:xfrm>
          <a:custGeom>
            <a:avLst/>
            <a:gdLst>
              <a:gd name="T0" fmla="*/ 2147483647 w 11463"/>
              <a:gd name="T1" fmla="*/ 2147483647 h 387"/>
              <a:gd name="T2" fmla="*/ 2147483647 w 11463"/>
              <a:gd name="T3" fmla="*/ 2147483647 h 387"/>
              <a:gd name="T4" fmla="*/ 2147483647 w 11463"/>
              <a:gd name="T5" fmla="*/ 2147483647 h 387"/>
              <a:gd name="T6" fmla="*/ 2147483647 w 11463"/>
              <a:gd name="T7" fmla="*/ 2147483647 h 387"/>
              <a:gd name="T8" fmla="*/ 2147483647 w 11463"/>
              <a:gd name="T9" fmla="*/ 2147483647 h 387"/>
              <a:gd name="T10" fmla="*/ 2147483647 w 11463"/>
              <a:gd name="T11" fmla="*/ 2147483647 h 387"/>
              <a:gd name="T12" fmla="*/ 2147483647 w 11463"/>
              <a:gd name="T13" fmla="*/ 2147483647 h 387"/>
              <a:gd name="T14" fmla="*/ 2147483647 w 11463"/>
              <a:gd name="T15" fmla="*/ 2147483647 h 387"/>
              <a:gd name="T16" fmla="*/ 2147483647 w 11463"/>
              <a:gd name="T17" fmla="*/ 2147483647 h 387"/>
              <a:gd name="T18" fmla="*/ 2147483647 w 11463"/>
              <a:gd name="T19" fmla="*/ 2147483647 h 387"/>
              <a:gd name="T20" fmla="*/ 2147483647 w 11463"/>
              <a:gd name="T21" fmla="*/ 2147483647 h 387"/>
              <a:gd name="T22" fmla="*/ 2147483647 w 11463"/>
              <a:gd name="T23" fmla="*/ 2147483647 h 387"/>
              <a:gd name="T24" fmla="*/ 2147483647 w 11463"/>
              <a:gd name="T25" fmla="*/ 2147483647 h 387"/>
              <a:gd name="T26" fmla="*/ 2147483647 w 11463"/>
              <a:gd name="T27" fmla="*/ 2147483647 h 387"/>
              <a:gd name="T28" fmla="*/ 2147483647 w 11463"/>
              <a:gd name="T29" fmla="*/ 2147483647 h 387"/>
              <a:gd name="T30" fmla="*/ 2147483647 w 11463"/>
              <a:gd name="T31" fmla="*/ 2147483647 h 387"/>
              <a:gd name="T32" fmla="*/ 2147483647 w 11463"/>
              <a:gd name="T33" fmla="*/ 2147483647 h 387"/>
              <a:gd name="T34" fmla="*/ 2147483647 w 11463"/>
              <a:gd name="T35" fmla="*/ 2147483647 h 387"/>
              <a:gd name="T36" fmla="*/ 2147483647 w 11463"/>
              <a:gd name="T37" fmla="*/ 2147483647 h 387"/>
              <a:gd name="T38" fmla="*/ 2147483647 w 11463"/>
              <a:gd name="T39" fmla="*/ 2147483647 h 387"/>
              <a:gd name="T40" fmla="*/ 2147483647 w 11463"/>
              <a:gd name="T41" fmla="*/ 2147483647 h 387"/>
              <a:gd name="T42" fmla="*/ 2147483647 w 11463"/>
              <a:gd name="T43" fmla="*/ 2147483647 h 387"/>
              <a:gd name="T44" fmla="*/ 2147483647 w 11463"/>
              <a:gd name="T45" fmla="*/ 2147483647 h 387"/>
              <a:gd name="T46" fmla="*/ 2147483647 w 11463"/>
              <a:gd name="T47" fmla="*/ 2147483647 h 387"/>
              <a:gd name="T48" fmla="*/ 2147483647 w 11463"/>
              <a:gd name="T49" fmla="*/ 2147483647 h 387"/>
              <a:gd name="T50" fmla="*/ 2147483647 w 11463"/>
              <a:gd name="T51" fmla="*/ 2147483647 h 387"/>
              <a:gd name="T52" fmla="*/ 2147483647 w 11463"/>
              <a:gd name="T53" fmla="*/ 2147483647 h 387"/>
              <a:gd name="T54" fmla="*/ 2147483647 w 11463"/>
              <a:gd name="T55" fmla="*/ 2147483647 h 387"/>
              <a:gd name="T56" fmla="*/ 2147483647 w 11463"/>
              <a:gd name="T57" fmla="*/ 2147483647 h 387"/>
              <a:gd name="T58" fmla="*/ 2147483647 w 11463"/>
              <a:gd name="T59" fmla="*/ 2147483647 h 387"/>
              <a:gd name="T60" fmla="*/ 2147483647 w 11463"/>
              <a:gd name="T61" fmla="*/ 2147483647 h 387"/>
              <a:gd name="T62" fmla="*/ 2147483647 w 11463"/>
              <a:gd name="T63" fmla="*/ 2147483647 h 387"/>
              <a:gd name="T64" fmla="*/ 2147483647 w 11463"/>
              <a:gd name="T65" fmla="*/ 2147483647 h 387"/>
              <a:gd name="T66" fmla="*/ 2147483647 w 11463"/>
              <a:gd name="T67" fmla="*/ 2147483647 h 387"/>
              <a:gd name="T68" fmla="*/ 2147483647 w 11463"/>
              <a:gd name="T69" fmla="*/ 2147483647 h 387"/>
              <a:gd name="T70" fmla="*/ 2147483647 w 11463"/>
              <a:gd name="T71" fmla="*/ 2147483647 h 387"/>
              <a:gd name="T72" fmla="*/ 2147483647 w 11463"/>
              <a:gd name="T73" fmla="*/ 2147483647 h 387"/>
              <a:gd name="T74" fmla="*/ 2147483647 w 11463"/>
              <a:gd name="T75" fmla="*/ 2147483647 h 387"/>
              <a:gd name="T76" fmla="*/ 2147483647 w 11463"/>
              <a:gd name="T77" fmla="*/ 2147483647 h 387"/>
              <a:gd name="T78" fmla="*/ 2147483647 w 11463"/>
              <a:gd name="T79" fmla="*/ 2147483647 h 387"/>
              <a:gd name="T80" fmla="*/ 2147483647 w 11463"/>
              <a:gd name="T81" fmla="*/ 2147483647 h 387"/>
              <a:gd name="T82" fmla="*/ 2147483647 w 11463"/>
              <a:gd name="T83" fmla="*/ 2147483647 h 387"/>
              <a:gd name="T84" fmla="*/ 2147483647 w 11463"/>
              <a:gd name="T85" fmla="*/ 2147483647 h 387"/>
              <a:gd name="T86" fmla="*/ 2147483647 w 11463"/>
              <a:gd name="T87" fmla="*/ 2147483647 h 387"/>
              <a:gd name="T88" fmla="*/ 2147483647 w 11463"/>
              <a:gd name="T89" fmla="*/ 2147483647 h 387"/>
              <a:gd name="T90" fmla="*/ 2147483647 w 11463"/>
              <a:gd name="T91" fmla="*/ 2147483647 h 387"/>
              <a:gd name="T92" fmla="*/ 2147483647 w 11463"/>
              <a:gd name="T93" fmla="*/ 2147483647 h 387"/>
              <a:gd name="T94" fmla="*/ 2147483647 w 11463"/>
              <a:gd name="T95" fmla="*/ 2147483647 h 387"/>
              <a:gd name="T96" fmla="*/ 2147483647 w 11463"/>
              <a:gd name="T97" fmla="*/ 2147483647 h 387"/>
              <a:gd name="T98" fmla="*/ 2147483647 w 11463"/>
              <a:gd name="T99" fmla="*/ 2147483647 h 387"/>
              <a:gd name="T100" fmla="*/ 2147483647 w 11463"/>
              <a:gd name="T101" fmla="*/ 2147483647 h 387"/>
              <a:gd name="T102" fmla="*/ 2147483647 w 11463"/>
              <a:gd name="T103" fmla="*/ 0 h 387"/>
              <a:gd name="T104" fmla="*/ 2147483647 w 11463"/>
              <a:gd name="T105" fmla="*/ 0 h 387"/>
              <a:gd name="T106" fmla="*/ 2147483647 w 11463"/>
              <a:gd name="T107" fmla="*/ 2147483647 h 387"/>
              <a:gd name="T108" fmla="*/ 2147483647 w 11463"/>
              <a:gd name="T109" fmla="*/ 2147483647 h 387"/>
              <a:gd name="T110" fmla="*/ 2147483647 w 11463"/>
              <a:gd name="T111" fmla="*/ 2147483647 h 387"/>
              <a:gd name="T112" fmla="*/ 2147483647 w 11463"/>
              <a:gd name="T113" fmla="*/ 2147483647 h 387"/>
              <a:gd name="T114" fmla="*/ 2147483647 w 11463"/>
              <a:gd name="T115" fmla="*/ 2147483647 h 387"/>
              <a:gd name="T116" fmla="*/ 2147483647 w 11463"/>
              <a:gd name="T117" fmla="*/ 2147483647 h 387"/>
              <a:gd name="T118" fmla="*/ 2147483647 w 11463"/>
              <a:gd name="T119" fmla="*/ 2147483647 h 387"/>
              <a:gd name="T120" fmla="*/ 2147483647 w 11463"/>
              <a:gd name="T121" fmla="*/ 2147483647 h 387"/>
              <a:gd name="T122" fmla="*/ 2147483647 w 11463"/>
              <a:gd name="T123" fmla="*/ 2147483647 h 3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463"/>
              <a:gd name="T187" fmla="*/ 0 h 387"/>
              <a:gd name="T188" fmla="*/ 11463 w 11463"/>
              <a:gd name="T189" fmla="*/ 387 h 38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463" h="387">
                <a:moveTo>
                  <a:pt x="0" y="183"/>
                </a:moveTo>
                <a:lnTo>
                  <a:pt x="0" y="387"/>
                </a:lnTo>
                <a:lnTo>
                  <a:pt x="11442" y="387"/>
                </a:lnTo>
                <a:lnTo>
                  <a:pt x="11442" y="162"/>
                </a:lnTo>
                <a:lnTo>
                  <a:pt x="11442" y="142"/>
                </a:lnTo>
                <a:lnTo>
                  <a:pt x="11463" y="122"/>
                </a:lnTo>
                <a:lnTo>
                  <a:pt x="11442" y="122"/>
                </a:lnTo>
                <a:lnTo>
                  <a:pt x="11442" y="142"/>
                </a:lnTo>
                <a:lnTo>
                  <a:pt x="11442" y="122"/>
                </a:lnTo>
                <a:lnTo>
                  <a:pt x="11422" y="122"/>
                </a:lnTo>
                <a:lnTo>
                  <a:pt x="11402" y="122"/>
                </a:lnTo>
                <a:lnTo>
                  <a:pt x="11402" y="142"/>
                </a:lnTo>
                <a:lnTo>
                  <a:pt x="11382" y="142"/>
                </a:lnTo>
                <a:lnTo>
                  <a:pt x="11361" y="142"/>
                </a:lnTo>
                <a:lnTo>
                  <a:pt x="11341" y="142"/>
                </a:lnTo>
                <a:lnTo>
                  <a:pt x="11321" y="142"/>
                </a:lnTo>
                <a:lnTo>
                  <a:pt x="11300" y="142"/>
                </a:lnTo>
                <a:lnTo>
                  <a:pt x="11280" y="142"/>
                </a:lnTo>
                <a:lnTo>
                  <a:pt x="11260" y="142"/>
                </a:lnTo>
                <a:lnTo>
                  <a:pt x="11239" y="142"/>
                </a:lnTo>
                <a:lnTo>
                  <a:pt x="11219" y="142"/>
                </a:lnTo>
                <a:lnTo>
                  <a:pt x="11198" y="142"/>
                </a:lnTo>
                <a:lnTo>
                  <a:pt x="11179" y="142"/>
                </a:lnTo>
                <a:lnTo>
                  <a:pt x="11158" y="142"/>
                </a:lnTo>
                <a:lnTo>
                  <a:pt x="11137" y="162"/>
                </a:lnTo>
                <a:lnTo>
                  <a:pt x="11118" y="162"/>
                </a:lnTo>
                <a:lnTo>
                  <a:pt x="11097" y="162"/>
                </a:lnTo>
                <a:lnTo>
                  <a:pt x="11077" y="162"/>
                </a:lnTo>
                <a:lnTo>
                  <a:pt x="11056" y="162"/>
                </a:lnTo>
                <a:lnTo>
                  <a:pt x="11036" y="162"/>
                </a:lnTo>
                <a:lnTo>
                  <a:pt x="11016" y="162"/>
                </a:lnTo>
                <a:lnTo>
                  <a:pt x="10995" y="162"/>
                </a:lnTo>
                <a:lnTo>
                  <a:pt x="10975" y="162"/>
                </a:lnTo>
                <a:lnTo>
                  <a:pt x="10955" y="162"/>
                </a:lnTo>
                <a:lnTo>
                  <a:pt x="10934" y="162"/>
                </a:lnTo>
                <a:lnTo>
                  <a:pt x="10914" y="162"/>
                </a:lnTo>
                <a:lnTo>
                  <a:pt x="10894" y="162"/>
                </a:lnTo>
                <a:lnTo>
                  <a:pt x="10874" y="162"/>
                </a:lnTo>
                <a:lnTo>
                  <a:pt x="10853" y="162"/>
                </a:lnTo>
                <a:lnTo>
                  <a:pt x="10832" y="162"/>
                </a:lnTo>
                <a:lnTo>
                  <a:pt x="10813" y="162"/>
                </a:lnTo>
                <a:lnTo>
                  <a:pt x="10792" y="162"/>
                </a:lnTo>
                <a:lnTo>
                  <a:pt x="10772" y="162"/>
                </a:lnTo>
                <a:lnTo>
                  <a:pt x="10751" y="162"/>
                </a:lnTo>
                <a:lnTo>
                  <a:pt x="10732" y="162"/>
                </a:lnTo>
                <a:lnTo>
                  <a:pt x="10711" y="162"/>
                </a:lnTo>
                <a:lnTo>
                  <a:pt x="10690" y="162"/>
                </a:lnTo>
                <a:lnTo>
                  <a:pt x="10670" y="162"/>
                </a:lnTo>
                <a:lnTo>
                  <a:pt x="10650" y="162"/>
                </a:lnTo>
                <a:lnTo>
                  <a:pt x="10630" y="162"/>
                </a:lnTo>
                <a:lnTo>
                  <a:pt x="10609" y="162"/>
                </a:lnTo>
                <a:lnTo>
                  <a:pt x="10589" y="162"/>
                </a:lnTo>
                <a:lnTo>
                  <a:pt x="10569" y="162"/>
                </a:lnTo>
                <a:lnTo>
                  <a:pt x="10548" y="162"/>
                </a:lnTo>
                <a:lnTo>
                  <a:pt x="10527" y="162"/>
                </a:lnTo>
                <a:lnTo>
                  <a:pt x="10508" y="162"/>
                </a:lnTo>
                <a:lnTo>
                  <a:pt x="10487" y="162"/>
                </a:lnTo>
                <a:lnTo>
                  <a:pt x="10467" y="162"/>
                </a:lnTo>
                <a:lnTo>
                  <a:pt x="10446" y="162"/>
                </a:lnTo>
                <a:lnTo>
                  <a:pt x="10427" y="162"/>
                </a:lnTo>
                <a:lnTo>
                  <a:pt x="10406" y="142"/>
                </a:lnTo>
                <a:lnTo>
                  <a:pt x="10385" y="142"/>
                </a:lnTo>
                <a:lnTo>
                  <a:pt x="10366" y="142"/>
                </a:lnTo>
                <a:lnTo>
                  <a:pt x="10345" y="142"/>
                </a:lnTo>
                <a:lnTo>
                  <a:pt x="10345" y="122"/>
                </a:lnTo>
                <a:lnTo>
                  <a:pt x="10325" y="122"/>
                </a:lnTo>
                <a:lnTo>
                  <a:pt x="10304" y="122"/>
                </a:lnTo>
                <a:lnTo>
                  <a:pt x="10284" y="122"/>
                </a:lnTo>
                <a:lnTo>
                  <a:pt x="10264" y="122"/>
                </a:lnTo>
                <a:lnTo>
                  <a:pt x="10243" y="122"/>
                </a:lnTo>
                <a:lnTo>
                  <a:pt x="10223" y="122"/>
                </a:lnTo>
                <a:lnTo>
                  <a:pt x="10203" y="122"/>
                </a:lnTo>
                <a:lnTo>
                  <a:pt x="10182" y="122"/>
                </a:lnTo>
                <a:lnTo>
                  <a:pt x="10162" y="122"/>
                </a:lnTo>
                <a:lnTo>
                  <a:pt x="10142" y="122"/>
                </a:lnTo>
                <a:lnTo>
                  <a:pt x="10122" y="122"/>
                </a:lnTo>
                <a:lnTo>
                  <a:pt x="10101" y="122"/>
                </a:lnTo>
                <a:lnTo>
                  <a:pt x="10080" y="122"/>
                </a:lnTo>
                <a:lnTo>
                  <a:pt x="10061" y="122"/>
                </a:lnTo>
                <a:lnTo>
                  <a:pt x="10040" y="122"/>
                </a:lnTo>
                <a:lnTo>
                  <a:pt x="10040" y="101"/>
                </a:lnTo>
                <a:lnTo>
                  <a:pt x="10020" y="101"/>
                </a:lnTo>
                <a:lnTo>
                  <a:pt x="9999" y="101"/>
                </a:lnTo>
                <a:lnTo>
                  <a:pt x="9980" y="101"/>
                </a:lnTo>
                <a:lnTo>
                  <a:pt x="9959" y="101"/>
                </a:lnTo>
                <a:lnTo>
                  <a:pt x="9938" y="101"/>
                </a:lnTo>
                <a:lnTo>
                  <a:pt x="9919" y="101"/>
                </a:lnTo>
                <a:lnTo>
                  <a:pt x="9919" y="122"/>
                </a:lnTo>
                <a:lnTo>
                  <a:pt x="9898" y="122"/>
                </a:lnTo>
                <a:lnTo>
                  <a:pt x="9877" y="122"/>
                </a:lnTo>
                <a:lnTo>
                  <a:pt x="9857" y="122"/>
                </a:lnTo>
                <a:lnTo>
                  <a:pt x="9837" y="122"/>
                </a:lnTo>
                <a:lnTo>
                  <a:pt x="9817" y="122"/>
                </a:lnTo>
                <a:lnTo>
                  <a:pt x="9796" y="122"/>
                </a:lnTo>
                <a:lnTo>
                  <a:pt x="9796" y="142"/>
                </a:lnTo>
                <a:lnTo>
                  <a:pt x="9775" y="142"/>
                </a:lnTo>
                <a:lnTo>
                  <a:pt x="9756" y="142"/>
                </a:lnTo>
                <a:lnTo>
                  <a:pt x="9735" y="142"/>
                </a:lnTo>
                <a:lnTo>
                  <a:pt x="9715" y="142"/>
                </a:lnTo>
                <a:lnTo>
                  <a:pt x="9695" y="162"/>
                </a:lnTo>
                <a:lnTo>
                  <a:pt x="9675" y="162"/>
                </a:lnTo>
                <a:lnTo>
                  <a:pt x="9654" y="162"/>
                </a:lnTo>
                <a:lnTo>
                  <a:pt x="9633" y="162"/>
                </a:lnTo>
                <a:lnTo>
                  <a:pt x="9614" y="162"/>
                </a:lnTo>
                <a:lnTo>
                  <a:pt x="9593" y="162"/>
                </a:lnTo>
                <a:lnTo>
                  <a:pt x="9573" y="162"/>
                </a:lnTo>
                <a:lnTo>
                  <a:pt x="9552" y="162"/>
                </a:lnTo>
                <a:lnTo>
                  <a:pt x="9552" y="183"/>
                </a:lnTo>
                <a:lnTo>
                  <a:pt x="9532" y="183"/>
                </a:lnTo>
                <a:lnTo>
                  <a:pt x="9512" y="183"/>
                </a:lnTo>
                <a:lnTo>
                  <a:pt x="9491" y="183"/>
                </a:lnTo>
                <a:lnTo>
                  <a:pt x="9472" y="183"/>
                </a:lnTo>
                <a:lnTo>
                  <a:pt x="9451" y="183"/>
                </a:lnTo>
                <a:lnTo>
                  <a:pt x="9451" y="162"/>
                </a:lnTo>
                <a:lnTo>
                  <a:pt x="9430" y="162"/>
                </a:lnTo>
                <a:lnTo>
                  <a:pt x="9410" y="162"/>
                </a:lnTo>
                <a:lnTo>
                  <a:pt x="9390" y="162"/>
                </a:lnTo>
                <a:lnTo>
                  <a:pt x="9370" y="162"/>
                </a:lnTo>
                <a:lnTo>
                  <a:pt x="9349" y="162"/>
                </a:lnTo>
                <a:lnTo>
                  <a:pt x="9328" y="162"/>
                </a:lnTo>
                <a:lnTo>
                  <a:pt x="9309" y="162"/>
                </a:lnTo>
                <a:lnTo>
                  <a:pt x="9288" y="162"/>
                </a:lnTo>
                <a:lnTo>
                  <a:pt x="9288" y="142"/>
                </a:lnTo>
                <a:lnTo>
                  <a:pt x="9268" y="142"/>
                </a:lnTo>
                <a:lnTo>
                  <a:pt x="9247" y="142"/>
                </a:lnTo>
                <a:lnTo>
                  <a:pt x="9227" y="142"/>
                </a:lnTo>
                <a:lnTo>
                  <a:pt x="9207" y="142"/>
                </a:lnTo>
                <a:lnTo>
                  <a:pt x="9186" y="142"/>
                </a:lnTo>
                <a:lnTo>
                  <a:pt x="9167" y="142"/>
                </a:lnTo>
                <a:lnTo>
                  <a:pt x="9146" y="122"/>
                </a:lnTo>
                <a:lnTo>
                  <a:pt x="9125" y="122"/>
                </a:lnTo>
                <a:lnTo>
                  <a:pt x="9105" y="122"/>
                </a:lnTo>
                <a:lnTo>
                  <a:pt x="9085" y="122"/>
                </a:lnTo>
                <a:lnTo>
                  <a:pt x="9065" y="122"/>
                </a:lnTo>
                <a:lnTo>
                  <a:pt x="9044" y="122"/>
                </a:lnTo>
                <a:lnTo>
                  <a:pt x="9023" y="122"/>
                </a:lnTo>
                <a:lnTo>
                  <a:pt x="9004" y="122"/>
                </a:lnTo>
                <a:lnTo>
                  <a:pt x="8983" y="122"/>
                </a:lnTo>
                <a:lnTo>
                  <a:pt x="8983" y="101"/>
                </a:lnTo>
                <a:lnTo>
                  <a:pt x="8963" y="101"/>
                </a:lnTo>
                <a:lnTo>
                  <a:pt x="8943" y="101"/>
                </a:lnTo>
                <a:lnTo>
                  <a:pt x="8923" y="101"/>
                </a:lnTo>
                <a:lnTo>
                  <a:pt x="8902" y="101"/>
                </a:lnTo>
                <a:lnTo>
                  <a:pt x="8881" y="101"/>
                </a:lnTo>
                <a:lnTo>
                  <a:pt x="8862" y="101"/>
                </a:lnTo>
                <a:lnTo>
                  <a:pt x="8841" y="101"/>
                </a:lnTo>
                <a:lnTo>
                  <a:pt x="8821" y="101"/>
                </a:lnTo>
                <a:lnTo>
                  <a:pt x="8800" y="101"/>
                </a:lnTo>
                <a:lnTo>
                  <a:pt x="8800" y="82"/>
                </a:lnTo>
                <a:lnTo>
                  <a:pt x="8780" y="82"/>
                </a:lnTo>
                <a:lnTo>
                  <a:pt x="8760" y="82"/>
                </a:lnTo>
                <a:lnTo>
                  <a:pt x="8739" y="82"/>
                </a:lnTo>
                <a:lnTo>
                  <a:pt x="8720" y="82"/>
                </a:lnTo>
                <a:lnTo>
                  <a:pt x="8699" y="82"/>
                </a:lnTo>
                <a:lnTo>
                  <a:pt x="8678" y="61"/>
                </a:lnTo>
                <a:lnTo>
                  <a:pt x="8658" y="61"/>
                </a:lnTo>
                <a:lnTo>
                  <a:pt x="8638" y="61"/>
                </a:lnTo>
                <a:lnTo>
                  <a:pt x="8618" y="61"/>
                </a:lnTo>
                <a:lnTo>
                  <a:pt x="8618" y="40"/>
                </a:lnTo>
                <a:lnTo>
                  <a:pt x="8597" y="40"/>
                </a:lnTo>
                <a:lnTo>
                  <a:pt x="8576" y="40"/>
                </a:lnTo>
                <a:lnTo>
                  <a:pt x="8557" y="40"/>
                </a:lnTo>
                <a:lnTo>
                  <a:pt x="8536" y="40"/>
                </a:lnTo>
                <a:lnTo>
                  <a:pt x="8536" y="61"/>
                </a:lnTo>
                <a:lnTo>
                  <a:pt x="8516" y="61"/>
                </a:lnTo>
                <a:lnTo>
                  <a:pt x="8496" y="61"/>
                </a:lnTo>
                <a:lnTo>
                  <a:pt x="8475" y="61"/>
                </a:lnTo>
                <a:lnTo>
                  <a:pt x="8475" y="82"/>
                </a:lnTo>
                <a:lnTo>
                  <a:pt x="8455" y="82"/>
                </a:lnTo>
                <a:lnTo>
                  <a:pt x="8434" y="82"/>
                </a:lnTo>
                <a:lnTo>
                  <a:pt x="8434" y="101"/>
                </a:lnTo>
                <a:lnTo>
                  <a:pt x="8415" y="101"/>
                </a:lnTo>
                <a:lnTo>
                  <a:pt x="8394" y="101"/>
                </a:lnTo>
                <a:lnTo>
                  <a:pt x="8373" y="122"/>
                </a:lnTo>
                <a:lnTo>
                  <a:pt x="8353" y="122"/>
                </a:lnTo>
                <a:lnTo>
                  <a:pt x="8333" y="122"/>
                </a:lnTo>
                <a:lnTo>
                  <a:pt x="8333" y="142"/>
                </a:lnTo>
                <a:lnTo>
                  <a:pt x="8313" y="142"/>
                </a:lnTo>
                <a:lnTo>
                  <a:pt x="8292" y="142"/>
                </a:lnTo>
                <a:lnTo>
                  <a:pt x="8273" y="142"/>
                </a:lnTo>
                <a:lnTo>
                  <a:pt x="8273" y="162"/>
                </a:lnTo>
                <a:lnTo>
                  <a:pt x="8252" y="162"/>
                </a:lnTo>
                <a:lnTo>
                  <a:pt x="8231" y="162"/>
                </a:lnTo>
                <a:lnTo>
                  <a:pt x="8211" y="162"/>
                </a:lnTo>
                <a:lnTo>
                  <a:pt x="8191" y="162"/>
                </a:lnTo>
                <a:lnTo>
                  <a:pt x="8171" y="162"/>
                </a:lnTo>
                <a:lnTo>
                  <a:pt x="8150" y="162"/>
                </a:lnTo>
                <a:lnTo>
                  <a:pt x="8129" y="162"/>
                </a:lnTo>
                <a:lnTo>
                  <a:pt x="8110" y="162"/>
                </a:lnTo>
                <a:lnTo>
                  <a:pt x="8089" y="162"/>
                </a:lnTo>
                <a:lnTo>
                  <a:pt x="8068" y="162"/>
                </a:lnTo>
                <a:lnTo>
                  <a:pt x="8048" y="162"/>
                </a:lnTo>
                <a:lnTo>
                  <a:pt x="8028" y="162"/>
                </a:lnTo>
                <a:lnTo>
                  <a:pt x="8008" y="162"/>
                </a:lnTo>
                <a:lnTo>
                  <a:pt x="7987" y="142"/>
                </a:lnTo>
                <a:lnTo>
                  <a:pt x="7968" y="142"/>
                </a:lnTo>
                <a:lnTo>
                  <a:pt x="7947" y="142"/>
                </a:lnTo>
                <a:lnTo>
                  <a:pt x="7926" y="142"/>
                </a:lnTo>
                <a:lnTo>
                  <a:pt x="7906" y="142"/>
                </a:lnTo>
                <a:lnTo>
                  <a:pt x="7886" y="142"/>
                </a:lnTo>
                <a:lnTo>
                  <a:pt x="7866" y="142"/>
                </a:lnTo>
                <a:lnTo>
                  <a:pt x="7845" y="142"/>
                </a:lnTo>
                <a:lnTo>
                  <a:pt x="7824" y="142"/>
                </a:lnTo>
                <a:lnTo>
                  <a:pt x="7805" y="142"/>
                </a:lnTo>
                <a:lnTo>
                  <a:pt x="7805" y="122"/>
                </a:lnTo>
                <a:lnTo>
                  <a:pt x="7784" y="122"/>
                </a:lnTo>
                <a:lnTo>
                  <a:pt x="7764" y="122"/>
                </a:lnTo>
                <a:lnTo>
                  <a:pt x="7744" y="122"/>
                </a:lnTo>
                <a:lnTo>
                  <a:pt x="7723" y="122"/>
                </a:lnTo>
                <a:lnTo>
                  <a:pt x="7703" y="122"/>
                </a:lnTo>
                <a:lnTo>
                  <a:pt x="7682" y="122"/>
                </a:lnTo>
                <a:lnTo>
                  <a:pt x="7663" y="122"/>
                </a:lnTo>
                <a:lnTo>
                  <a:pt x="7642" y="122"/>
                </a:lnTo>
                <a:lnTo>
                  <a:pt x="7621" y="122"/>
                </a:lnTo>
                <a:lnTo>
                  <a:pt x="7601" y="122"/>
                </a:lnTo>
                <a:lnTo>
                  <a:pt x="7581" y="122"/>
                </a:lnTo>
                <a:lnTo>
                  <a:pt x="7561" y="122"/>
                </a:lnTo>
                <a:lnTo>
                  <a:pt x="7540" y="122"/>
                </a:lnTo>
                <a:lnTo>
                  <a:pt x="7521" y="122"/>
                </a:lnTo>
                <a:lnTo>
                  <a:pt x="7500" y="122"/>
                </a:lnTo>
                <a:lnTo>
                  <a:pt x="7479" y="122"/>
                </a:lnTo>
                <a:lnTo>
                  <a:pt x="7459" y="122"/>
                </a:lnTo>
                <a:lnTo>
                  <a:pt x="7439" y="122"/>
                </a:lnTo>
                <a:lnTo>
                  <a:pt x="7418" y="122"/>
                </a:lnTo>
                <a:lnTo>
                  <a:pt x="7398" y="122"/>
                </a:lnTo>
                <a:lnTo>
                  <a:pt x="7377" y="122"/>
                </a:lnTo>
                <a:lnTo>
                  <a:pt x="7358" y="122"/>
                </a:lnTo>
                <a:lnTo>
                  <a:pt x="7337" y="122"/>
                </a:lnTo>
                <a:lnTo>
                  <a:pt x="7316" y="122"/>
                </a:lnTo>
                <a:lnTo>
                  <a:pt x="7297" y="122"/>
                </a:lnTo>
                <a:lnTo>
                  <a:pt x="7276" y="122"/>
                </a:lnTo>
                <a:lnTo>
                  <a:pt x="7256" y="122"/>
                </a:lnTo>
                <a:lnTo>
                  <a:pt x="7235" y="122"/>
                </a:lnTo>
                <a:lnTo>
                  <a:pt x="7216" y="122"/>
                </a:lnTo>
                <a:lnTo>
                  <a:pt x="7195" y="122"/>
                </a:lnTo>
                <a:lnTo>
                  <a:pt x="7195" y="101"/>
                </a:lnTo>
                <a:lnTo>
                  <a:pt x="7174" y="101"/>
                </a:lnTo>
                <a:lnTo>
                  <a:pt x="7154" y="101"/>
                </a:lnTo>
                <a:lnTo>
                  <a:pt x="7134" y="101"/>
                </a:lnTo>
                <a:lnTo>
                  <a:pt x="7114" y="101"/>
                </a:lnTo>
                <a:lnTo>
                  <a:pt x="7093" y="101"/>
                </a:lnTo>
                <a:lnTo>
                  <a:pt x="7073" y="101"/>
                </a:lnTo>
                <a:lnTo>
                  <a:pt x="7053" y="101"/>
                </a:lnTo>
                <a:lnTo>
                  <a:pt x="7032" y="101"/>
                </a:lnTo>
                <a:lnTo>
                  <a:pt x="7012" y="101"/>
                </a:lnTo>
                <a:lnTo>
                  <a:pt x="6992" y="101"/>
                </a:lnTo>
                <a:lnTo>
                  <a:pt x="6971" y="101"/>
                </a:lnTo>
                <a:lnTo>
                  <a:pt x="6951" y="101"/>
                </a:lnTo>
                <a:lnTo>
                  <a:pt x="6930" y="101"/>
                </a:lnTo>
                <a:lnTo>
                  <a:pt x="6911" y="101"/>
                </a:lnTo>
                <a:lnTo>
                  <a:pt x="6890" y="101"/>
                </a:lnTo>
                <a:lnTo>
                  <a:pt x="6869" y="101"/>
                </a:lnTo>
                <a:lnTo>
                  <a:pt x="6850" y="101"/>
                </a:lnTo>
                <a:lnTo>
                  <a:pt x="6829" y="101"/>
                </a:lnTo>
                <a:lnTo>
                  <a:pt x="6809" y="101"/>
                </a:lnTo>
                <a:lnTo>
                  <a:pt x="6788" y="101"/>
                </a:lnTo>
                <a:lnTo>
                  <a:pt x="6768" y="101"/>
                </a:lnTo>
                <a:lnTo>
                  <a:pt x="6748" y="101"/>
                </a:lnTo>
                <a:lnTo>
                  <a:pt x="6727" y="101"/>
                </a:lnTo>
                <a:lnTo>
                  <a:pt x="6707" y="101"/>
                </a:lnTo>
                <a:lnTo>
                  <a:pt x="6707" y="122"/>
                </a:lnTo>
                <a:lnTo>
                  <a:pt x="6687" y="122"/>
                </a:lnTo>
                <a:lnTo>
                  <a:pt x="6666" y="122"/>
                </a:lnTo>
                <a:lnTo>
                  <a:pt x="6646" y="122"/>
                </a:lnTo>
                <a:lnTo>
                  <a:pt x="6625" y="122"/>
                </a:lnTo>
                <a:lnTo>
                  <a:pt x="6625" y="142"/>
                </a:lnTo>
                <a:lnTo>
                  <a:pt x="6606" y="142"/>
                </a:lnTo>
                <a:lnTo>
                  <a:pt x="6585" y="142"/>
                </a:lnTo>
                <a:lnTo>
                  <a:pt x="6564" y="142"/>
                </a:lnTo>
                <a:lnTo>
                  <a:pt x="6564" y="162"/>
                </a:lnTo>
                <a:lnTo>
                  <a:pt x="6545" y="162"/>
                </a:lnTo>
                <a:lnTo>
                  <a:pt x="6545" y="183"/>
                </a:lnTo>
                <a:lnTo>
                  <a:pt x="6524" y="183"/>
                </a:lnTo>
                <a:lnTo>
                  <a:pt x="6504" y="183"/>
                </a:lnTo>
                <a:lnTo>
                  <a:pt x="6483" y="183"/>
                </a:lnTo>
                <a:lnTo>
                  <a:pt x="6483" y="203"/>
                </a:lnTo>
                <a:lnTo>
                  <a:pt x="6464" y="203"/>
                </a:lnTo>
                <a:lnTo>
                  <a:pt x="6443" y="203"/>
                </a:lnTo>
                <a:lnTo>
                  <a:pt x="6422" y="183"/>
                </a:lnTo>
                <a:lnTo>
                  <a:pt x="6402" y="183"/>
                </a:lnTo>
                <a:lnTo>
                  <a:pt x="6382" y="183"/>
                </a:lnTo>
                <a:lnTo>
                  <a:pt x="6362" y="183"/>
                </a:lnTo>
                <a:lnTo>
                  <a:pt x="6341" y="183"/>
                </a:lnTo>
                <a:lnTo>
                  <a:pt x="6321" y="183"/>
                </a:lnTo>
                <a:lnTo>
                  <a:pt x="6301" y="183"/>
                </a:lnTo>
                <a:lnTo>
                  <a:pt x="6301" y="162"/>
                </a:lnTo>
                <a:lnTo>
                  <a:pt x="6280" y="162"/>
                </a:lnTo>
                <a:lnTo>
                  <a:pt x="6259" y="162"/>
                </a:lnTo>
                <a:lnTo>
                  <a:pt x="6240" y="162"/>
                </a:lnTo>
                <a:lnTo>
                  <a:pt x="6219" y="162"/>
                </a:lnTo>
                <a:lnTo>
                  <a:pt x="6219" y="183"/>
                </a:lnTo>
                <a:lnTo>
                  <a:pt x="6199" y="183"/>
                </a:lnTo>
                <a:lnTo>
                  <a:pt x="6178" y="183"/>
                </a:lnTo>
                <a:lnTo>
                  <a:pt x="6159" y="183"/>
                </a:lnTo>
                <a:lnTo>
                  <a:pt x="6138" y="183"/>
                </a:lnTo>
                <a:lnTo>
                  <a:pt x="6117" y="183"/>
                </a:lnTo>
                <a:lnTo>
                  <a:pt x="6098" y="183"/>
                </a:lnTo>
                <a:lnTo>
                  <a:pt x="6077" y="183"/>
                </a:lnTo>
                <a:lnTo>
                  <a:pt x="6057" y="183"/>
                </a:lnTo>
                <a:lnTo>
                  <a:pt x="6036" y="183"/>
                </a:lnTo>
                <a:lnTo>
                  <a:pt x="6016" y="183"/>
                </a:lnTo>
                <a:lnTo>
                  <a:pt x="5996" y="183"/>
                </a:lnTo>
                <a:lnTo>
                  <a:pt x="5975" y="183"/>
                </a:lnTo>
                <a:lnTo>
                  <a:pt x="5955" y="183"/>
                </a:lnTo>
                <a:lnTo>
                  <a:pt x="5935" y="183"/>
                </a:lnTo>
                <a:lnTo>
                  <a:pt x="5914" y="183"/>
                </a:lnTo>
                <a:lnTo>
                  <a:pt x="5894" y="183"/>
                </a:lnTo>
                <a:lnTo>
                  <a:pt x="5874" y="183"/>
                </a:lnTo>
                <a:lnTo>
                  <a:pt x="5874" y="162"/>
                </a:lnTo>
                <a:lnTo>
                  <a:pt x="5854" y="162"/>
                </a:lnTo>
                <a:lnTo>
                  <a:pt x="5833" y="162"/>
                </a:lnTo>
                <a:lnTo>
                  <a:pt x="5812" y="162"/>
                </a:lnTo>
                <a:lnTo>
                  <a:pt x="5793" y="162"/>
                </a:lnTo>
                <a:lnTo>
                  <a:pt x="5772" y="162"/>
                </a:lnTo>
                <a:lnTo>
                  <a:pt x="5752" y="162"/>
                </a:lnTo>
                <a:lnTo>
                  <a:pt x="5731" y="162"/>
                </a:lnTo>
                <a:lnTo>
                  <a:pt x="5712" y="162"/>
                </a:lnTo>
                <a:lnTo>
                  <a:pt x="5691" y="162"/>
                </a:lnTo>
                <a:lnTo>
                  <a:pt x="5670" y="162"/>
                </a:lnTo>
                <a:lnTo>
                  <a:pt x="5651" y="162"/>
                </a:lnTo>
                <a:lnTo>
                  <a:pt x="5651" y="142"/>
                </a:lnTo>
                <a:lnTo>
                  <a:pt x="5630" y="142"/>
                </a:lnTo>
                <a:lnTo>
                  <a:pt x="5609" y="142"/>
                </a:lnTo>
                <a:lnTo>
                  <a:pt x="5589" y="142"/>
                </a:lnTo>
                <a:lnTo>
                  <a:pt x="5569" y="142"/>
                </a:lnTo>
                <a:lnTo>
                  <a:pt x="5549" y="142"/>
                </a:lnTo>
                <a:lnTo>
                  <a:pt x="5528" y="142"/>
                </a:lnTo>
                <a:lnTo>
                  <a:pt x="5507" y="142"/>
                </a:lnTo>
                <a:lnTo>
                  <a:pt x="5507" y="122"/>
                </a:lnTo>
                <a:lnTo>
                  <a:pt x="5488" y="122"/>
                </a:lnTo>
                <a:lnTo>
                  <a:pt x="5467" y="122"/>
                </a:lnTo>
                <a:lnTo>
                  <a:pt x="5447" y="122"/>
                </a:lnTo>
                <a:lnTo>
                  <a:pt x="5426" y="122"/>
                </a:lnTo>
                <a:lnTo>
                  <a:pt x="5407" y="122"/>
                </a:lnTo>
                <a:lnTo>
                  <a:pt x="5386" y="122"/>
                </a:lnTo>
                <a:lnTo>
                  <a:pt x="5365" y="122"/>
                </a:lnTo>
                <a:lnTo>
                  <a:pt x="5346" y="122"/>
                </a:lnTo>
                <a:lnTo>
                  <a:pt x="5325" y="122"/>
                </a:lnTo>
                <a:lnTo>
                  <a:pt x="5325" y="101"/>
                </a:lnTo>
                <a:lnTo>
                  <a:pt x="5305" y="101"/>
                </a:lnTo>
                <a:lnTo>
                  <a:pt x="5284" y="101"/>
                </a:lnTo>
                <a:lnTo>
                  <a:pt x="5264" y="101"/>
                </a:lnTo>
                <a:lnTo>
                  <a:pt x="5244" y="101"/>
                </a:lnTo>
                <a:lnTo>
                  <a:pt x="5223" y="101"/>
                </a:lnTo>
                <a:lnTo>
                  <a:pt x="5203" y="101"/>
                </a:lnTo>
                <a:lnTo>
                  <a:pt x="5183" y="101"/>
                </a:lnTo>
                <a:lnTo>
                  <a:pt x="5162" y="101"/>
                </a:lnTo>
                <a:lnTo>
                  <a:pt x="5142" y="101"/>
                </a:lnTo>
                <a:lnTo>
                  <a:pt x="5122" y="101"/>
                </a:lnTo>
                <a:lnTo>
                  <a:pt x="5122" y="82"/>
                </a:lnTo>
                <a:lnTo>
                  <a:pt x="5102" y="82"/>
                </a:lnTo>
                <a:lnTo>
                  <a:pt x="5081" y="82"/>
                </a:lnTo>
                <a:lnTo>
                  <a:pt x="5060" y="82"/>
                </a:lnTo>
                <a:lnTo>
                  <a:pt x="5060" y="61"/>
                </a:lnTo>
                <a:lnTo>
                  <a:pt x="5041" y="61"/>
                </a:lnTo>
                <a:lnTo>
                  <a:pt x="5020" y="61"/>
                </a:lnTo>
                <a:lnTo>
                  <a:pt x="5020" y="40"/>
                </a:lnTo>
                <a:lnTo>
                  <a:pt x="5000" y="40"/>
                </a:lnTo>
                <a:lnTo>
                  <a:pt x="4979" y="40"/>
                </a:lnTo>
                <a:lnTo>
                  <a:pt x="4979" y="20"/>
                </a:lnTo>
                <a:lnTo>
                  <a:pt x="4959" y="20"/>
                </a:lnTo>
                <a:lnTo>
                  <a:pt x="4939" y="20"/>
                </a:lnTo>
                <a:lnTo>
                  <a:pt x="4918" y="40"/>
                </a:lnTo>
                <a:lnTo>
                  <a:pt x="4899" y="40"/>
                </a:lnTo>
                <a:lnTo>
                  <a:pt x="4878" y="40"/>
                </a:lnTo>
                <a:lnTo>
                  <a:pt x="4857" y="40"/>
                </a:lnTo>
                <a:lnTo>
                  <a:pt x="4837" y="40"/>
                </a:lnTo>
                <a:lnTo>
                  <a:pt x="4817" y="40"/>
                </a:lnTo>
                <a:lnTo>
                  <a:pt x="4797" y="40"/>
                </a:lnTo>
                <a:lnTo>
                  <a:pt x="4776" y="40"/>
                </a:lnTo>
                <a:lnTo>
                  <a:pt x="4755" y="20"/>
                </a:lnTo>
                <a:lnTo>
                  <a:pt x="4736" y="20"/>
                </a:lnTo>
                <a:lnTo>
                  <a:pt x="4715" y="20"/>
                </a:lnTo>
                <a:lnTo>
                  <a:pt x="4695" y="20"/>
                </a:lnTo>
                <a:lnTo>
                  <a:pt x="4675" y="20"/>
                </a:lnTo>
                <a:lnTo>
                  <a:pt x="4655" y="20"/>
                </a:lnTo>
                <a:lnTo>
                  <a:pt x="4634" y="20"/>
                </a:lnTo>
                <a:lnTo>
                  <a:pt x="4613" y="20"/>
                </a:lnTo>
                <a:lnTo>
                  <a:pt x="4594" y="20"/>
                </a:lnTo>
                <a:lnTo>
                  <a:pt x="4573" y="20"/>
                </a:lnTo>
                <a:lnTo>
                  <a:pt x="4553" y="20"/>
                </a:lnTo>
                <a:lnTo>
                  <a:pt x="4532" y="20"/>
                </a:lnTo>
                <a:lnTo>
                  <a:pt x="4532" y="40"/>
                </a:lnTo>
                <a:lnTo>
                  <a:pt x="4512" y="40"/>
                </a:lnTo>
                <a:lnTo>
                  <a:pt x="4492" y="40"/>
                </a:lnTo>
                <a:lnTo>
                  <a:pt x="4471" y="40"/>
                </a:lnTo>
                <a:lnTo>
                  <a:pt x="4452" y="40"/>
                </a:lnTo>
                <a:lnTo>
                  <a:pt x="4452" y="61"/>
                </a:lnTo>
                <a:lnTo>
                  <a:pt x="4431" y="61"/>
                </a:lnTo>
                <a:lnTo>
                  <a:pt x="4410" y="61"/>
                </a:lnTo>
                <a:lnTo>
                  <a:pt x="4390" y="61"/>
                </a:lnTo>
                <a:lnTo>
                  <a:pt x="4370" y="61"/>
                </a:lnTo>
                <a:lnTo>
                  <a:pt x="4350" y="61"/>
                </a:lnTo>
                <a:lnTo>
                  <a:pt x="4329" y="61"/>
                </a:lnTo>
                <a:lnTo>
                  <a:pt x="4308" y="61"/>
                </a:lnTo>
                <a:lnTo>
                  <a:pt x="4289" y="61"/>
                </a:lnTo>
                <a:lnTo>
                  <a:pt x="4268" y="61"/>
                </a:lnTo>
                <a:lnTo>
                  <a:pt x="4268" y="82"/>
                </a:lnTo>
                <a:lnTo>
                  <a:pt x="4248" y="82"/>
                </a:lnTo>
                <a:lnTo>
                  <a:pt x="4228" y="82"/>
                </a:lnTo>
                <a:lnTo>
                  <a:pt x="4207" y="82"/>
                </a:lnTo>
                <a:lnTo>
                  <a:pt x="4187" y="82"/>
                </a:lnTo>
                <a:lnTo>
                  <a:pt x="4166" y="82"/>
                </a:lnTo>
                <a:lnTo>
                  <a:pt x="4147" y="82"/>
                </a:lnTo>
                <a:lnTo>
                  <a:pt x="4126" y="82"/>
                </a:lnTo>
                <a:lnTo>
                  <a:pt x="4105" y="82"/>
                </a:lnTo>
                <a:lnTo>
                  <a:pt x="4085" y="82"/>
                </a:lnTo>
                <a:lnTo>
                  <a:pt x="4065" y="82"/>
                </a:lnTo>
                <a:lnTo>
                  <a:pt x="4045" y="82"/>
                </a:lnTo>
                <a:lnTo>
                  <a:pt x="4045" y="101"/>
                </a:lnTo>
                <a:lnTo>
                  <a:pt x="4024" y="101"/>
                </a:lnTo>
                <a:lnTo>
                  <a:pt x="4003" y="101"/>
                </a:lnTo>
                <a:lnTo>
                  <a:pt x="3984" y="101"/>
                </a:lnTo>
                <a:lnTo>
                  <a:pt x="3963" y="101"/>
                </a:lnTo>
                <a:lnTo>
                  <a:pt x="3963" y="122"/>
                </a:lnTo>
                <a:lnTo>
                  <a:pt x="3943" y="122"/>
                </a:lnTo>
                <a:lnTo>
                  <a:pt x="3923" y="122"/>
                </a:lnTo>
                <a:lnTo>
                  <a:pt x="3903" y="122"/>
                </a:lnTo>
                <a:lnTo>
                  <a:pt x="3882" y="142"/>
                </a:lnTo>
                <a:lnTo>
                  <a:pt x="3861" y="142"/>
                </a:lnTo>
                <a:lnTo>
                  <a:pt x="3842" y="142"/>
                </a:lnTo>
                <a:lnTo>
                  <a:pt x="3821" y="142"/>
                </a:lnTo>
                <a:lnTo>
                  <a:pt x="3801" y="142"/>
                </a:lnTo>
                <a:lnTo>
                  <a:pt x="3780" y="162"/>
                </a:lnTo>
                <a:lnTo>
                  <a:pt x="3760" y="162"/>
                </a:lnTo>
                <a:lnTo>
                  <a:pt x="3740" y="162"/>
                </a:lnTo>
                <a:lnTo>
                  <a:pt x="3719" y="162"/>
                </a:lnTo>
                <a:lnTo>
                  <a:pt x="3700" y="162"/>
                </a:lnTo>
                <a:lnTo>
                  <a:pt x="3679" y="162"/>
                </a:lnTo>
                <a:lnTo>
                  <a:pt x="3658" y="162"/>
                </a:lnTo>
                <a:lnTo>
                  <a:pt x="3638" y="162"/>
                </a:lnTo>
                <a:lnTo>
                  <a:pt x="3618" y="162"/>
                </a:lnTo>
                <a:lnTo>
                  <a:pt x="3598" y="162"/>
                </a:lnTo>
                <a:lnTo>
                  <a:pt x="3577" y="162"/>
                </a:lnTo>
                <a:lnTo>
                  <a:pt x="3556" y="162"/>
                </a:lnTo>
                <a:lnTo>
                  <a:pt x="3537" y="162"/>
                </a:lnTo>
                <a:lnTo>
                  <a:pt x="3516" y="162"/>
                </a:lnTo>
                <a:lnTo>
                  <a:pt x="3496" y="162"/>
                </a:lnTo>
                <a:lnTo>
                  <a:pt x="3476" y="142"/>
                </a:lnTo>
                <a:lnTo>
                  <a:pt x="3455" y="142"/>
                </a:lnTo>
                <a:lnTo>
                  <a:pt x="3435" y="142"/>
                </a:lnTo>
                <a:lnTo>
                  <a:pt x="3414" y="142"/>
                </a:lnTo>
                <a:lnTo>
                  <a:pt x="3395" y="142"/>
                </a:lnTo>
                <a:lnTo>
                  <a:pt x="3374" y="142"/>
                </a:lnTo>
                <a:lnTo>
                  <a:pt x="3353" y="142"/>
                </a:lnTo>
                <a:lnTo>
                  <a:pt x="3333" y="142"/>
                </a:lnTo>
                <a:lnTo>
                  <a:pt x="3313" y="142"/>
                </a:lnTo>
                <a:lnTo>
                  <a:pt x="3293" y="142"/>
                </a:lnTo>
                <a:lnTo>
                  <a:pt x="3272" y="142"/>
                </a:lnTo>
                <a:lnTo>
                  <a:pt x="3253" y="142"/>
                </a:lnTo>
                <a:lnTo>
                  <a:pt x="3232" y="142"/>
                </a:lnTo>
                <a:lnTo>
                  <a:pt x="3211" y="142"/>
                </a:lnTo>
                <a:lnTo>
                  <a:pt x="3191" y="142"/>
                </a:lnTo>
                <a:lnTo>
                  <a:pt x="3171" y="142"/>
                </a:lnTo>
                <a:lnTo>
                  <a:pt x="3151" y="142"/>
                </a:lnTo>
                <a:lnTo>
                  <a:pt x="3130" y="142"/>
                </a:lnTo>
                <a:lnTo>
                  <a:pt x="3109" y="142"/>
                </a:lnTo>
                <a:lnTo>
                  <a:pt x="3090" y="142"/>
                </a:lnTo>
                <a:lnTo>
                  <a:pt x="3069" y="142"/>
                </a:lnTo>
                <a:lnTo>
                  <a:pt x="3048" y="142"/>
                </a:lnTo>
                <a:lnTo>
                  <a:pt x="3029" y="142"/>
                </a:lnTo>
                <a:lnTo>
                  <a:pt x="3008" y="142"/>
                </a:lnTo>
                <a:lnTo>
                  <a:pt x="2988" y="142"/>
                </a:lnTo>
                <a:lnTo>
                  <a:pt x="2967" y="142"/>
                </a:lnTo>
                <a:lnTo>
                  <a:pt x="2948" y="142"/>
                </a:lnTo>
                <a:lnTo>
                  <a:pt x="2927" y="142"/>
                </a:lnTo>
                <a:lnTo>
                  <a:pt x="2906" y="142"/>
                </a:lnTo>
                <a:lnTo>
                  <a:pt x="2886" y="142"/>
                </a:lnTo>
                <a:lnTo>
                  <a:pt x="2866" y="142"/>
                </a:lnTo>
                <a:lnTo>
                  <a:pt x="2846" y="142"/>
                </a:lnTo>
                <a:lnTo>
                  <a:pt x="2846" y="122"/>
                </a:lnTo>
                <a:lnTo>
                  <a:pt x="2825" y="122"/>
                </a:lnTo>
                <a:lnTo>
                  <a:pt x="2804" y="122"/>
                </a:lnTo>
                <a:lnTo>
                  <a:pt x="2785" y="122"/>
                </a:lnTo>
                <a:lnTo>
                  <a:pt x="2764" y="122"/>
                </a:lnTo>
                <a:lnTo>
                  <a:pt x="2744" y="122"/>
                </a:lnTo>
                <a:lnTo>
                  <a:pt x="2724" y="122"/>
                </a:lnTo>
                <a:lnTo>
                  <a:pt x="2703" y="122"/>
                </a:lnTo>
                <a:lnTo>
                  <a:pt x="2683" y="122"/>
                </a:lnTo>
                <a:lnTo>
                  <a:pt x="2662" y="122"/>
                </a:lnTo>
                <a:lnTo>
                  <a:pt x="2643" y="122"/>
                </a:lnTo>
                <a:lnTo>
                  <a:pt x="2622" y="122"/>
                </a:lnTo>
                <a:lnTo>
                  <a:pt x="2601" y="122"/>
                </a:lnTo>
                <a:lnTo>
                  <a:pt x="2581" y="122"/>
                </a:lnTo>
                <a:lnTo>
                  <a:pt x="2581" y="101"/>
                </a:lnTo>
                <a:lnTo>
                  <a:pt x="2561" y="101"/>
                </a:lnTo>
                <a:lnTo>
                  <a:pt x="2541" y="101"/>
                </a:lnTo>
                <a:lnTo>
                  <a:pt x="2520" y="101"/>
                </a:lnTo>
                <a:lnTo>
                  <a:pt x="2501" y="101"/>
                </a:lnTo>
                <a:lnTo>
                  <a:pt x="2480" y="101"/>
                </a:lnTo>
                <a:lnTo>
                  <a:pt x="2480" y="82"/>
                </a:lnTo>
                <a:lnTo>
                  <a:pt x="2459" y="82"/>
                </a:lnTo>
                <a:lnTo>
                  <a:pt x="2439" y="82"/>
                </a:lnTo>
                <a:lnTo>
                  <a:pt x="2419" y="82"/>
                </a:lnTo>
                <a:lnTo>
                  <a:pt x="2398" y="82"/>
                </a:lnTo>
                <a:lnTo>
                  <a:pt x="2378" y="82"/>
                </a:lnTo>
                <a:lnTo>
                  <a:pt x="2357" y="82"/>
                </a:lnTo>
                <a:lnTo>
                  <a:pt x="2338" y="82"/>
                </a:lnTo>
                <a:lnTo>
                  <a:pt x="2338" y="61"/>
                </a:lnTo>
                <a:lnTo>
                  <a:pt x="2317" y="61"/>
                </a:lnTo>
                <a:lnTo>
                  <a:pt x="2296" y="61"/>
                </a:lnTo>
                <a:lnTo>
                  <a:pt x="2277" y="61"/>
                </a:lnTo>
                <a:lnTo>
                  <a:pt x="2256" y="40"/>
                </a:lnTo>
                <a:lnTo>
                  <a:pt x="2236" y="40"/>
                </a:lnTo>
                <a:lnTo>
                  <a:pt x="2215" y="40"/>
                </a:lnTo>
                <a:lnTo>
                  <a:pt x="2196" y="40"/>
                </a:lnTo>
                <a:lnTo>
                  <a:pt x="2175" y="40"/>
                </a:lnTo>
                <a:lnTo>
                  <a:pt x="2154" y="20"/>
                </a:lnTo>
                <a:lnTo>
                  <a:pt x="2134" y="20"/>
                </a:lnTo>
                <a:lnTo>
                  <a:pt x="2114" y="20"/>
                </a:lnTo>
                <a:lnTo>
                  <a:pt x="2094" y="20"/>
                </a:lnTo>
                <a:lnTo>
                  <a:pt x="2073" y="20"/>
                </a:lnTo>
                <a:lnTo>
                  <a:pt x="2053" y="20"/>
                </a:lnTo>
                <a:lnTo>
                  <a:pt x="2033" y="20"/>
                </a:lnTo>
                <a:lnTo>
                  <a:pt x="2012" y="20"/>
                </a:lnTo>
                <a:lnTo>
                  <a:pt x="1992" y="20"/>
                </a:lnTo>
                <a:lnTo>
                  <a:pt x="1972" y="20"/>
                </a:lnTo>
                <a:lnTo>
                  <a:pt x="1951" y="20"/>
                </a:lnTo>
                <a:lnTo>
                  <a:pt x="1931" y="20"/>
                </a:lnTo>
                <a:lnTo>
                  <a:pt x="1931" y="0"/>
                </a:lnTo>
                <a:lnTo>
                  <a:pt x="1910" y="0"/>
                </a:lnTo>
                <a:lnTo>
                  <a:pt x="1891" y="0"/>
                </a:lnTo>
                <a:lnTo>
                  <a:pt x="1870" y="0"/>
                </a:lnTo>
                <a:lnTo>
                  <a:pt x="1849" y="0"/>
                </a:lnTo>
                <a:lnTo>
                  <a:pt x="1830" y="0"/>
                </a:lnTo>
                <a:lnTo>
                  <a:pt x="1809" y="0"/>
                </a:lnTo>
                <a:lnTo>
                  <a:pt x="1789" y="0"/>
                </a:lnTo>
                <a:lnTo>
                  <a:pt x="1768" y="0"/>
                </a:lnTo>
                <a:lnTo>
                  <a:pt x="1748" y="0"/>
                </a:lnTo>
                <a:lnTo>
                  <a:pt x="1728" y="0"/>
                </a:lnTo>
                <a:lnTo>
                  <a:pt x="1707" y="0"/>
                </a:lnTo>
                <a:lnTo>
                  <a:pt x="1707" y="20"/>
                </a:lnTo>
                <a:lnTo>
                  <a:pt x="1687" y="20"/>
                </a:lnTo>
                <a:lnTo>
                  <a:pt x="1667" y="20"/>
                </a:lnTo>
                <a:lnTo>
                  <a:pt x="1646" y="20"/>
                </a:lnTo>
                <a:lnTo>
                  <a:pt x="1626" y="20"/>
                </a:lnTo>
                <a:lnTo>
                  <a:pt x="1605" y="20"/>
                </a:lnTo>
                <a:lnTo>
                  <a:pt x="1586" y="20"/>
                </a:lnTo>
                <a:lnTo>
                  <a:pt x="1586" y="40"/>
                </a:lnTo>
                <a:lnTo>
                  <a:pt x="1565" y="40"/>
                </a:lnTo>
                <a:lnTo>
                  <a:pt x="1544" y="40"/>
                </a:lnTo>
                <a:lnTo>
                  <a:pt x="1525" y="40"/>
                </a:lnTo>
                <a:lnTo>
                  <a:pt x="1504" y="40"/>
                </a:lnTo>
                <a:lnTo>
                  <a:pt x="1504" y="61"/>
                </a:lnTo>
                <a:lnTo>
                  <a:pt x="1484" y="61"/>
                </a:lnTo>
                <a:lnTo>
                  <a:pt x="1463" y="61"/>
                </a:lnTo>
                <a:lnTo>
                  <a:pt x="1444" y="61"/>
                </a:lnTo>
                <a:lnTo>
                  <a:pt x="1423" y="61"/>
                </a:lnTo>
                <a:lnTo>
                  <a:pt x="1402" y="61"/>
                </a:lnTo>
                <a:lnTo>
                  <a:pt x="1382" y="61"/>
                </a:lnTo>
                <a:lnTo>
                  <a:pt x="1362" y="61"/>
                </a:lnTo>
                <a:lnTo>
                  <a:pt x="1342" y="61"/>
                </a:lnTo>
                <a:lnTo>
                  <a:pt x="1321" y="61"/>
                </a:lnTo>
                <a:lnTo>
                  <a:pt x="1301" y="61"/>
                </a:lnTo>
                <a:lnTo>
                  <a:pt x="1281" y="82"/>
                </a:lnTo>
                <a:lnTo>
                  <a:pt x="1260" y="82"/>
                </a:lnTo>
                <a:lnTo>
                  <a:pt x="1239" y="82"/>
                </a:lnTo>
                <a:lnTo>
                  <a:pt x="1220" y="82"/>
                </a:lnTo>
                <a:lnTo>
                  <a:pt x="1199" y="82"/>
                </a:lnTo>
                <a:lnTo>
                  <a:pt x="1179" y="82"/>
                </a:lnTo>
                <a:lnTo>
                  <a:pt x="1179" y="101"/>
                </a:lnTo>
                <a:lnTo>
                  <a:pt x="1158" y="101"/>
                </a:lnTo>
                <a:lnTo>
                  <a:pt x="1139" y="101"/>
                </a:lnTo>
                <a:lnTo>
                  <a:pt x="1118" y="101"/>
                </a:lnTo>
                <a:lnTo>
                  <a:pt x="1118" y="122"/>
                </a:lnTo>
                <a:lnTo>
                  <a:pt x="1097" y="122"/>
                </a:lnTo>
                <a:lnTo>
                  <a:pt x="1078" y="122"/>
                </a:lnTo>
                <a:lnTo>
                  <a:pt x="1057" y="122"/>
                </a:lnTo>
                <a:lnTo>
                  <a:pt x="1037" y="122"/>
                </a:lnTo>
                <a:lnTo>
                  <a:pt x="1016" y="142"/>
                </a:lnTo>
                <a:lnTo>
                  <a:pt x="996" y="142"/>
                </a:lnTo>
                <a:lnTo>
                  <a:pt x="976" y="142"/>
                </a:lnTo>
                <a:lnTo>
                  <a:pt x="976" y="162"/>
                </a:lnTo>
                <a:lnTo>
                  <a:pt x="955" y="162"/>
                </a:lnTo>
                <a:lnTo>
                  <a:pt x="935" y="162"/>
                </a:lnTo>
                <a:lnTo>
                  <a:pt x="915" y="183"/>
                </a:lnTo>
                <a:lnTo>
                  <a:pt x="894" y="183"/>
                </a:lnTo>
                <a:lnTo>
                  <a:pt x="894" y="162"/>
                </a:lnTo>
                <a:lnTo>
                  <a:pt x="874" y="162"/>
                </a:lnTo>
                <a:lnTo>
                  <a:pt x="854" y="162"/>
                </a:lnTo>
                <a:lnTo>
                  <a:pt x="834" y="162"/>
                </a:lnTo>
                <a:lnTo>
                  <a:pt x="834" y="183"/>
                </a:lnTo>
                <a:lnTo>
                  <a:pt x="834" y="162"/>
                </a:lnTo>
                <a:lnTo>
                  <a:pt x="813" y="162"/>
                </a:lnTo>
                <a:lnTo>
                  <a:pt x="792" y="162"/>
                </a:lnTo>
                <a:lnTo>
                  <a:pt x="773" y="162"/>
                </a:lnTo>
                <a:lnTo>
                  <a:pt x="752" y="162"/>
                </a:lnTo>
                <a:lnTo>
                  <a:pt x="732" y="162"/>
                </a:lnTo>
                <a:lnTo>
                  <a:pt x="711" y="162"/>
                </a:lnTo>
                <a:lnTo>
                  <a:pt x="692" y="162"/>
                </a:lnTo>
                <a:lnTo>
                  <a:pt x="671" y="162"/>
                </a:lnTo>
                <a:lnTo>
                  <a:pt x="650" y="162"/>
                </a:lnTo>
                <a:lnTo>
                  <a:pt x="631" y="162"/>
                </a:lnTo>
                <a:lnTo>
                  <a:pt x="610" y="162"/>
                </a:lnTo>
                <a:lnTo>
                  <a:pt x="589" y="162"/>
                </a:lnTo>
                <a:lnTo>
                  <a:pt x="569" y="162"/>
                </a:lnTo>
                <a:lnTo>
                  <a:pt x="549" y="162"/>
                </a:lnTo>
                <a:lnTo>
                  <a:pt x="529" y="162"/>
                </a:lnTo>
                <a:lnTo>
                  <a:pt x="508" y="162"/>
                </a:lnTo>
                <a:lnTo>
                  <a:pt x="487" y="162"/>
                </a:lnTo>
                <a:lnTo>
                  <a:pt x="468" y="142"/>
                </a:lnTo>
                <a:lnTo>
                  <a:pt x="447" y="142"/>
                </a:lnTo>
                <a:lnTo>
                  <a:pt x="427" y="142"/>
                </a:lnTo>
                <a:lnTo>
                  <a:pt x="407" y="142"/>
                </a:lnTo>
                <a:lnTo>
                  <a:pt x="387" y="142"/>
                </a:lnTo>
                <a:lnTo>
                  <a:pt x="387" y="122"/>
                </a:lnTo>
                <a:lnTo>
                  <a:pt x="366" y="142"/>
                </a:lnTo>
                <a:lnTo>
                  <a:pt x="345" y="142"/>
                </a:lnTo>
                <a:lnTo>
                  <a:pt x="326" y="142"/>
                </a:lnTo>
                <a:lnTo>
                  <a:pt x="305" y="142"/>
                </a:lnTo>
                <a:lnTo>
                  <a:pt x="305" y="162"/>
                </a:lnTo>
                <a:lnTo>
                  <a:pt x="285" y="162"/>
                </a:lnTo>
                <a:lnTo>
                  <a:pt x="264" y="162"/>
                </a:lnTo>
                <a:lnTo>
                  <a:pt x="244" y="162"/>
                </a:lnTo>
                <a:lnTo>
                  <a:pt x="224" y="162"/>
                </a:lnTo>
                <a:lnTo>
                  <a:pt x="224" y="183"/>
                </a:lnTo>
                <a:lnTo>
                  <a:pt x="203" y="183"/>
                </a:lnTo>
                <a:lnTo>
                  <a:pt x="183" y="183"/>
                </a:lnTo>
                <a:lnTo>
                  <a:pt x="163" y="183"/>
                </a:lnTo>
                <a:lnTo>
                  <a:pt x="142" y="183"/>
                </a:lnTo>
                <a:lnTo>
                  <a:pt x="122" y="183"/>
                </a:lnTo>
                <a:lnTo>
                  <a:pt x="102" y="183"/>
                </a:lnTo>
                <a:lnTo>
                  <a:pt x="82" y="183"/>
                </a:lnTo>
                <a:lnTo>
                  <a:pt x="61" y="183"/>
                </a:lnTo>
                <a:lnTo>
                  <a:pt x="40" y="183"/>
                </a:lnTo>
                <a:lnTo>
                  <a:pt x="21" y="162"/>
                </a:lnTo>
              </a:path>
            </a:pathLst>
          </a:custGeom>
          <a:gradFill rotWithShape="0">
            <a:gsLst>
              <a:gs pos="0">
                <a:srgbClr val="FFE2A7"/>
              </a:gs>
              <a:gs pos="100000">
                <a:srgbClr val="CC9900"/>
              </a:gs>
            </a:gsLst>
            <a:lin ang="540000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Freeform 4"/>
          <p:cNvSpPr>
            <a:spLocks/>
          </p:cNvSpPr>
          <p:nvPr/>
        </p:nvSpPr>
        <p:spPr bwMode="auto">
          <a:xfrm>
            <a:off x="465138" y="2824163"/>
            <a:ext cx="3732212" cy="1781175"/>
          </a:xfrm>
          <a:custGeom>
            <a:avLst/>
            <a:gdLst>
              <a:gd name="T0" fmla="*/ 2147483647 w 5748"/>
              <a:gd name="T1" fmla="*/ 0 h 2742"/>
              <a:gd name="T2" fmla="*/ 0 w 5748"/>
              <a:gd name="T3" fmla="*/ 2147483647 h 2742"/>
              <a:gd name="T4" fmla="*/ 0 w 5748"/>
              <a:gd name="T5" fmla="*/ 2147483647 h 2742"/>
              <a:gd name="T6" fmla="*/ 2147483647 w 5748"/>
              <a:gd name="T7" fmla="*/ 2147483647 h 2742"/>
              <a:gd name="T8" fmla="*/ 2147483647 w 5748"/>
              <a:gd name="T9" fmla="*/ 2147483647 h 2742"/>
              <a:gd name="T10" fmla="*/ 2147483647 w 5748"/>
              <a:gd name="T11" fmla="*/ 2147483647 h 2742"/>
              <a:gd name="T12" fmla="*/ 2147483647 w 5748"/>
              <a:gd name="T13" fmla="*/ 2147483647 h 2742"/>
              <a:gd name="T14" fmla="*/ 2147483647 w 5748"/>
              <a:gd name="T15" fmla="*/ 2147483647 h 2742"/>
              <a:gd name="T16" fmla="*/ 2147483647 w 5748"/>
              <a:gd name="T17" fmla="*/ 2147483647 h 2742"/>
              <a:gd name="T18" fmla="*/ 2147483647 w 5748"/>
              <a:gd name="T19" fmla="*/ 0 h 2742"/>
              <a:gd name="T20" fmla="*/ 2147483647 w 5748"/>
              <a:gd name="T21" fmla="*/ 0 h 27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48"/>
              <a:gd name="T34" fmla="*/ 0 h 2742"/>
              <a:gd name="T35" fmla="*/ 5748 w 5748"/>
              <a:gd name="T36" fmla="*/ 2742 h 27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48" h="2742">
                <a:moveTo>
                  <a:pt x="5728" y="0"/>
                </a:moveTo>
                <a:lnTo>
                  <a:pt x="0" y="6"/>
                </a:lnTo>
                <a:lnTo>
                  <a:pt x="0" y="2742"/>
                </a:lnTo>
                <a:lnTo>
                  <a:pt x="5748" y="2742"/>
                </a:lnTo>
                <a:lnTo>
                  <a:pt x="5748" y="1266"/>
                </a:lnTo>
                <a:lnTo>
                  <a:pt x="729" y="71"/>
                </a:lnTo>
                <a:lnTo>
                  <a:pt x="891" y="51"/>
                </a:lnTo>
                <a:lnTo>
                  <a:pt x="5748" y="786"/>
                </a:lnTo>
                <a:lnTo>
                  <a:pt x="5748" y="534"/>
                </a:lnTo>
                <a:lnTo>
                  <a:pt x="800" y="0"/>
                </a:lnTo>
                <a:lnTo>
                  <a:pt x="5738" y="0"/>
                </a:lnTo>
              </a:path>
            </a:pathLst>
          </a:custGeom>
          <a:gradFill rotWithShape="0">
            <a:gsLst>
              <a:gs pos="0">
                <a:srgbClr val="595959"/>
              </a:gs>
              <a:gs pos="100000">
                <a:srgbClr val="C0C0C0"/>
              </a:gs>
            </a:gsLst>
            <a:lin ang="27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Line 5"/>
          <p:cNvSpPr>
            <a:spLocks noChangeShapeType="1"/>
          </p:cNvSpPr>
          <p:nvPr/>
        </p:nvSpPr>
        <p:spPr bwMode="auto">
          <a:xfrm>
            <a:off x="476250" y="2884488"/>
            <a:ext cx="3325813" cy="13176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6"/>
          <p:cNvSpPr>
            <a:spLocks noChangeShapeType="1"/>
          </p:cNvSpPr>
          <p:nvPr/>
        </p:nvSpPr>
        <p:spPr bwMode="auto">
          <a:xfrm flipH="1" flipV="1">
            <a:off x="996950" y="3470275"/>
            <a:ext cx="1122363" cy="8509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Line 7"/>
          <p:cNvSpPr>
            <a:spLocks noChangeShapeType="1"/>
          </p:cNvSpPr>
          <p:nvPr/>
        </p:nvSpPr>
        <p:spPr bwMode="auto">
          <a:xfrm flipV="1">
            <a:off x="469900" y="3384550"/>
            <a:ext cx="757238" cy="3048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Line 8"/>
          <p:cNvSpPr>
            <a:spLocks noChangeShapeType="1"/>
          </p:cNvSpPr>
          <p:nvPr/>
        </p:nvSpPr>
        <p:spPr bwMode="auto">
          <a:xfrm flipV="1">
            <a:off x="681038" y="3259138"/>
            <a:ext cx="1847850" cy="10620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Line 9"/>
          <p:cNvSpPr>
            <a:spLocks noChangeShapeType="1"/>
          </p:cNvSpPr>
          <p:nvPr/>
        </p:nvSpPr>
        <p:spPr bwMode="auto">
          <a:xfrm flipV="1">
            <a:off x="2271713" y="3543300"/>
            <a:ext cx="704850" cy="7778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Line 10"/>
          <p:cNvSpPr>
            <a:spLocks noChangeShapeType="1"/>
          </p:cNvSpPr>
          <p:nvPr/>
        </p:nvSpPr>
        <p:spPr bwMode="auto">
          <a:xfrm flipV="1">
            <a:off x="3154363" y="3536950"/>
            <a:ext cx="495300" cy="7778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11"/>
          <p:cNvSpPr>
            <a:spLocks noChangeShapeType="1"/>
          </p:cNvSpPr>
          <p:nvPr/>
        </p:nvSpPr>
        <p:spPr bwMode="auto">
          <a:xfrm flipH="1" flipV="1">
            <a:off x="1109663" y="2917825"/>
            <a:ext cx="3081337" cy="7318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Freeform 12"/>
          <p:cNvSpPr>
            <a:spLocks/>
          </p:cNvSpPr>
          <p:nvPr/>
        </p:nvSpPr>
        <p:spPr bwMode="auto">
          <a:xfrm>
            <a:off x="804863" y="2487613"/>
            <a:ext cx="363537" cy="581025"/>
          </a:xfrm>
          <a:custGeom>
            <a:avLst/>
            <a:gdLst>
              <a:gd name="T0" fmla="*/ 2147483647 w 1118"/>
              <a:gd name="T1" fmla="*/ 2147483647 h 1787"/>
              <a:gd name="T2" fmla="*/ 2147483647 w 1118"/>
              <a:gd name="T3" fmla="*/ 2147483647 h 1787"/>
              <a:gd name="T4" fmla="*/ 2147483647 w 1118"/>
              <a:gd name="T5" fmla="*/ 2147483647 h 1787"/>
              <a:gd name="T6" fmla="*/ 2147483647 w 1118"/>
              <a:gd name="T7" fmla="*/ 2147483647 h 1787"/>
              <a:gd name="T8" fmla="*/ 2147483647 w 1118"/>
              <a:gd name="T9" fmla="*/ 2147483647 h 1787"/>
              <a:gd name="T10" fmla="*/ 2147483647 w 1118"/>
              <a:gd name="T11" fmla="*/ 2147483647 h 1787"/>
              <a:gd name="T12" fmla="*/ 0 w 1118"/>
              <a:gd name="T13" fmla="*/ 2147483647 h 1787"/>
              <a:gd name="T14" fmla="*/ 0 w 1118"/>
              <a:gd name="T15" fmla="*/ 2147483647 h 1787"/>
              <a:gd name="T16" fmla="*/ 2147483647 w 1118"/>
              <a:gd name="T17" fmla="*/ 0 h 1787"/>
              <a:gd name="T18" fmla="*/ 2147483647 w 1118"/>
              <a:gd name="T19" fmla="*/ 2147483647 h 1787"/>
              <a:gd name="T20" fmla="*/ 2147483647 w 1118"/>
              <a:gd name="T21" fmla="*/ 2147483647 h 1787"/>
              <a:gd name="T22" fmla="*/ 2147483647 w 1118"/>
              <a:gd name="T23" fmla="*/ 2147483647 h 1787"/>
              <a:gd name="T24" fmla="*/ 2147483647 w 1118"/>
              <a:gd name="T25" fmla="*/ 2147483647 h 1787"/>
              <a:gd name="T26" fmla="*/ 2147483647 w 1118"/>
              <a:gd name="T27" fmla="*/ 2147483647 h 1787"/>
              <a:gd name="T28" fmla="*/ 2147483647 w 1118"/>
              <a:gd name="T29" fmla="*/ 2147483647 h 1787"/>
              <a:gd name="T30" fmla="*/ 2147483647 w 1118"/>
              <a:gd name="T31" fmla="*/ 2147483647 h 1787"/>
              <a:gd name="T32" fmla="*/ 2147483647 w 1118"/>
              <a:gd name="T33" fmla="*/ 2147483647 h 1787"/>
              <a:gd name="T34" fmla="*/ 2147483647 w 1118"/>
              <a:gd name="T35" fmla="*/ 2147483647 h 1787"/>
              <a:gd name="T36" fmla="*/ 2147483647 w 1118"/>
              <a:gd name="T37" fmla="*/ 2147483647 h 17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18"/>
              <a:gd name="T58" fmla="*/ 0 h 1787"/>
              <a:gd name="T59" fmla="*/ 1118 w 1118"/>
              <a:gd name="T60" fmla="*/ 1787 h 178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18" h="1787">
                <a:moveTo>
                  <a:pt x="285" y="1584"/>
                </a:moveTo>
                <a:lnTo>
                  <a:pt x="285" y="812"/>
                </a:lnTo>
                <a:lnTo>
                  <a:pt x="123" y="792"/>
                </a:lnTo>
                <a:lnTo>
                  <a:pt x="123" y="650"/>
                </a:lnTo>
                <a:lnTo>
                  <a:pt x="223" y="630"/>
                </a:lnTo>
                <a:lnTo>
                  <a:pt x="142" y="345"/>
                </a:lnTo>
                <a:lnTo>
                  <a:pt x="0" y="345"/>
                </a:lnTo>
                <a:lnTo>
                  <a:pt x="0" y="244"/>
                </a:lnTo>
                <a:lnTo>
                  <a:pt x="502" y="0"/>
                </a:lnTo>
                <a:lnTo>
                  <a:pt x="1118" y="60"/>
                </a:lnTo>
                <a:lnTo>
                  <a:pt x="1112" y="190"/>
                </a:lnTo>
                <a:lnTo>
                  <a:pt x="956" y="258"/>
                </a:lnTo>
                <a:lnTo>
                  <a:pt x="894" y="529"/>
                </a:lnTo>
                <a:lnTo>
                  <a:pt x="1078" y="529"/>
                </a:lnTo>
                <a:lnTo>
                  <a:pt x="1078" y="732"/>
                </a:lnTo>
                <a:lnTo>
                  <a:pt x="894" y="751"/>
                </a:lnTo>
                <a:lnTo>
                  <a:pt x="894" y="1503"/>
                </a:lnTo>
                <a:lnTo>
                  <a:pt x="509" y="1523"/>
                </a:lnTo>
                <a:lnTo>
                  <a:pt x="502" y="1787"/>
                </a:lnTo>
              </a:path>
            </a:pathLst>
          </a:custGeom>
          <a:solidFill>
            <a:srgbClr val="FFCC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4" name="Freeform 13"/>
          <p:cNvSpPr>
            <a:spLocks/>
          </p:cNvSpPr>
          <p:nvPr/>
        </p:nvSpPr>
        <p:spPr bwMode="auto">
          <a:xfrm>
            <a:off x="877888" y="2660650"/>
            <a:ext cx="212725" cy="31750"/>
          </a:xfrm>
          <a:custGeom>
            <a:avLst/>
            <a:gdLst>
              <a:gd name="T0" fmla="*/ 0 w 652"/>
              <a:gd name="T1" fmla="*/ 2147483647 h 101"/>
              <a:gd name="T2" fmla="*/ 2147483647 w 652"/>
              <a:gd name="T3" fmla="*/ 0 h 101"/>
              <a:gd name="T4" fmla="*/ 2147483647 w 652"/>
              <a:gd name="T5" fmla="*/ 0 h 101"/>
              <a:gd name="T6" fmla="*/ 0 60000 65536"/>
              <a:gd name="T7" fmla="*/ 0 60000 65536"/>
              <a:gd name="T8" fmla="*/ 0 60000 65536"/>
              <a:gd name="T9" fmla="*/ 0 w 652"/>
              <a:gd name="T10" fmla="*/ 0 h 101"/>
              <a:gd name="T11" fmla="*/ 652 w 652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2" h="101">
                <a:moveTo>
                  <a:pt x="0" y="101"/>
                </a:moveTo>
                <a:lnTo>
                  <a:pt x="387" y="0"/>
                </a:lnTo>
                <a:lnTo>
                  <a:pt x="652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Freeform 14"/>
          <p:cNvSpPr>
            <a:spLocks/>
          </p:cNvSpPr>
          <p:nvPr/>
        </p:nvSpPr>
        <p:spPr bwMode="auto">
          <a:xfrm>
            <a:off x="838200" y="2705100"/>
            <a:ext cx="317500" cy="41275"/>
          </a:xfrm>
          <a:custGeom>
            <a:avLst/>
            <a:gdLst>
              <a:gd name="T0" fmla="*/ 0 w 976"/>
              <a:gd name="T1" fmla="*/ 2147483647 h 122"/>
              <a:gd name="T2" fmla="*/ 2147483647 w 976"/>
              <a:gd name="T3" fmla="*/ 0 h 122"/>
              <a:gd name="T4" fmla="*/ 2147483647 w 976"/>
              <a:gd name="T5" fmla="*/ 2147483647 h 122"/>
              <a:gd name="T6" fmla="*/ 2147483647 w 976"/>
              <a:gd name="T7" fmla="*/ 2147483647 h 122"/>
              <a:gd name="T8" fmla="*/ 2147483647 w 976"/>
              <a:gd name="T9" fmla="*/ 2147483647 h 122"/>
              <a:gd name="T10" fmla="*/ 2147483647 w 976"/>
              <a:gd name="T11" fmla="*/ 2147483647 h 1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6"/>
              <a:gd name="T19" fmla="*/ 0 h 122"/>
              <a:gd name="T20" fmla="*/ 976 w 976"/>
              <a:gd name="T21" fmla="*/ 122 h 1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6" h="122">
                <a:moveTo>
                  <a:pt x="0" y="122"/>
                </a:moveTo>
                <a:lnTo>
                  <a:pt x="508" y="0"/>
                </a:lnTo>
                <a:lnTo>
                  <a:pt x="976" y="55"/>
                </a:lnTo>
                <a:lnTo>
                  <a:pt x="773" y="81"/>
                </a:lnTo>
                <a:lnTo>
                  <a:pt x="487" y="62"/>
                </a:lnTo>
                <a:lnTo>
                  <a:pt x="163" y="122"/>
                </a:lnTo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Line 15"/>
          <p:cNvSpPr>
            <a:spLocks noChangeShapeType="1"/>
          </p:cNvSpPr>
          <p:nvPr/>
        </p:nvSpPr>
        <p:spPr bwMode="auto">
          <a:xfrm>
            <a:off x="1003300" y="2719388"/>
            <a:ext cx="1588" cy="257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7" name="Line 16"/>
          <p:cNvSpPr>
            <a:spLocks noChangeShapeType="1"/>
          </p:cNvSpPr>
          <p:nvPr/>
        </p:nvSpPr>
        <p:spPr bwMode="auto">
          <a:xfrm>
            <a:off x="1003300" y="2660650"/>
            <a:ext cx="1588" cy="444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8" name="Freeform 17"/>
          <p:cNvSpPr>
            <a:spLocks/>
          </p:cNvSpPr>
          <p:nvPr/>
        </p:nvSpPr>
        <p:spPr bwMode="auto">
          <a:xfrm>
            <a:off x="849313" y="2592388"/>
            <a:ext cx="42862" cy="98425"/>
          </a:xfrm>
          <a:custGeom>
            <a:avLst/>
            <a:gdLst>
              <a:gd name="T0" fmla="*/ 2147483647 w 131"/>
              <a:gd name="T1" fmla="*/ 2147483647 h 303"/>
              <a:gd name="T2" fmla="*/ 0 w 131"/>
              <a:gd name="T3" fmla="*/ 2147483647 h 303"/>
              <a:gd name="T4" fmla="*/ 2147483647 w 131"/>
              <a:gd name="T5" fmla="*/ 0 h 303"/>
              <a:gd name="T6" fmla="*/ 2147483647 w 131"/>
              <a:gd name="T7" fmla="*/ 0 h 303"/>
              <a:gd name="T8" fmla="*/ 2147483647 w 131"/>
              <a:gd name="T9" fmla="*/ 2147483647 h 3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"/>
              <a:gd name="T16" fmla="*/ 0 h 303"/>
              <a:gd name="T17" fmla="*/ 131 w 131"/>
              <a:gd name="T18" fmla="*/ 303 h 3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" h="303">
                <a:moveTo>
                  <a:pt x="79" y="303"/>
                </a:moveTo>
                <a:lnTo>
                  <a:pt x="0" y="20"/>
                </a:lnTo>
                <a:lnTo>
                  <a:pt x="19" y="0"/>
                </a:lnTo>
                <a:lnTo>
                  <a:pt x="72" y="0"/>
                </a:lnTo>
                <a:lnTo>
                  <a:pt x="131" y="29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100000">
                <a:srgbClr val="CC99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9" name="Freeform 18"/>
          <p:cNvSpPr>
            <a:spLocks/>
          </p:cNvSpPr>
          <p:nvPr/>
        </p:nvSpPr>
        <p:spPr bwMode="auto">
          <a:xfrm>
            <a:off x="908050" y="2560638"/>
            <a:ext cx="22225" cy="122237"/>
          </a:xfrm>
          <a:custGeom>
            <a:avLst/>
            <a:gdLst>
              <a:gd name="T0" fmla="*/ 2147483647 w 66"/>
              <a:gd name="T1" fmla="*/ 2147483647 h 377"/>
              <a:gd name="T2" fmla="*/ 0 w 66"/>
              <a:gd name="T3" fmla="*/ 0 h 377"/>
              <a:gd name="T4" fmla="*/ 2147483647 w 66"/>
              <a:gd name="T5" fmla="*/ 0 h 377"/>
              <a:gd name="T6" fmla="*/ 2147483647 w 66"/>
              <a:gd name="T7" fmla="*/ 2147483647 h 377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377"/>
              <a:gd name="T14" fmla="*/ 66 w 66"/>
              <a:gd name="T15" fmla="*/ 377 h 3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377">
                <a:moveTo>
                  <a:pt x="13" y="377"/>
                </a:moveTo>
                <a:lnTo>
                  <a:pt x="0" y="0"/>
                </a:lnTo>
                <a:lnTo>
                  <a:pt x="53" y="0"/>
                </a:lnTo>
                <a:lnTo>
                  <a:pt x="66" y="364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100000">
                <a:srgbClr val="CC99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0" name="Freeform 19"/>
          <p:cNvSpPr>
            <a:spLocks/>
          </p:cNvSpPr>
          <p:nvPr/>
        </p:nvSpPr>
        <p:spPr bwMode="auto">
          <a:xfrm>
            <a:off x="1016000" y="2540000"/>
            <a:ext cx="28575" cy="117475"/>
          </a:xfrm>
          <a:custGeom>
            <a:avLst/>
            <a:gdLst>
              <a:gd name="T0" fmla="*/ 0 w 85"/>
              <a:gd name="T1" fmla="*/ 2147483647 h 363"/>
              <a:gd name="T2" fmla="*/ 2147483647 w 85"/>
              <a:gd name="T3" fmla="*/ 0 h 363"/>
              <a:gd name="T4" fmla="*/ 2147483647 w 85"/>
              <a:gd name="T5" fmla="*/ 2147483647 h 363"/>
              <a:gd name="T6" fmla="*/ 2147483647 w 85"/>
              <a:gd name="T7" fmla="*/ 2147483647 h 363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363"/>
              <a:gd name="T14" fmla="*/ 85 w 85"/>
              <a:gd name="T15" fmla="*/ 363 h 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363">
                <a:moveTo>
                  <a:pt x="0" y="363"/>
                </a:moveTo>
                <a:lnTo>
                  <a:pt x="38" y="0"/>
                </a:lnTo>
                <a:lnTo>
                  <a:pt x="85" y="6"/>
                </a:lnTo>
                <a:lnTo>
                  <a:pt x="52" y="363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100000">
                <a:srgbClr val="CC99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1" name="Freeform 20"/>
          <p:cNvSpPr>
            <a:spLocks/>
          </p:cNvSpPr>
          <p:nvPr/>
        </p:nvSpPr>
        <p:spPr bwMode="auto">
          <a:xfrm>
            <a:off x="1071563" y="2546350"/>
            <a:ext cx="42862" cy="112713"/>
          </a:xfrm>
          <a:custGeom>
            <a:avLst/>
            <a:gdLst>
              <a:gd name="T0" fmla="*/ 0 w 132"/>
              <a:gd name="T1" fmla="*/ 2147483647 h 349"/>
              <a:gd name="T2" fmla="*/ 2147483647 w 132"/>
              <a:gd name="T3" fmla="*/ 0 h 349"/>
              <a:gd name="T4" fmla="*/ 2147483647 w 132"/>
              <a:gd name="T5" fmla="*/ 2147483647 h 349"/>
              <a:gd name="T6" fmla="*/ 2147483647 w 132"/>
              <a:gd name="T7" fmla="*/ 2147483647 h 349"/>
              <a:gd name="T8" fmla="*/ 0 60000 65536"/>
              <a:gd name="T9" fmla="*/ 0 60000 65536"/>
              <a:gd name="T10" fmla="*/ 0 60000 65536"/>
              <a:gd name="T11" fmla="*/ 0 60000 65536"/>
              <a:gd name="T12" fmla="*/ 0 w 132"/>
              <a:gd name="T13" fmla="*/ 0 h 349"/>
              <a:gd name="T14" fmla="*/ 132 w 132"/>
              <a:gd name="T15" fmla="*/ 349 h 3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2" h="349">
                <a:moveTo>
                  <a:pt x="0" y="349"/>
                </a:moveTo>
                <a:lnTo>
                  <a:pt x="80" y="0"/>
                </a:lnTo>
                <a:lnTo>
                  <a:pt x="132" y="26"/>
                </a:lnTo>
                <a:lnTo>
                  <a:pt x="73" y="349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100000">
                <a:srgbClr val="CC99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2" name="Freeform 21"/>
          <p:cNvSpPr>
            <a:spLocks/>
          </p:cNvSpPr>
          <p:nvPr/>
        </p:nvSpPr>
        <p:spPr bwMode="auto">
          <a:xfrm>
            <a:off x="873125" y="2657475"/>
            <a:ext cx="223838" cy="36513"/>
          </a:xfrm>
          <a:custGeom>
            <a:avLst/>
            <a:gdLst>
              <a:gd name="T0" fmla="*/ 0 w 688"/>
              <a:gd name="T1" fmla="*/ 2147483647 h 112"/>
              <a:gd name="T2" fmla="*/ 2147483647 w 688"/>
              <a:gd name="T3" fmla="*/ 0 h 112"/>
              <a:gd name="T4" fmla="*/ 2147483647 w 688"/>
              <a:gd name="T5" fmla="*/ 2147483647 h 112"/>
              <a:gd name="T6" fmla="*/ 0 60000 65536"/>
              <a:gd name="T7" fmla="*/ 0 60000 65536"/>
              <a:gd name="T8" fmla="*/ 0 60000 65536"/>
              <a:gd name="T9" fmla="*/ 0 w 688"/>
              <a:gd name="T10" fmla="*/ 0 h 112"/>
              <a:gd name="T11" fmla="*/ 688 w 688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8" h="112">
                <a:moveTo>
                  <a:pt x="0" y="112"/>
                </a:moveTo>
                <a:lnTo>
                  <a:pt x="389" y="0"/>
                </a:lnTo>
                <a:lnTo>
                  <a:pt x="688" y="6"/>
                </a:lnTo>
              </a:path>
            </a:pathLst>
          </a:custGeom>
          <a:noFill/>
          <a:ln w="1588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Freeform 22"/>
          <p:cNvSpPr>
            <a:spLocks/>
          </p:cNvSpPr>
          <p:nvPr/>
        </p:nvSpPr>
        <p:spPr bwMode="auto">
          <a:xfrm>
            <a:off x="806450" y="2520950"/>
            <a:ext cx="355600" cy="98425"/>
          </a:xfrm>
          <a:custGeom>
            <a:avLst/>
            <a:gdLst>
              <a:gd name="T0" fmla="*/ 0 w 1090"/>
              <a:gd name="T1" fmla="*/ 2147483647 h 304"/>
              <a:gd name="T2" fmla="*/ 2147483647 w 1090"/>
              <a:gd name="T3" fmla="*/ 2147483647 h 304"/>
              <a:gd name="T4" fmla="*/ 2147483647 w 1090"/>
              <a:gd name="T5" fmla="*/ 2147483647 h 304"/>
              <a:gd name="T6" fmla="*/ 2147483647 w 1090"/>
              <a:gd name="T7" fmla="*/ 0 h 304"/>
              <a:gd name="T8" fmla="*/ 0 w 1090"/>
              <a:gd name="T9" fmla="*/ 2147483647 h 3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0"/>
              <a:gd name="T16" fmla="*/ 0 h 304"/>
              <a:gd name="T17" fmla="*/ 1090 w 1090"/>
              <a:gd name="T18" fmla="*/ 304 h 3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0" h="304">
                <a:moveTo>
                  <a:pt x="0" y="245"/>
                </a:moveTo>
                <a:lnTo>
                  <a:pt x="641" y="304"/>
                </a:lnTo>
                <a:lnTo>
                  <a:pt x="1090" y="93"/>
                </a:lnTo>
                <a:lnTo>
                  <a:pt x="495" y="0"/>
                </a:lnTo>
                <a:lnTo>
                  <a:pt x="0" y="252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4" name="Line 23"/>
          <p:cNvSpPr>
            <a:spLocks noChangeShapeType="1"/>
          </p:cNvSpPr>
          <p:nvPr/>
        </p:nvSpPr>
        <p:spPr bwMode="auto">
          <a:xfrm>
            <a:off x="968375" y="2487613"/>
            <a:ext cx="1588" cy="349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Freeform 24"/>
          <p:cNvSpPr>
            <a:spLocks/>
          </p:cNvSpPr>
          <p:nvPr/>
        </p:nvSpPr>
        <p:spPr bwMode="auto">
          <a:xfrm>
            <a:off x="482600" y="2309813"/>
            <a:ext cx="3292475" cy="409575"/>
          </a:xfrm>
          <a:custGeom>
            <a:avLst/>
            <a:gdLst>
              <a:gd name="T0" fmla="*/ 2147483647 w 10141"/>
              <a:gd name="T1" fmla="*/ 2147483647 h 1261"/>
              <a:gd name="T2" fmla="*/ 2147483647 w 10141"/>
              <a:gd name="T3" fmla="*/ 2147483647 h 1261"/>
              <a:gd name="T4" fmla="*/ 2147483647 w 10141"/>
              <a:gd name="T5" fmla="*/ 2147483647 h 1261"/>
              <a:gd name="T6" fmla="*/ 2147483647 w 10141"/>
              <a:gd name="T7" fmla="*/ 2147483647 h 1261"/>
              <a:gd name="T8" fmla="*/ 2147483647 w 10141"/>
              <a:gd name="T9" fmla="*/ 2147483647 h 1261"/>
              <a:gd name="T10" fmla="*/ 2147483647 w 10141"/>
              <a:gd name="T11" fmla="*/ 2147483647 h 1261"/>
              <a:gd name="T12" fmla="*/ 2147483647 w 10141"/>
              <a:gd name="T13" fmla="*/ 2147483647 h 1261"/>
              <a:gd name="T14" fmla="*/ 2147483647 w 10141"/>
              <a:gd name="T15" fmla="*/ 2147483647 h 1261"/>
              <a:gd name="T16" fmla="*/ 2147483647 w 10141"/>
              <a:gd name="T17" fmla="*/ 2147483647 h 1261"/>
              <a:gd name="T18" fmla="*/ 2147483647 w 10141"/>
              <a:gd name="T19" fmla="*/ 2147483647 h 1261"/>
              <a:gd name="T20" fmla="*/ 2147483647 w 10141"/>
              <a:gd name="T21" fmla="*/ 2147483647 h 1261"/>
              <a:gd name="T22" fmla="*/ 2147483647 w 10141"/>
              <a:gd name="T23" fmla="*/ 2147483647 h 1261"/>
              <a:gd name="T24" fmla="*/ 2147483647 w 10141"/>
              <a:gd name="T25" fmla="*/ 2147483647 h 1261"/>
              <a:gd name="T26" fmla="*/ 2147483647 w 10141"/>
              <a:gd name="T27" fmla="*/ 2147483647 h 1261"/>
              <a:gd name="T28" fmla="*/ 2147483647 w 10141"/>
              <a:gd name="T29" fmla="*/ 2147483647 h 1261"/>
              <a:gd name="T30" fmla="*/ 2147483647 w 10141"/>
              <a:gd name="T31" fmla="*/ 2147483647 h 1261"/>
              <a:gd name="T32" fmla="*/ 2147483647 w 10141"/>
              <a:gd name="T33" fmla="*/ 2147483647 h 1261"/>
              <a:gd name="T34" fmla="*/ 2147483647 w 10141"/>
              <a:gd name="T35" fmla="*/ 0 h 1261"/>
              <a:gd name="T36" fmla="*/ 2147483647 w 10141"/>
              <a:gd name="T37" fmla="*/ 0 h 1261"/>
              <a:gd name="T38" fmla="*/ 2147483647 w 10141"/>
              <a:gd name="T39" fmla="*/ 0 h 1261"/>
              <a:gd name="T40" fmla="*/ 2147483647 w 10141"/>
              <a:gd name="T41" fmla="*/ 0 h 1261"/>
              <a:gd name="T42" fmla="*/ 0 w 10141"/>
              <a:gd name="T43" fmla="*/ 2147483647 h 1261"/>
              <a:gd name="T44" fmla="*/ 2147483647 w 10141"/>
              <a:gd name="T45" fmla="*/ 2147483647 h 1261"/>
              <a:gd name="T46" fmla="*/ 2147483647 w 10141"/>
              <a:gd name="T47" fmla="*/ 2147483647 h 1261"/>
              <a:gd name="T48" fmla="*/ 2147483647 w 10141"/>
              <a:gd name="T49" fmla="*/ 2147483647 h 1261"/>
              <a:gd name="T50" fmla="*/ 2147483647 w 10141"/>
              <a:gd name="T51" fmla="*/ 2147483647 h 1261"/>
              <a:gd name="T52" fmla="*/ 2147483647 w 10141"/>
              <a:gd name="T53" fmla="*/ 2147483647 h 1261"/>
              <a:gd name="T54" fmla="*/ 2147483647 w 10141"/>
              <a:gd name="T55" fmla="*/ 2147483647 h 1261"/>
              <a:gd name="T56" fmla="*/ 2147483647 w 10141"/>
              <a:gd name="T57" fmla="*/ 2147483647 h 1261"/>
              <a:gd name="T58" fmla="*/ 2147483647 w 10141"/>
              <a:gd name="T59" fmla="*/ 2147483647 h 1261"/>
              <a:gd name="T60" fmla="*/ 2147483647 w 10141"/>
              <a:gd name="T61" fmla="*/ 2147483647 h 1261"/>
              <a:gd name="T62" fmla="*/ 2147483647 w 10141"/>
              <a:gd name="T63" fmla="*/ 2147483647 h 1261"/>
              <a:gd name="T64" fmla="*/ 2147483647 w 10141"/>
              <a:gd name="T65" fmla="*/ 2147483647 h 1261"/>
              <a:gd name="T66" fmla="*/ 2147483647 w 10141"/>
              <a:gd name="T67" fmla="*/ 2147483647 h 1261"/>
              <a:gd name="T68" fmla="*/ 2147483647 w 10141"/>
              <a:gd name="T69" fmla="*/ 2147483647 h 1261"/>
              <a:gd name="T70" fmla="*/ 2147483647 w 10141"/>
              <a:gd name="T71" fmla="*/ 2147483647 h 1261"/>
              <a:gd name="T72" fmla="*/ 2147483647 w 10141"/>
              <a:gd name="T73" fmla="*/ 2147483647 h 1261"/>
              <a:gd name="T74" fmla="*/ 2147483647 w 10141"/>
              <a:gd name="T75" fmla="*/ 2147483647 h 126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141"/>
              <a:gd name="T115" fmla="*/ 0 h 1261"/>
              <a:gd name="T116" fmla="*/ 10141 w 10141"/>
              <a:gd name="T117" fmla="*/ 1261 h 126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141" h="1261">
                <a:moveTo>
                  <a:pt x="9959" y="1180"/>
                </a:moveTo>
                <a:lnTo>
                  <a:pt x="9959" y="1261"/>
                </a:lnTo>
                <a:lnTo>
                  <a:pt x="10141" y="1119"/>
                </a:lnTo>
                <a:lnTo>
                  <a:pt x="9978" y="976"/>
                </a:lnTo>
                <a:lnTo>
                  <a:pt x="9978" y="1079"/>
                </a:lnTo>
                <a:lnTo>
                  <a:pt x="9978" y="1098"/>
                </a:lnTo>
                <a:lnTo>
                  <a:pt x="9443" y="1063"/>
                </a:lnTo>
                <a:lnTo>
                  <a:pt x="9010" y="1023"/>
                </a:lnTo>
                <a:lnTo>
                  <a:pt x="8678" y="976"/>
                </a:lnTo>
                <a:lnTo>
                  <a:pt x="7731" y="771"/>
                </a:lnTo>
                <a:lnTo>
                  <a:pt x="7094" y="612"/>
                </a:lnTo>
                <a:lnTo>
                  <a:pt x="6056" y="306"/>
                </a:lnTo>
                <a:lnTo>
                  <a:pt x="5631" y="216"/>
                </a:lnTo>
                <a:lnTo>
                  <a:pt x="5101" y="147"/>
                </a:lnTo>
                <a:lnTo>
                  <a:pt x="4126" y="63"/>
                </a:lnTo>
                <a:lnTo>
                  <a:pt x="3049" y="24"/>
                </a:lnTo>
                <a:lnTo>
                  <a:pt x="1678" y="5"/>
                </a:lnTo>
                <a:lnTo>
                  <a:pt x="501" y="0"/>
                </a:lnTo>
                <a:lnTo>
                  <a:pt x="136" y="0"/>
                </a:lnTo>
                <a:lnTo>
                  <a:pt x="37" y="0"/>
                </a:lnTo>
                <a:lnTo>
                  <a:pt x="10" y="0"/>
                </a:lnTo>
                <a:lnTo>
                  <a:pt x="0" y="1"/>
                </a:lnTo>
                <a:lnTo>
                  <a:pt x="499" y="1"/>
                </a:lnTo>
                <a:lnTo>
                  <a:pt x="1033" y="1"/>
                </a:lnTo>
                <a:lnTo>
                  <a:pt x="1345" y="1"/>
                </a:lnTo>
                <a:lnTo>
                  <a:pt x="1677" y="5"/>
                </a:lnTo>
                <a:lnTo>
                  <a:pt x="3047" y="22"/>
                </a:lnTo>
                <a:lnTo>
                  <a:pt x="4126" y="63"/>
                </a:lnTo>
                <a:lnTo>
                  <a:pt x="4566" y="105"/>
                </a:lnTo>
                <a:lnTo>
                  <a:pt x="5100" y="176"/>
                </a:lnTo>
                <a:lnTo>
                  <a:pt x="5627" y="266"/>
                </a:lnTo>
                <a:lnTo>
                  <a:pt x="6056" y="368"/>
                </a:lnTo>
                <a:lnTo>
                  <a:pt x="7091" y="672"/>
                </a:lnTo>
                <a:lnTo>
                  <a:pt x="7729" y="830"/>
                </a:lnTo>
                <a:lnTo>
                  <a:pt x="8678" y="1038"/>
                </a:lnTo>
                <a:lnTo>
                  <a:pt x="9008" y="1087"/>
                </a:lnTo>
                <a:lnTo>
                  <a:pt x="9441" y="1134"/>
                </a:lnTo>
                <a:lnTo>
                  <a:pt x="9978" y="1181"/>
                </a:lnTo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6" name="Freeform 25"/>
          <p:cNvSpPr>
            <a:spLocks/>
          </p:cNvSpPr>
          <p:nvPr/>
        </p:nvSpPr>
        <p:spPr bwMode="auto">
          <a:xfrm>
            <a:off x="482600" y="2451100"/>
            <a:ext cx="2784475" cy="558800"/>
          </a:xfrm>
          <a:custGeom>
            <a:avLst/>
            <a:gdLst>
              <a:gd name="T0" fmla="*/ 2147483647 w 8576"/>
              <a:gd name="T1" fmla="*/ 2147483647 h 1719"/>
              <a:gd name="T2" fmla="*/ 2147483647 w 8576"/>
              <a:gd name="T3" fmla="*/ 2147483647 h 1719"/>
              <a:gd name="T4" fmla="*/ 2147483647 w 8576"/>
              <a:gd name="T5" fmla="*/ 2147483647 h 1719"/>
              <a:gd name="T6" fmla="*/ 2147483647 w 8576"/>
              <a:gd name="T7" fmla="*/ 2147483647 h 1719"/>
              <a:gd name="T8" fmla="*/ 2147483647 w 8576"/>
              <a:gd name="T9" fmla="*/ 2147483647 h 1719"/>
              <a:gd name="T10" fmla="*/ 2147483647 w 8576"/>
              <a:gd name="T11" fmla="*/ 2147483647 h 1719"/>
              <a:gd name="T12" fmla="*/ 2147483647 w 8576"/>
              <a:gd name="T13" fmla="*/ 2147483647 h 1719"/>
              <a:gd name="T14" fmla="*/ 2147483647 w 8576"/>
              <a:gd name="T15" fmla="*/ 2147483647 h 1719"/>
              <a:gd name="T16" fmla="*/ 2147483647 w 8576"/>
              <a:gd name="T17" fmla="*/ 2147483647 h 1719"/>
              <a:gd name="T18" fmla="*/ 2147483647 w 8576"/>
              <a:gd name="T19" fmla="*/ 2147483647 h 1719"/>
              <a:gd name="T20" fmla="*/ 2147483647 w 8576"/>
              <a:gd name="T21" fmla="*/ 2147483647 h 1719"/>
              <a:gd name="T22" fmla="*/ 2147483647 w 8576"/>
              <a:gd name="T23" fmla="*/ 2147483647 h 1719"/>
              <a:gd name="T24" fmla="*/ 2147483647 w 8576"/>
              <a:gd name="T25" fmla="*/ 2147483647 h 1719"/>
              <a:gd name="T26" fmla="*/ 2147483647 w 8576"/>
              <a:gd name="T27" fmla="*/ 2147483647 h 1719"/>
              <a:gd name="T28" fmla="*/ 2147483647 w 8576"/>
              <a:gd name="T29" fmla="*/ 2147483647 h 1719"/>
              <a:gd name="T30" fmla="*/ 2147483647 w 8576"/>
              <a:gd name="T31" fmla="*/ 2147483647 h 1719"/>
              <a:gd name="T32" fmla="*/ 2147483647 w 8576"/>
              <a:gd name="T33" fmla="*/ 2147483647 h 1719"/>
              <a:gd name="T34" fmla="*/ 2147483647 w 8576"/>
              <a:gd name="T35" fmla="*/ 2147483647 h 1719"/>
              <a:gd name="T36" fmla="*/ 2147483647 w 8576"/>
              <a:gd name="T37" fmla="*/ 0 h 1719"/>
              <a:gd name="T38" fmla="*/ 2147483647 w 8576"/>
              <a:gd name="T39" fmla="*/ 0 h 1719"/>
              <a:gd name="T40" fmla="*/ 2147483647 w 8576"/>
              <a:gd name="T41" fmla="*/ 2147483647 h 1719"/>
              <a:gd name="T42" fmla="*/ 0 w 8576"/>
              <a:gd name="T43" fmla="*/ 2147483647 h 1719"/>
              <a:gd name="T44" fmla="*/ 2147483647 w 8576"/>
              <a:gd name="T45" fmla="*/ 2147483647 h 1719"/>
              <a:gd name="T46" fmla="*/ 2147483647 w 8576"/>
              <a:gd name="T47" fmla="*/ 2147483647 h 1719"/>
              <a:gd name="T48" fmla="*/ 2147483647 w 8576"/>
              <a:gd name="T49" fmla="*/ 2147483647 h 1719"/>
              <a:gd name="T50" fmla="*/ 2147483647 w 8576"/>
              <a:gd name="T51" fmla="*/ 0 h 1719"/>
              <a:gd name="T52" fmla="*/ 2147483647 w 8576"/>
              <a:gd name="T53" fmla="*/ 2147483647 h 1719"/>
              <a:gd name="T54" fmla="*/ 2147483647 w 8576"/>
              <a:gd name="T55" fmla="*/ 2147483647 h 1719"/>
              <a:gd name="T56" fmla="*/ 2147483647 w 8576"/>
              <a:gd name="T57" fmla="*/ 2147483647 h 1719"/>
              <a:gd name="T58" fmla="*/ 2147483647 w 8576"/>
              <a:gd name="T59" fmla="*/ 2147483647 h 1719"/>
              <a:gd name="T60" fmla="*/ 2147483647 w 8576"/>
              <a:gd name="T61" fmla="*/ 2147483647 h 1719"/>
              <a:gd name="T62" fmla="*/ 2147483647 w 8576"/>
              <a:gd name="T63" fmla="*/ 2147483647 h 1719"/>
              <a:gd name="T64" fmla="*/ 2147483647 w 8576"/>
              <a:gd name="T65" fmla="*/ 2147483647 h 1719"/>
              <a:gd name="T66" fmla="*/ 2147483647 w 8576"/>
              <a:gd name="T67" fmla="*/ 2147483647 h 1719"/>
              <a:gd name="T68" fmla="*/ 2147483647 w 8576"/>
              <a:gd name="T69" fmla="*/ 2147483647 h 1719"/>
              <a:gd name="T70" fmla="*/ 2147483647 w 8576"/>
              <a:gd name="T71" fmla="*/ 2147483647 h 1719"/>
              <a:gd name="T72" fmla="*/ 2147483647 w 8576"/>
              <a:gd name="T73" fmla="*/ 2147483647 h 1719"/>
              <a:gd name="T74" fmla="*/ 2147483647 w 8576"/>
              <a:gd name="T75" fmla="*/ 2147483647 h 1719"/>
              <a:gd name="T76" fmla="*/ 2147483647 w 8576"/>
              <a:gd name="T77" fmla="*/ 2147483647 h 171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8576"/>
              <a:gd name="T118" fmla="*/ 0 h 1719"/>
              <a:gd name="T119" fmla="*/ 8576 w 8576"/>
              <a:gd name="T120" fmla="*/ 1719 h 171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8576" h="1719">
                <a:moveTo>
                  <a:pt x="8413" y="1658"/>
                </a:moveTo>
                <a:lnTo>
                  <a:pt x="8413" y="1719"/>
                </a:lnTo>
                <a:lnTo>
                  <a:pt x="8576" y="1617"/>
                </a:lnTo>
                <a:lnTo>
                  <a:pt x="8413" y="1495"/>
                </a:lnTo>
                <a:lnTo>
                  <a:pt x="8413" y="1576"/>
                </a:lnTo>
                <a:lnTo>
                  <a:pt x="7932" y="1506"/>
                </a:lnTo>
                <a:lnTo>
                  <a:pt x="7472" y="1407"/>
                </a:lnTo>
                <a:lnTo>
                  <a:pt x="7229" y="1338"/>
                </a:lnTo>
                <a:lnTo>
                  <a:pt x="6991" y="1252"/>
                </a:lnTo>
                <a:lnTo>
                  <a:pt x="5849" y="812"/>
                </a:lnTo>
                <a:lnTo>
                  <a:pt x="4694" y="398"/>
                </a:lnTo>
                <a:lnTo>
                  <a:pt x="4388" y="312"/>
                </a:lnTo>
                <a:lnTo>
                  <a:pt x="4051" y="238"/>
                </a:lnTo>
                <a:lnTo>
                  <a:pt x="3690" y="176"/>
                </a:lnTo>
                <a:lnTo>
                  <a:pt x="3311" y="125"/>
                </a:lnTo>
                <a:lnTo>
                  <a:pt x="2532" y="55"/>
                </a:lnTo>
                <a:lnTo>
                  <a:pt x="1769" y="15"/>
                </a:lnTo>
                <a:lnTo>
                  <a:pt x="1080" y="1"/>
                </a:lnTo>
                <a:lnTo>
                  <a:pt x="779" y="0"/>
                </a:lnTo>
                <a:lnTo>
                  <a:pt x="644" y="0"/>
                </a:lnTo>
                <a:lnTo>
                  <a:pt x="517" y="1"/>
                </a:lnTo>
                <a:lnTo>
                  <a:pt x="0" y="13"/>
                </a:lnTo>
                <a:lnTo>
                  <a:pt x="515" y="2"/>
                </a:lnTo>
                <a:lnTo>
                  <a:pt x="775" y="1"/>
                </a:lnTo>
                <a:lnTo>
                  <a:pt x="920" y="1"/>
                </a:lnTo>
                <a:lnTo>
                  <a:pt x="1076" y="0"/>
                </a:lnTo>
                <a:lnTo>
                  <a:pt x="1768" y="15"/>
                </a:lnTo>
                <a:lnTo>
                  <a:pt x="2529" y="52"/>
                </a:lnTo>
                <a:lnTo>
                  <a:pt x="3308" y="123"/>
                </a:lnTo>
                <a:lnTo>
                  <a:pt x="4048" y="234"/>
                </a:lnTo>
                <a:lnTo>
                  <a:pt x="4385" y="309"/>
                </a:lnTo>
                <a:lnTo>
                  <a:pt x="4694" y="398"/>
                </a:lnTo>
                <a:lnTo>
                  <a:pt x="5208" y="585"/>
                </a:lnTo>
                <a:lnTo>
                  <a:pt x="5827" y="832"/>
                </a:lnTo>
                <a:lnTo>
                  <a:pt x="6950" y="1292"/>
                </a:lnTo>
                <a:lnTo>
                  <a:pt x="7188" y="1377"/>
                </a:lnTo>
                <a:lnTo>
                  <a:pt x="7435" y="1451"/>
                </a:lnTo>
                <a:lnTo>
                  <a:pt x="7910" y="1566"/>
                </a:lnTo>
                <a:lnTo>
                  <a:pt x="8413" y="1659"/>
                </a:lnTo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7" name="Freeform 26"/>
          <p:cNvSpPr>
            <a:spLocks/>
          </p:cNvSpPr>
          <p:nvPr/>
        </p:nvSpPr>
        <p:spPr bwMode="auto">
          <a:xfrm>
            <a:off x="522288" y="2928938"/>
            <a:ext cx="1438275" cy="192087"/>
          </a:xfrm>
          <a:custGeom>
            <a:avLst/>
            <a:gdLst>
              <a:gd name="T0" fmla="*/ 2147483647 w 4431"/>
              <a:gd name="T1" fmla="*/ 2147483647 h 595"/>
              <a:gd name="T2" fmla="*/ 2147483647 w 4431"/>
              <a:gd name="T3" fmla="*/ 2147483647 h 595"/>
              <a:gd name="T4" fmla="*/ 2147483647 w 4431"/>
              <a:gd name="T5" fmla="*/ 2147483647 h 595"/>
              <a:gd name="T6" fmla="*/ 2147483647 w 4431"/>
              <a:gd name="T7" fmla="*/ 2147483647 h 595"/>
              <a:gd name="T8" fmla="*/ 2147483647 w 4431"/>
              <a:gd name="T9" fmla="*/ 2147483647 h 595"/>
              <a:gd name="T10" fmla="*/ 2147483647 w 4431"/>
              <a:gd name="T11" fmla="*/ 2147483647 h 595"/>
              <a:gd name="T12" fmla="*/ 2147483647 w 4431"/>
              <a:gd name="T13" fmla="*/ 2147483647 h 595"/>
              <a:gd name="T14" fmla="*/ 2147483647 w 4431"/>
              <a:gd name="T15" fmla="*/ 2147483647 h 595"/>
              <a:gd name="T16" fmla="*/ 2147483647 w 4431"/>
              <a:gd name="T17" fmla="*/ 2147483647 h 595"/>
              <a:gd name="T18" fmla="*/ 2147483647 w 4431"/>
              <a:gd name="T19" fmla="*/ 2147483647 h 595"/>
              <a:gd name="T20" fmla="*/ 2147483647 w 4431"/>
              <a:gd name="T21" fmla="*/ 2147483647 h 595"/>
              <a:gd name="T22" fmla="*/ 2147483647 w 4431"/>
              <a:gd name="T23" fmla="*/ 2147483647 h 595"/>
              <a:gd name="T24" fmla="*/ 2147483647 w 4431"/>
              <a:gd name="T25" fmla="*/ 0 h 595"/>
              <a:gd name="T26" fmla="*/ 2147483647 w 4431"/>
              <a:gd name="T27" fmla="*/ 2147483647 h 595"/>
              <a:gd name="T28" fmla="*/ 0 w 4431"/>
              <a:gd name="T29" fmla="*/ 2147483647 h 595"/>
              <a:gd name="T30" fmla="*/ 2147483647 w 4431"/>
              <a:gd name="T31" fmla="*/ 2147483647 h 595"/>
              <a:gd name="T32" fmla="*/ 2147483647 w 4431"/>
              <a:gd name="T33" fmla="*/ 2147483647 h 595"/>
              <a:gd name="T34" fmla="*/ 2147483647 w 4431"/>
              <a:gd name="T35" fmla="*/ 2147483647 h 595"/>
              <a:gd name="T36" fmla="*/ 2147483647 w 4431"/>
              <a:gd name="T37" fmla="*/ 2147483647 h 595"/>
              <a:gd name="T38" fmla="*/ 2147483647 w 4431"/>
              <a:gd name="T39" fmla="*/ 2147483647 h 595"/>
              <a:gd name="T40" fmla="*/ 2147483647 w 4431"/>
              <a:gd name="T41" fmla="*/ 2147483647 h 595"/>
              <a:gd name="T42" fmla="*/ 2147483647 w 4431"/>
              <a:gd name="T43" fmla="*/ 2147483647 h 595"/>
              <a:gd name="T44" fmla="*/ 2147483647 w 4431"/>
              <a:gd name="T45" fmla="*/ 2147483647 h 59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31"/>
              <a:gd name="T70" fmla="*/ 0 h 595"/>
              <a:gd name="T71" fmla="*/ 4431 w 4431"/>
              <a:gd name="T72" fmla="*/ 595 h 59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31" h="595">
                <a:moveTo>
                  <a:pt x="4243" y="457"/>
                </a:moveTo>
                <a:lnTo>
                  <a:pt x="4184" y="525"/>
                </a:lnTo>
                <a:lnTo>
                  <a:pt x="4431" y="595"/>
                </a:lnTo>
                <a:lnTo>
                  <a:pt x="4370" y="371"/>
                </a:lnTo>
                <a:lnTo>
                  <a:pt x="4310" y="411"/>
                </a:lnTo>
                <a:lnTo>
                  <a:pt x="4250" y="352"/>
                </a:lnTo>
                <a:lnTo>
                  <a:pt x="4169" y="290"/>
                </a:lnTo>
                <a:lnTo>
                  <a:pt x="4044" y="216"/>
                </a:lnTo>
                <a:lnTo>
                  <a:pt x="3875" y="144"/>
                </a:lnTo>
                <a:lnTo>
                  <a:pt x="3656" y="78"/>
                </a:lnTo>
                <a:lnTo>
                  <a:pt x="3383" y="29"/>
                </a:lnTo>
                <a:lnTo>
                  <a:pt x="3049" y="5"/>
                </a:lnTo>
                <a:lnTo>
                  <a:pt x="2162" y="0"/>
                </a:lnTo>
                <a:lnTo>
                  <a:pt x="1159" y="8"/>
                </a:lnTo>
                <a:lnTo>
                  <a:pt x="0" y="26"/>
                </a:lnTo>
                <a:lnTo>
                  <a:pt x="3049" y="67"/>
                </a:lnTo>
                <a:lnTo>
                  <a:pt x="3376" y="88"/>
                </a:lnTo>
                <a:lnTo>
                  <a:pt x="3642" y="135"/>
                </a:lnTo>
                <a:lnTo>
                  <a:pt x="3851" y="196"/>
                </a:lnTo>
                <a:lnTo>
                  <a:pt x="4010" y="267"/>
                </a:lnTo>
                <a:lnTo>
                  <a:pt x="4122" y="335"/>
                </a:lnTo>
                <a:lnTo>
                  <a:pt x="4195" y="394"/>
                </a:lnTo>
                <a:lnTo>
                  <a:pt x="4248" y="453"/>
                </a:lnTo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8" name="Freeform 27"/>
          <p:cNvSpPr>
            <a:spLocks/>
          </p:cNvSpPr>
          <p:nvPr/>
        </p:nvSpPr>
        <p:spPr bwMode="auto">
          <a:xfrm>
            <a:off x="2163763" y="3094038"/>
            <a:ext cx="487362" cy="277812"/>
          </a:xfrm>
          <a:custGeom>
            <a:avLst/>
            <a:gdLst>
              <a:gd name="T0" fmla="*/ 0 w 1500"/>
              <a:gd name="T1" fmla="*/ 2147483647 h 854"/>
              <a:gd name="T2" fmla="*/ 2147483647 w 1500"/>
              <a:gd name="T3" fmla="*/ 2147483647 h 854"/>
              <a:gd name="T4" fmla="*/ 2147483647 w 1500"/>
              <a:gd name="T5" fmla="*/ 2147483647 h 854"/>
              <a:gd name="T6" fmla="*/ 2147483647 w 1500"/>
              <a:gd name="T7" fmla="*/ 2147483647 h 854"/>
              <a:gd name="T8" fmla="*/ 2147483647 w 1500"/>
              <a:gd name="T9" fmla="*/ 2147483647 h 854"/>
              <a:gd name="T10" fmla="*/ 2147483647 w 1500"/>
              <a:gd name="T11" fmla="*/ 0 h 854"/>
              <a:gd name="T12" fmla="*/ 2147483647 w 1500"/>
              <a:gd name="T13" fmla="*/ 0 h 854"/>
              <a:gd name="T14" fmla="*/ 2147483647 w 1500"/>
              <a:gd name="T15" fmla="*/ 2147483647 h 854"/>
              <a:gd name="T16" fmla="*/ 2147483647 w 1500"/>
              <a:gd name="T17" fmla="*/ 2147483647 h 854"/>
              <a:gd name="T18" fmla="*/ 2147483647 w 1500"/>
              <a:gd name="T19" fmla="*/ 2147483647 h 854"/>
              <a:gd name="T20" fmla="*/ 2147483647 w 1500"/>
              <a:gd name="T21" fmla="*/ 2147483647 h 854"/>
              <a:gd name="T22" fmla="*/ 2147483647 w 1500"/>
              <a:gd name="T23" fmla="*/ 2147483647 h 854"/>
              <a:gd name="T24" fmla="*/ 2147483647 w 1500"/>
              <a:gd name="T25" fmla="*/ 2147483647 h 854"/>
              <a:gd name="T26" fmla="*/ 2147483647 w 1500"/>
              <a:gd name="T27" fmla="*/ 2147483647 h 854"/>
              <a:gd name="T28" fmla="*/ 2147483647 w 1500"/>
              <a:gd name="T29" fmla="*/ 2147483647 h 854"/>
              <a:gd name="T30" fmla="*/ 2147483647 w 1500"/>
              <a:gd name="T31" fmla="*/ 2147483647 h 854"/>
              <a:gd name="T32" fmla="*/ 2147483647 w 1500"/>
              <a:gd name="T33" fmla="*/ 2147483647 h 854"/>
              <a:gd name="T34" fmla="*/ 2147483647 w 1500"/>
              <a:gd name="T35" fmla="*/ 2147483647 h 854"/>
              <a:gd name="T36" fmla="*/ 2147483647 w 1500"/>
              <a:gd name="T37" fmla="*/ 2147483647 h 854"/>
              <a:gd name="T38" fmla="*/ 2147483647 w 1500"/>
              <a:gd name="T39" fmla="*/ 2147483647 h 854"/>
              <a:gd name="T40" fmla="*/ 2147483647 w 1500"/>
              <a:gd name="T41" fmla="*/ 2147483647 h 854"/>
              <a:gd name="T42" fmla="*/ 2147483647 w 1500"/>
              <a:gd name="T43" fmla="*/ 2147483647 h 854"/>
              <a:gd name="T44" fmla="*/ 2147483647 w 1500"/>
              <a:gd name="T45" fmla="*/ 2147483647 h 854"/>
              <a:gd name="T46" fmla="*/ 2147483647 w 1500"/>
              <a:gd name="T47" fmla="*/ 2147483647 h 854"/>
              <a:gd name="T48" fmla="*/ 2147483647 w 1500"/>
              <a:gd name="T49" fmla="*/ 2147483647 h 854"/>
              <a:gd name="T50" fmla="*/ 2147483647 w 1500"/>
              <a:gd name="T51" fmla="*/ 2147483647 h 854"/>
              <a:gd name="T52" fmla="*/ 2147483647 w 1500"/>
              <a:gd name="T53" fmla="*/ 2147483647 h 854"/>
              <a:gd name="T54" fmla="*/ 2147483647 w 1500"/>
              <a:gd name="T55" fmla="*/ 2147483647 h 854"/>
              <a:gd name="T56" fmla="*/ 2147483647 w 1500"/>
              <a:gd name="T57" fmla="*/ 2147483647 h 854"/>
              <a:gd name="T58" fmla="*/ 2147483647 w 1500"/>
              <a:gd name="T59" fmla="*/ 2147483647 h 854"/>
              <a:gd name="T60" fmla="*/ 2147483647 w 1500"/>
              <a:gd name="T61" fmla="*/ 2147483647 h 854"/>
              <a:gd name="T62" fmla="*/ 2147483647 w 1500"/>
              <a:gd name="T63" fmla="*/ 2147483647 h 854"/>
              <a:gd name="T64" fmla="*/ 2147483647 w 1500"/>
              <a:gd name="T65" fmla="*/ 2147483647 h 854"/>
              <a:gd name="T66" fmla="*/ 2147483647 w 1500"/>
              <a:gd name="T67" fmla="*/ 2147483647 h 854"/>
              <a:gd name="T68" fmla="*/ 2147483647 w 1500"/>
              <a:gd name="T69" fmla="*/ 2147483647 h 8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00"/>
              <a:gd name="T106" fmla="*/ 0 h 854"/>
              <a:gd name="T107" fmla="*/ 1500 w 1500"/>
              <a:gd name="T108" fmla="*/ 854 h 85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00" h="854">
                <a:moveTo>
                  <a:pt x="0" y="251"/>
                </a:moveTo>
                <a:lnTo>
                  <a:pt x="115" y="187"/>
                </a:lnTo>
                <a:lnTo>
                  <a:pt x="241" y="128"/>
                </a:lnTo>
                <a:lnTo>
                  <a:pt x="399" y="68"/>
                </a:lnTo>
                <a:lnTo>
                  <a:pt x="572" y="22"/>
                </a:lnTo>
                <a:lnTo>
                  <a:pt x="754" y="0"/>
                </a:lnTo>
                <a:lnTo>
                  <a:pt x="798" y="0"/>
                </a:lnTo>
                <a:lnTo>
                  <a:pt x="843" y="3"/>
                </a:lnTo>
                <a:lnTo>
                  <a:pt x="930" y="19"/>
                </a:lnTo>
                <a:lnTo>
                  <a:pt x="1011" y="47"/>
                </a:lnTo>
                <a:lnTo>
                  <a:pt x="1089" y="93"/>
                </a:lnTo>
                <a:lnTo>
                  <a:pt x="1206" y="190"/>
                </a:lnTo>
                <a:lnTo>
                  <a:pt x="1292" y="283"/>
                </a:lnTo>
                <a:lnTo>
                  <a:pt x="1348" y="369"/>
                </a:lnTo>
                <a:lnTo>
                  <a:pt x="1385" y="448"/>
                </a:lnTo>
                <a:lnTo>
                  <a:pt x="1409" y="561"/>
                </a:lnTo>
                <a:lnTo>
                  <a:pt x="1409" y="592"/>
                </a:lnTo>
                <a:lnTo>
                  <a:pt x="1407" y="605"/>
                </a:lnTo>
                <a:lnTo>
                  <a:pt x="1500" y="605"/>
                </a:lnTo>
                <a:lnTo>
                  <a:pt x="1365" y="854"/>
                </a:lnTo>
                <a:lnTo>
                  <a:pt x="1220" y="605"/>
                </a:lnTo>
                <a:lnTo>
                  <a:pt x="1309" y="602"/>
                </a:lnTo>
                <a:lnTo>
                  <a:pt x="1291" y="550"/>
                </a:lnTo>
                <a:lnTo>
                  <a:pt x="1229" y="432"/>
                </a:lnTo>
                <a:lnTo>
                  <a:pt x="1133" y="292"/>
                </a:lnTo>
                <a:lnTo>
                  <a:pt x="1063" y="216"/>
                </a:lnTo>
                <a:lnTo>
                  <a:pt x="989" y="171"/>
                </a:lnTo>
                <a:lnTo>
                  <a:pt x="908" y="139"/>
                </a:lnTo>
                <a:lnTo>
                  <a:pt x="736" y="107"/>
                </a:lnTo>
                <a:lnTo>
                  <a:pt x="650" y="105"/>
                </a:lnTo>
                <a:lnTo>
                  <a:pt x="607" y="106"/>
                </a:lnTo>
                <a:lnTo>
                  <a:pt x="562" y="111"/>
                </a:lnTo>
                <a:lnTo>
                  <a:pt x="393" y="140"/>
                </a:lnTo>
                <a:lnTo>
                  <a:pt x="124" y="226"/>
                </a:lnTo>
                <a:lnTo>
                  <a:pt x="13" y="276"/>
                </a:lnTo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9" name="Freeform 28"/>
          <p:cNvSpPr>
            <a:spLocks/>
          </p:cNvSpPr>
          <p:nvPr/>
        </p:nvSpPr>
        <p:spPr bwMode="auto">
          <a:xfrm>
            <a:off x="2217738" y="3286125"/>
            <a:ext cx="455612" cy="365125"/>
          </a:xfrm>
          <a:custGeom>
            <a:avLst/>
            <a:gdLst>
              <a:gd name="T0" fmla="*/ 2147483647 w 1406"/>
              <a:gd name="T1" fmla="*/ 2147483647 h 1126"/>
              <a:gd name="T2" fmla="*/ 2147483647 w 1406"/>
              <a:gd name="T3" fmla="*/ 2147483647 h 1126"/>
              <a:gd name="T4" fmla="*/ 2147483647 w 1406"/>
              <a:gd name="T5" fmla="*/ 2147483647 h 1126"/>
              <a:gd name="T6" fmla="*/ 2147483647 w 1406"/>
              <a:gd name="T7" fmla="*/ 2147483647 h 1126"/>
              <a:gd name="T8" fmla="*/ 2147483647 w 1406"/>
              <a:gd name="T9" fmla="*/ 2147483647 h 1126"/>
              <a:gd name="T10" fmla="*/ 2147483647 w 1406"/>
              <a:gd name="T11" fmla="*/ 2147483647 h 1126"/>
              <a:gd name="T12" fmla="*/ 2147483647 w 1406"/>
              <a:gd name="T13" fmla="*/ 2147483647 h 1126"/>
              <a:gd name="T14" fmla="*/ 2147483647 w 1406"/>
              <a:gd name="T15" fmla="*/ 2147483647 h 1126"/>
              <a:gd name="T16" fmla="*/ 2147483647 w 1406"/>
              <a:gd name="T17" fmla="*/ 2147483647 h 1126"/>
              <a:gd name="T18" fmla="*/ 2147483647 w 1406"/>
              <a:gd name="T19" fmla="*/ 2147483647 h 1126"/>
              <a:gd name="T20" fmla="*/ 2147483647 w 1406"/>
              <a:gd name="T21" fmla="*/ 2147483647 h 1126"/>
              <a:gd name="T22" fmla="*/ 2147483647 w 1406"/>
              <a:gd name="T23" fmla="*/ 2147483647 h 1126"/>
              <a:gd name="T24" fmla="*/ 2147483647 w 1406"/>
              <a:gd name="T25" fmla="*/ 2147483647 h 1126"/>
              <a:gd name="T26" fmla="*/ 2147483647 w 1406"/>
              <a:gd name="T27" fmla="*/ 2147483647 h 1126"/>
              <a:gd name="T28" fmla="*/ 2147483647 w 1406"/>
              <a:gd name="T29" fmla="*/ 2147483647 h 1126"/>
              <a:gd name="T30" fmla="*/ 2147483647 w 1406"/>
              <a:gd name="T31" fmla="*/ 2147483647 h 1126"/>
              <a:gd name="T32" fmla="*/ 2147483647 w 1406"/>
              <a:gd name="T33" fmla="*/ 2147483647 h 1126"/>
              <a:gd name="T34" fmla="*/ 2147483647 w 1406"/>
              <a:gd name="T35" fmla="*/ 2147483647 h 1126"/>
              <a:gd name="T36" fmla="*/ 0 w 1406"/>
              <a:gd name="T37" fmla="*/ 2147483647 h 1126"/>
              <a:gd name="T38" fmla="*/ 2147483647 w 1406"/>
              <a:gd name="T39" fmla="*/ 0 h 1126"/>
              <a:gd name="T40" fmla="*/ 2147483647 w 1406"/>
              <a:gd name="T41" fmla="*/ 2147483647 h 1126"/>
              <a:gd name="T42" fmla="*/ 2147483647 w 1406"/>
              <a:gd name="T43" fmla="*/ 2147483647 h 1126"/>
              <a:gd name="T44" fmla="*/ 2147483647 w 1406"/>
              <a:gd name="T45" fmla="*/ 2147483647 h 1126"/>
              <a:gd name="T46" fmla="*/ 2147483647 w 1406"/>
              <a:gd name="T47" fmla="*/ 2147483647 h 1126"/>
              <a:gd name="T48" fmla="*/ 2147483647 w 1406"/>
              <a:gd name="T49" fmla="*/ 2147483647 h 1126"/>
              <a:gd name="T50" fmla="*/ 2147483647 w 1406"/>
              <a:gd name="T51" fmla="*/ 2147483647 h 1126"/>
              <a:gd name="T52" fmla="*/ 2147483647 w 1406"/>
              <a:gd name="T53" fmla="*/ 2147483647 h 1126"/>
              <a:gd name="T54" fmla="*/ 2147483647 w 1406"/>
              <a:gd name="T55" fmla="*/ 2147483647 h 1126"/>
              <a:gd name="T56" fmla="*/ 2147483647 w 1406"/>
              <a:gd name="T57" fmla="*/ 2147483647 h 1126"/>
              <a:gd name="T58" fmla="*/ 2147483647 w 1406"/>
              <a:gd name="T59" fmla="*/ 2147483647 h 1126"/>
              <a:gd name="T60" fmla="*/ 2147483647 w 1406"/>
              <a:gd name="T61" fmla="*/ 2147483647 h 1126"/>
              <a:gd name="T62" fmla="*/ 2147483647 w 1406"/>
              <a:gd name="T63" fmla="*/ 2147483647 h 1126"/>
              <a:gd name="T64" fmla="*/ 2147483647 w 1406"/>
              <a:gd name="T65" fmla="*/ 2147483647 h 1126"/>
              <a:gd name="T66" fmla="*/ 2147483647 w 1406"/>
              <a:gd name="T67" fmla="*/ 2147483647 h 1126"/>
              <a:gd name="T68" fmla="*/ 2147483647 w 1406"/>
              <a:gd name="T69" fmla="*/ 2147483647 h 1126"/>
              <a:gd name="T70" fmla="*/ 2147483647 w 1406"/>
              <a:gd name="T71" fmla="*/ 2147483647 h 1126"/>
              <a:gd name="T72" fmla="*/ 2147483647 w 1406"/>
              <a:gd name="T73" fmla="*/ 2147483647 h 112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406"/>
              <a:gd name="T112" fmla="*/ 0 h 1126"/>
              <a:gd name="T113" fmla="*/ 1406 w 1406"/>
              <a:gd name="T114" fmla="*/ 1126 h 112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406" h="1126">
                <a:moveTo>
                  <a:pt x="1406" y="778"/>
                </a:moveTo>
                <a:lnTo>
                  <a:pt x="1335" y="873"/>
                </a:lnTo>
                <a:lnTo>
                  <a:pt x="1250" y="959"/>
                </a:lnTo>
                <a:lnTo>
                  <a:pt x="1133" y="1046"/>
                </a:lnTo>
                <a:lnTo>
                  <a:pt x="993" y="1107"/>
                </a:lnTo>
                <a:lnTo>
                  <a:pt x="915" y="1123"/>
                </a:lnTo>
                <a:lnTo>
                  <a:pt x="874" y="1126"/>
                </a:lnTo>
                <a:lnTo>
                  <a:pt x="829" y="1126"/>
                </a:lnTo>
                <a:lnTo>
                  <a:pt x="742" y="1111"/>
                </a:lnTo>
                <a:lnTo>
                  <a:pt x="647" y="1076"/>
                </a:lnTo>
                <a:lnTo>
                  <a:pt x="549" y="1020"/>
                </a:lnTo>
                <a:lnTo>
                  <a:pt x="446" y="936"/>
                </a:lnTo>
                <a:lnTo>
                  <a:pt x="345" y="823"/>
                </a:lnTo>
                <a:lnTo>
                  <a:pt x="266" y="699"/>
                </a:lnTo>
                <a:lnTo>
                  <a:pt x="210" y="574"/>
                </a:lnTo>
                <a:lnTo>
                  <a:pt x="169" y="453"/>
                </a:lnTo>
                <a:lnTo>
                  <a:pt x="129" y="261"/>
                </a:lnTo>
                <a:lnTo>
                  <a:pt x="121" y="183"/>
                </a:lnTo>
                <a:lnTo>
                  <a:pt x="0" y="183"/>
                </a:lnTo>
                <a:lnTo>
                  <a:pt x="163" y="0"/>
                </a:lnTo>
                <a:lnTo>
                  <a:pt x="312" y="191"/>
                </a:lnTo>
                <a:lnTo>
                  <a:pt x="224" y="183"/>
                </a:lnTo>
                <a:lnTo>
                  <a:pt x="228" y="242"/>
                </a:lnTo>
                <a:lnTo>
                  <a:pt x="261" y="399"/>
                </a:lnTo>
                <a:lnTo>
                  <a:pt x="350" y="609"/>
                </a:lnTo>
                <a:lnTo>
                  <a:pt x="426" y="721"/>
                </a:lnTo>
                <a:lnTo>
                  <a:pt x="529" y="833"/>
                </a:lnTo>
                <a:lnTo>
                  <a:pt x="627" y="914"/>
                </a:lnTo>
                <a:lnTo>
                  <a:pt x="721" y="973"/>
                </a:lnTo>
                <a:lnTo>
                  <a:pt x="811" y="1011"/>
                </a:lnTo>
                <a:lnTo>
                  <a:pt x="896" y="1031"/>
                </a:lnTo>
                <a:lnTo>
                  <a:pt x="972" y="1036"/>
                </a:lnTo>
                <a:lnTo>
                  <a:pt x="1045" y="1026"/>
                </a:lnTo>
                <a:lnTo>
                  <a:pt x="1172" y="973"/>
                </a:lnTo>
                <a:lnTo>
                  <a:pt x="1271" y="898"/>
                </a:lnTo>
                <a:lnTo>
                  <a:pt x="1343" y="819"/>
                </a:lnTo>
                <a:lnTo>
                  <a:pt x="1403" y="731"/>
                </a:lnTo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0" name="Freeform 29"/>
          <p:cNvSpPr>
            <a:spLocks/>
          </p:cNvSpPr>
          <p:nvPr/>
        </p:nvSpPr>
        <p:spPr bwMode="auto">
          <a:xfrm>
            <a:off x="969963" y="2963863"/>
            <a:ext cx="911225" cy="209550"/>
          </a:xfrm>
          <a:custGeom>
            <a:avLst/>
            <a:gdLst>
              <a:gd name="T0" fmla="*/ 0 w 2804"/>
              <a:gd name="T1" fmla="*/ 2147483647 h 650"/>
              <a:gd name="T2" fmla="*/ 2147483647 w 2804"/>
              <a:gd name="T3" fmla="*/ 0 h 650"/>
              <a:gd name="T4" fmla="*/ 2147483647 w 2804"/>
              <a:gd name="T5" fmla="*/ 2147483647 h 650"/>
              <a:gd name="T6" fmla="*/ 2147483647 w 2804"/>
              <a:gd name="T7" fmla="*/ 2147483647 h 650"/>
              <a:gd name="T8" fmla="*/ 0 60000 65536"/>
              <a:gd name="T9" fmla="*/ 0 60000 65536"/>
              <a:gd name="T10" fmla="*/ 0 60000 65536"/>
              <a:gd name="T11" fmla="*/ 0 60000 65536"/>
              <a:gd name="T12" fmla="*/ 0 w 2804"/>
              <a:gd name="T13" fmla="*/ 0 h 650"/>
              <a:gd name="T14" fmla="*/ 2804 w 2804"/>
              <a:gd name="T15" fmla="*/ 650 h 6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4" h="650">
                <a:moveTo>
                  <a:pt x="0" y="61"/>
                </a:moveTo>
                <a:lnTo>
                  <a:pt x="1341" y="0"/>
                </a:lnTo>
                <a:lnTo>
                  <a:pt x="2804" y="426"/>
                </a:lnTo>
                <a:lnTo>
                  <a:pt x="671" y="650"/>
                </a:lnTo>
              </a:path>
            </a:pathLst>
          </a:custGeom>
          <a:noFill/>
          <a:ln w="11113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Freeform 30"/>
          <p:cNvSpPr>
            <a:spLocks/>
          </p:cNvSpPr>
          <p:nvPr/>
        </p:nvSpPr>
        <p:spPr bwMode="auto">
          <a:xfrm>
            <a:off x="1189038" y="3101975"/>
            <a:ext cx="692150" cy="276225"/>
          </a:xfrm>
          <a:custGeom>
            <a:avLst/>
            <a:gdLst>
              <a:gd name="T0" fmla="*/ 0 w 2133"/>
              <a:gd name="T1" fmla="*/ 2147483647 h 854"/>
              <a:gd name="T2" fmla="*/ 0 w 2133"/>
              <a:gd name="T3" fmla="*/ 2147483647 h 854"/>
              <a:gd name="T4" fmla="*/ 2147483647 w 2133"/>
              <a:gd name="T5" fmla="*/ 0 h 854"/>
              <a:gd name="T6" fmla="*/ 2147483647 w 2133"/>
              <a:gd name="T7" fmla="*/ 2147483647 h 854"/>
              <a:gd name="T8" fmla="*/ 2147483647 w 2133"/>
              <a:gd name="T9" fmla="*/ 2147483647 h 854"/>
              <a:gd name="T10" fmla="*/ 2147483647 w 2133"/>
              <a:gd name="T11" fmla="*/ 2147483647 h 854"/>
              <a:gd name="T12" fmla="*/ 2147483647 w 2133"/>
              <a:gd name="T13" fmla="*/ 2147483647 h 854"/>
              <a:gd name="T14" fmla="*/ 2147483647 w 2133"/>
              <a:gd name="T15" fmla="*/ 2147483647 h 854"/>
              <a:gd name="T16" fmla="*/ 0 w 2133"/>
              <a:gd name="T17" fmla="*/ 2147483647 h 8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33"/>
              <a:gd name="T28" fmla="*/ 0 h 854"/>
              <a:gd name="T29" fmla="*/ 2133 w 2133"/>
              <a:gd name="T30" fmla="*/ 854 h 8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33" h="854">
                <a:moveTo>
                  <a:pt x="0" y="833"/>
                </a:moveTo>
                <a:lnTo>
                  <a:pt x="0" y="224"/>
                </a:lnTo>
                <a:lnTo>
                  <a:pt x="2133" y="0"/>
                </a:lnTo>
                <a:lnTo>
                  <a:pt x="2133" y="508"/>
                </a:lnTo>
                <a:lnTo>
                  <a:pt x="1889" y="548"/>
                </a:lnTo>
                <a:lnTo>
                  <a:pt x="1889" y="203"/>
                </a:lnTo>
                <a:lnTo>
                  <a:pt x="263" y="387"/>
                </a:lnTo>
                <a:lnTo>
                  <a:pt x="263" y="793"/>
                </a:lnTo>
                <a:lnTo>
                  <a:pt x="0" y="854"/>
                </a:lnTo>
              </a:path>
            </a:pathLst>
          </a:custGeom>
          <a:solidFill>
            <a:srgbClr val="CC9900"/>
          </a:solidFill>
          <a:ln w="11113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2" name="Freeform 31"/>
          <p:cNvSpPr>
            <a:spLocks/>
          </p:cNvSpPr>
          <p:nvPr/>
        </p:nvSpPr>
        <p:spPr bwMode="auto">
          <a:xfrm>
            <a:off x="969963" y="2963863"/>
            <a:ext cx="911225" cy="209550"/>
          </a:xfrm>
          <a:custGeom>
            <a:avLst/>
            <a:gdLst>
              <a:gd name="T0" fmla="*/ 0 w 2804"/>
              <a:gd name="T1" fmla="*/ 2147483647 h 650"/>
              <a:gd name="T2" fmla="*/ 2147483647 w 2804"/>
              <a:gd name="T3" fmla="*/ 0 h 650"/>
              <a:gd name="T4" fmla="*/ 2147483647 w 2804"/>
              <a:gd name="T5" fmla="*/ 2147483647 h 650"/>
              <a:gd name="T6" fmla="*/ 2147483647 w 2804"/>
              <a:gd name="T7" fmla="*/ 2147483647 h 650"/>
              <a:gd name="T8" fmla="*/ 0 60000 65536"/>
              <a:gd name="T9" fmla="*/ 0 60000 65536"/>
              <a:gd name="T10" fmla="*/ 0 60000 65536"/>
              <a:gd name="T11" fmla="*/ 0 60000 65536"/>
              <a:gd name="T12" fmla="*/ 0 w 2804"/>
              <a:gd name="T13" fmla="*/ 0 h 650"/>
              <a:gd name="T14" fmla="*/ 2804 w 2804"/>
              <a:gd name="T15" fmla="*/ 650 h 6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4" h="650">
                <a:moveTo>
                  <a:pt x="0" y="61"/>
                </a:moveTo>
                <a:lnTo>
                  <a:pt x="1341" y="0"/>
                </a:lnTo>
                <a:lnTo>
                  <a:pt x="2804" y="426"/>
                </a:lnTo>
                <a:lnTo>
                  <a:pt x="671" y="650"/>
                </a:lnTo>
              </a:path>
            </a:pathLst>
          </a:custGeom>
          <a:solidFill>
            <a:srgbClr val="FFCC99"/>
          </a:solidFill>
          <a:ln w="11113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3" name="Freeform 32"/>
          <p:cNvSpPr>
            <a:spLocks/>
          </p:cNvSpPr>
          <p:nvPr/>
        </p:nvSpPr>
        <p:spPr bwMode="auto">
          <a:xfrm>
            <a:off x="1181100" y="3187700"/>
            <a:ext cx="831850" cy="230188"/>
          </a:xfrm>
          <a:custGeom>
            <a:avLst/>
            <a:gdLst>
              <a:gd name="T0" fmla="*/ 0 w 2561"/>
              <a:gd name="T1" fmla="*/ 2147483647 h 710"/>
              <a:gd name="T2" fmla="*/ 2147483647 w 2561"/>
              <a:gd name="T3" fmla="*/ 2147483647 h 710"/>
              <a:gd name="T4" fmla="*/ 2147483647 w 2561"/>
              <a:gd name="T5" fmla="*/ 2147483647 h 710"/>
              <a:gd name="T6" fmla="*/ 2147483647 w 2561"/>
              <a:gd name="T7" fmla="*/ 2147483647 h 710"/>
              <a:gd name="T8" fmla="*/ 2147483647 w 2561"/>
              <a:gd name="T9" fmla="*/ 2147483647 h 710"/>
              <a:gd name="T10" fmla="*/ 2147483647 w 2561"/>
              <a:gd name="T11" fmla="*/ 2147483647 h 710"/>
              <a:gd name="T12" fmla="*/ 2147483647 w 2561"/>
              <a:gd name="T13" fmla="*/ 0 h 710"/>
              <a:gd name="T14" fmla="*/ 2147483647 w 2561"/>
              <a:gd name="T15" fmla="*/ 2147483647 h 710"/>
              <a:gd name="T16" fmla="*/ 2147483647 w 2561"/>
              <a:gd name="T17" fmla="*/ 2147483647 h 710"/>
              <a:gd name="T18" fmla="*/ 2147483647 w 2561"/>
              <a:gd name="T19" fmla="*/ 2147483647 h 7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61"/>
              <a:gd name="T31" fmla="*/ 0 h 710"/>
              <a:gd name="T32" fmla="*/ 2561 w 2561"/>
              <a:gd name="T33" fmla="*/ 710 h 7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61" h="710">
                <a:moveTo>
                  <a:pt x="0" y="589"/>
                </a:moveTo>
                <a:lnTo>
                  <a:pt x="163" y="710"/>
                </a:lnTo>
                <a:lnTo>
                  <a:pt x="2561" y="264"/>
                </a:lnTo>
                <a:lnTo>
                  <a:pt x="2154" y="61"/>
                </a:lnTo>
                <a:lnTo>
                  <a:pt x="2154" y="243"/>
                </a:lnTo>
                <a:lnTo>
                  <a:pt x="1890" y="283"/>
                </a:lnTo>
                <a:lnTo>
                  <a:pt x="1321" y="0"/>
                </a:lnTo>
                <a:lnTo>
                  <a:pt x="264" y="122"/>
                </a:lnTo>
                <a:lnTo>
                  <a:pt x="264" y="528"/>
                </a:lnTo>
                <a:lnTo>
                  <a:pt x="21" y="589"/>
                </a:lnTo>
              </a:path>
            </a:pathLst>
          </a:custGeom>
          <a:solidFill>
            <a:schemeClr val="tx1"/>
          </a:solidFill>
          <a:ln w="11113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4" name="Freeform 33"/>
          <p:cNvSpPr>
            <a:spLocks/>
          </p:cNvSpPr>
          <p:nvPr/>
        </p:nvSpPr>
        <p:spPr bwMode="auto">
          <a:xfrm>
            <a:off x="1609725" y="3173413"/>
            <a:ext cx="192088" cy="106362"/>
          </a:xfrm>
          <a:custGeom>
            <a:avLst/>
            <a:gdLst>
              <a:gd name="T0" fmla="*/ 2147483647 w 590"/>
              <a:gd name="T1" fmla="*/ 0 h 324"/>
              <a:gd name="T2" fmla="*/ 2147483647 w 590"/>
              <a:gd name="T3" fmla="*/ 2147483647 h 324"/>
              <a:gd name="T4" fmla="*/ 0 w 590"/>
              <a:gd name="T5" fmla="*/ 2147483647 h 324"/>
              <a:gd name="T6" fmla="*/ 0 60000 65536"/>
              <a:gd name="T7" fmla="*/ 0 60000 65536"/>
              <a:gd name="T8" fmla="*/ 0 60000 65536"/>
              <a:gd name="T9" fmla="*/ 0 w 590"/>
              <a:gd name="T10" fmla="*/ 0 h 324"/>
              <a:gd name="T11" fmla="*/ 590 w 590"/>
              <a:gd name="T12" fmla="*/ 324 h 3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0" h="324">
                <a:moveTo>
                  <a:pt x="589" y="0"/>
                </a:moveTo>
                <a:lnTo>
                  <a:pt x="590" y="324"/>
                </a:lnTo>
                <a:lnTo>
                  <a:pt x="0" y="41"/>
                </a:lnTo>
              </a:path>
            </a:pathLst>
          </a:custGeom>
          <a:solidFill>
            <a:srgbClr val="800000"/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5" name="Freeform 34"/>
          <p:cNvSpPr>
            <a:spLocks/>
          </p:cNvSpPr>
          <p:nvPr/>
        </p:nvSpPr>
        <p:spPr bwMode="auto">
          <a:xfrm>
            <a:off x="969963" y="2982913"/>
            <a:ext cx="219075" cy="395287"/>
          </a:xfrm>
          <a:custGeom>
            <a:avLst/>
            <a:gdLst>
              <a:gd name="T0" fmla="*/ 2147483647 w 671"/>
              <a:gd name="T1" fmla="*/ 2147483647 h 1219"/>
              <a:gd name="T2" fmla="*/ 0 w 671"/>
              <a:gd name="T3" fmla="*/ 2147483647 h 1219"/>
              <a:gd name="T4" fmla="*/ 0 w 671"/>
              <a:gd name="T5" fmla="*/ 0 h 1219"/>
              <a:gd name="T6" fmla="*/ 2147483647 w 671"/>
              <a:gd name="T7" fmla="*/ 2147483647 h 1219"/>
              <a:gd name="T8" fmla="*/ 2147483647 w 671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1"/>
              <a:gd name="T16" fmla="*/ 0 h 1219"/>
              <a:gd name="T17" fmla="*/ 671 w 671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1" h="1219">
                <a:moveTo>
                  <a:pt x="671" y="1198"/>
                </a:moveTo>
                <a:lnTo>
                  <a:pt x="0" y="507"/>
                </a:lnTo>
                <a:lnTo>
                  <a:pt x="0" y="0"/>
                </a:lnTo>
                <a:lnTo>
                  <a:pt x="671" y="589"/>
                </a:lnTo>
                <a:lnTo>
                  <a:pt x="671" y="1219"/>
                </a:lnTo>
              </a:path>
            </a:pathLst>
          </a:custGeom>
          <a:solidFill>
            <a:srgbClr val="8000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6" name="Freeform 35"/>
          <p:cNvSpPr>
            <a:spLocks/>
          </p:cNvSpPr>
          <p:nvPr/>
        </p:nvSpPr>
        <p:spPr bwMode="auto">
          <a:xfrm>
            <a:off x="476250" y="3187700"/>
            <a:ext cx="620713" cy="211138"/>
          </a:xfrm>
          <a:custGeom>
            <a:avLst/>
            <a:gdLst>
              <a:gd name="T0" fmla="*/ 2147483647 w 1910"/>
              <a:gd name="T1" fmla="*/ 0 h 649"/>
              <a:gd name="T2" fmla="*/ 2147483647 w 1910"/>
              <a:gd name="T3" fmla="*/ 2147483647 h 649"/>
              <a:gd name="T4" fmla="*/ 2147483647 w 1910"/>
              <a:gd name="T5" fmla="*/ 2147483647 h 649"/>
              <a:gd name="T6" fmla="*/ 2147483647 w 1910"/>
              <a:gd name="T7" fmla="*/ 2147483647 h 649"/>
              <a:gd name="T8" fmla="*/ 0 w 1910"/>
              <a:gd name="T9" fmla="*/ 2147483647 h 649"/>
              <a:gd name="T10" fmla="*/ 0 w 1910"/>
              <a:gd name="T11" fmla="*/ 2147483647 h 6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0"/>
              <a:gd name="T19" fmla="*/ 0 h 649"/>
              <a:gd name="T20" fmla="*/ 1910 w 1910"/>
              <a:gd name="T21" fmla="*/ 649 h 6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0" h="649">
                <a:moveTo>
                  <a:pt x="1910" y="0"/>
                </a:moveTo>
                <a:lnTo>
                  <a:pt x="1910" y="649"/>
                </a:lnTo>
                <a:lnTo>
                  <a:pt x="1707" y="649"/>
                </a:lnTo>
                <a:lnTo>
                  <a:pt x="1707" y="223"/>
                </a:lnTo>
                <a:lnTo>
                  <a:pt x="0" y="406"/>
                </a:lnTo>
                <a:lnTo>
                  <a:pt x="0" y="182"/>
                </a:lnTo>
              </a:path>
            </a:pathLst>
          </a:custGeom>
          <a:solidFill>
            <a:srgbClr val="CC9900"/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7" name="Freeform 36"/>
          <p:cNvSpPr>
            <a:spLocks/>
          </p:cNvSpPr>
          <p:nvPr/>
        </p:nvSpPr>
        <p:spPr bwMode="auto">
          <a:xfrm>
            <a:off x="469900" y="2989263"/>
            <a:ext cx="627063" cy="257175"/>
          </a:xfrm>
          <a:custGeom>
            <a:avLst/>
            <a:gdLst>
              <a:gd name="T0" fmla="*/ 0 w 1930"/>
              <a:gd name="T1" fmla="*/ 2147483647 h 791"/>
              <a:gd name="T2" fmla="*/ 2147483647 w 1930"/>
              <a:gd name="T3" fmla="*/ 0 h 791"/>
              <a:gd name="T4" fmla="*/ 2147483647 w 1930"/>
              <a:gd name="T5" fmla="*/ 2147483647 h 791"/>
              <a:gd name="T6" fmla="*/ 2147483647 w 1930"/>
              <a:gd name="T7" fmla="*/ 2147483647 h 791"/>
              <a:gd name="T8" fmla="*/ 0 60000 65536"/>
              <a:gd name="T9" fmla="*/ 0 60000 65536"/>
              <a:gd name="T10" fmla="*/ 0 60000 65536"/>
              <a:gd name="T11" fmla="*/ 0 60000 65536"/>
              <a:gd name="T12" fmla="*/ 0 w 1930"/>
              <a:gd name="T13" fmla="*/ 0 h 791"/>
              <a:gd name="T14" fmla="*/ 1930 w 1930"/>
              <a:gd name="T15" fmla="*/ 791 h 7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0" h="791">
                <a:moveTo>
                  <a:pt x="0" y="40"/>
                </a:moveTo>
                <a:lnTo>
                  <a:pt x="1280" y="0"/>
                </a:lnTo>
                <a:lnTo>
                  <a:pt x="1930" y="609"/>
                </a:lnTo>
                <a:lnTo>
                  <a:pt x="20" y="791"/>
                </a:lnTo>
              </a:path>
            </a:pathLst>
          </a:custGeom>
          <a:solidFill>
            <a:srgbClr val="FFCC99"/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8" name="Freeform 37"/>
          <p:cNvSpPr>
            <a:spLocks/>
          </p:cNvSpPr>
          <p:nvPr/>
        </p:nvSpPr>
        <p:spPr bwMode="auto">
          <a:xfrm>
            <a:off x="938213" y="3267075"/>
            <a:ext cx="85725" cy="131763"/>
          </a:xfrm>
          <a:custGeom>
            <a:avLst/>
            <a:gdLst>
              <a:gd name="T0" fmla="*/ 0 w 264"/>
              <a:gd name="T1" fmla="*/ 0 h 406"/>
              <a:gd name="T2" fmla="*/ 2147483647 w 264"/>
              <a:gd name="T3" fmla="*/ 0 h 406"/>
              <a:gd name="T4" fmla="*/ 2147483647 w 264"/>
              <a:gd name="T5" fmla="*/ 2147483647 h 406"/>
              <a:gd name="T6" fmla="*/ 0 60000 65536"/>
              <a:gd name="T7" fmla="*/ 0 60000 65536"/>
              <a:gd name="T8" fmla="*/ 0 60000 65536"/>
              <a:gd name="T9" fmla="*/ 0 w 264"/>
              <a:gd name="T10" fmla="*/ 0 h 406"/>
              <a:gd name="T11" fmla="*/ 264 w 264"/>
              <a:gd name="T12" fmla="*/ 406 h 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406">
                <a:moveTo>
                  <a:pt x="0" y="0"/>
                </a:moveTo>
                <a:lnTo>
                  <a:pt x="264" y="0"/>
                </a:lnTo>
                <a:lnTo>
                  <a:pt x="264" y="406"/>
                </a:lnTo>
              </a:path>
            </a:pathLst>
          </a:custGeom>
          <a:solidFill>
            <a:srgbClr val="800000"/>
          </a:solidFill>
          <a:ln w="11113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9" name="Freeform 38"/>
          <p:cNvSpPr>
            <a:spLocks/>
          </p:cNvSpPr>
          <p:nvPr/>
        </p:nvSpPr>
        <p:spPr bwMode="auto">
          <a:xfrm>
            <a:off x="476250" y="3267075"/>
            <a:ext cx="704850" cy="282575"/>
          </a:xfrm>
          <a:custGeom>
            <a:avLst/>
            <a:gdLst>
              <a:gd name="T0" fmla="*/ 0 w 2175"/>
              <a:gd name="T1" fmla="*/ 2147483647 h 873"/>
              <a:gd name="T2" fmla="*/ 0 w 2175"/>
              <a:gd name="T3" fmla="*/ 2147483647 h 873"/>
              <a:gd name="T4" fmla="*/ 2147483647 w 2175"/>
              <a:gd name="T5" fmla="*/ 2147483647 h 873"/>
              <a:gd name="T6" fmla="*/ 2147483647 w 2175"/>
              <a:gd name="T7" fmla="*/ 2147483647 h 873"/>
              <a:gd name="T8" fmla="*/ 2147483647 w 2175"/>
              <a:gd name="T9" fmla="*/ 2147483647 h 873"/>
              <a:gd name="T10" fmla="*/ 2147483647 w 2175"/>
              <a:gd name="T11" fmla="*/ 2147483647 h 873"/>
              <a:gd name="T12" fmla="*/ 2147483647 w 2175"/>
              <a:gd name="T13" fmla="*/ 0 h 8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5"/>
              <a:gd name="T22" fmla="*/ 0 h 873"/>
              <a:gd name="T23" fmla="*/ 2175 w 2175"/>
              <a:gd name="T24" fmla="*/ 873 h 8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5" h="873">
                <a:moveTo>
                  <a:pt x="0" y="163"/>
                </a:moveTo>
                <a:lnTo>
                  <a:pt x="0" y="873"/>
                </a:lnTo>
                <a:lnTo>
                  <a:pt x="2175" y="509"/>
                </a:lnTo>
                <a:lnTo>
                  <a:pt x="1891" y="224"/>
                </a:lnTo>
                <a:lnTo>
                  <a:pt x="1891" y="406"/>
                </a:lnTo>
                <a:lnTo>
                  <a:pt x="1687" y="406"/>
                </a:lnTo>
                <a:lnTo>
                  <a:pt x="1423" y="0"/>
                </a:lnTo>
              </a:path>
            </a:pathLst>
          </a:custGeom>
          <a:solidFill>
            <a:schemeClr val="tx1"/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50" name="Freeform 39"/>
          <p:cNvSpPr>
            <a:spLocks/>
          </p:cNvSpPr>
          <p:nvPr/>
        </p:nvSpPr>
        <p:spPr bwMode="auto">
          <a:xfrm>
            <a:off x="877888" y="2586038"/>
            <a:ext cx="209550" cy="101600"/>
          </a:xfrm>
          <a:custGeom>
            <a:avLst/>
            <a:gdLst>
              <a:gd name="T0" fmla="*/ 0 w 648"/>
              <a:gd name="T1" fmla="*/ 2147483647 h 310"/>
              <a:gd name="T2" fmla="*/ 2147483647 w 648"/>
              <a:gd name="T3" fmla="*/ 2147483647 h 310"/>
              <a:gd name="T4" fmla="*/ 2147483647 w 648"/>
              <a:gd name="T5" fmla="*/ 0 h 310"/>
              <a:gd name="T6" fmla="*/ 2147483647 w 648"/>
              <a:gd name="T7" fmla="*/ 2147483647 h 310"/>
              <a:gd name="T8" fmla="*/ 2147483647 w 648"/>
              <a:gd name="T9" fmla="*/ 2147483647 h 310"/>
              <a:gd name="T10" fmla="*/ 2147483647 w 648"/>
              <a:gd name="T11" fmla="*/ 2147483647 h 3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8"/>
              <a:gd name="T19" fmla="*/ 0 h 310"/>
              <a:gd name="T20" fmla="*/ 648 w 648"/>
              <a:gd name="T21" fmla="*/ 310 h 3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8" h="310">
                <a:moveTo>
                  <a:pt x="0" y="59"/>
                </a:moveTo>
                <a:lnTo>
                  <a:pt x="430" y="99"/>
                </a:lnTo>
                <a:lnTo>
                  <a:pt x="648" y="0"/>
                </a:lnTo>
                <a:lnTo>
                  <a:pt x="595" y="224"/>
                </a:lnTo>
                <a:lnTo>
                  <a:pt x="371" y="218"/>
                </a:lnTo>
                <a:lnTo>
                  <a:pt x="60" y="310"/>
                </a:lnTo>
              </a:path>
            </a:pathLst>
          </a:custGeom>
          <a:solidFill>
            <a:srgbClr val="CCFFFF">
              <a:alpha val="50195"/>
            </a:srgbClr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51" name="Freeform 40"/>
          <p:cNvSpPr>
            <a:spLocks/>
          </p:cNvSpPr>
          <p:nvPr/>
        </p:nvSpPr>
        <p:spPr bwMode="auto">
          <a:xfrm>
            <a:off x="968375" y="2536825"/>
            <a:ext cx="20638" cy="130175"/>
          </a:xfrm>
          <a:custGeom>
            <a:avLst/>
            <a:gdLst>
              <a:gd name="T0" fmla="*/ 2147483647 w 66"/>
              <a:gd name="T1" fmla="*/ 2147483647 h 403"/>
              <a:gd name="T2" fmla="*/ 0 w 66"/>
              <a:gd name="T3" fmla="*/ 0 h 403"/>
              <a:gd name="T4" fmla="*/ 2147483647 w 66"/>
              <a:gd name="T5" fmla="*/ 2147483647 h 403"/>
              <a:gd name="T6" fmla="*/ 2147483647 w 66"/>
              <a:gd name="T7" fmla="*/ 2147483647 h 403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403"/>
              <a:gd name="T14" fmla="*/ 66 w 66"/>
              <a:gd name="T15" fmla="*/ 403 h 4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403">
                <a:moveTo>
                  <a:pt x="19" y="403"/>
                </a:moveTo>
                <a:lnTo>
                  <a:pt x="0" y="0"/>
                </a:lnTo>
                <a:lnTo>
                  <a:pt x="46" y="7"/>
                </a:lnTo>
                <a:lnTo>
                  <a:pt x="66" y="389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100000">
                <a:srgbClr val="CC9900"/>
              </a:gs>
            </a:gsLst>
            <a:lin ang="5400000" scaled="1"/>
          </a:gra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52" name="AutoShape 41"/>
          <p:cNvSpPr>
            <a:spLocks noChangeArrowheads="1"/>
          </p:cNvSpPr>
          <p:nvPr/>
        </p:nvSpPr>
        <p:spPr bwMode="auto">
          <a:xfrm>
            <a:off x="1533525" y="2330450"/>
            <a:ext cx="95250" cy="142875"/>
          </a:xfrm>
          <a:prstGeom prst="rightArrow">
            <a:avLst>
              <a:gd name="adj1" fmla="val 41833"/>
              <a:gd name="adj2" fmla="val 4814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3053" name="Text Box 42"/>
          <p:cNvSpPr txBox="1">
            <a:spLocks noChangeArrowheads="1"/>
          </p:cNvSpPr>
          <p:nvPr/>
        </p:nvSpPr>
        <p:spPr bwMode="auto">
          <a:xfrm>
            <a:off x="1025525" y="2276475"/>
            <a:ext cx="622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1"/>
              <a:t>WIND</a:t>
            </a:r>
          </a:p>
        </p:txBody>
      </p:sp>
      <p:grpSp>
        <p:nvGrpSpPr>
          <p:cNvPr id="43054" name="Group 44"/>
          <p:cNvGrpSpPr>
            <a:grpSpLocks/>
          </p:cNvGrpSpPr>
          <p:nvPr/>
        </p:nvGrpSpPr>
        <p:grpSpPr bwMode="auto">
          <a:xfrm>
            <a:off x="2943225" y="3281363"/>
            <a:ext cx="1150938" cy="696912"/>
            <a:chOff x="3815" y="2269"/>
            <a:chExt cx="1597" cy="967"/>
          </a:xfrm>
        </p:grpSpPr>
        <p:sp>
          <p:nvSpPr>
            <p:cNvPr id="43059" name="Freeform 45"/>
            <p:cNvSpPr>
              <a:spLocks/>
            </p:cNvSpPr>
            <p:nvPr/>
          </p:nvSpPr>
          <p:spPr bwMode="auto">
            <a:xfrm>
              <a:off x="4032" y="2415"/>
              <a:ext cx="1315" cy="733"/>
            </a:xfrm>
            <a:custGeom>
              <a:avLst/>
              <a:gdLst>
                <a:gd name="T0" fmla="*/ 0 w 15172"/>
                <a:gd name="T1" fmla="*/ 0 h 8468"/>
                <a:gd name="T2" fmla="*/ 0 w 15172"/>
                <a:gd name="T3" fmla="*/ 0 h 8468"/>
                <a:gd name="T4" fmla="*/ 0 w 15172"/>
                <a:gd name="T5" fmla="*/ 0 h 8468"/>
                <a:gd name="T6" fmla="*/ 0 w 15172"/>
                <a:gd name="T7" fmla="*/ 0 h 8468"/>
                <a:gd name="T8" fmla="*/ 0 w 15172"/>
                <a:gd name="T9" fmla="*/ 0 h 8468"/>
                <a:gd name="T10" fmla="*/ 0 w 15172"/>
                <a:gd name="T11" fmla="*/ 0 h 8468"/>
                <a:gd name="T12" fmla="*/ 0 w 15172"/>
                <a:gd name="T13" fmla="*/ 0 h 8468"/>
                <a:gd name="T14" fmla="*/ 0 w 15172"/>
                <a:gd name="T15" fmla="*/ 0 h 8468"/>
                <a:gd name="T16" fmla="*/ 0 w 15172"/>
                <a:gd name="T17" fmla="*/ 0 h 8468"/>
                <a:gd name="T18" fmla="*/ 0 w 15172"/>
                <a:gd name="T19" fmla="*/ 0 h 8468"/>
                <a:gd name="T20" fmla="*/ 0 w 15172"/>
                <a:gd name="T21" fmla="*/ 0 h 8468"/>
                <a:gd name="T22" fmla="*/ 0 w 15172"/>
                <a:gd name="T23" fmla="*/ 0 h 8468"/>
                <a:gd name="T24" fmla="*/ 0 w 15172"/>
                <a:gd name="T25" fmla="*/ 0 h 8468"/>
                <a:gd name="T26" fmla="*/ 0 w 15172"/>
                <a:gd name="T27" fmla="*/ 0 h 8468"/>
                <a:gd name="T28" fmla="*/ 0 w 15172"/>
                <a:gd name="T29" fmla="*/ 0 h 8468"/>
                <a:gd name="T30" fmla="*/ 0 w 15172"/>
                <a:gd name="T31" fmla="*/ 0 h 8468"/>
                <a:gd name="T32" fmla="*/ 0 w 15172"/>
                <a:gd name="T33" fmla="*/ 0 h 8468"/>
                <a:gd name="T34" fmla="*/ 0 w 15172"/>
                <a:gd name="T35" fmla="*/ 0 h 8468"/>
                <a:gd name="T36" fmla="*/ 0 w 15172"/>
                <a:gd name="T37" fmla="*/ 0 h 8468"/>
                <a:gd name="T38" fmla="*/ 0 w 15172"/>
                <a:gd name="T39" fmla="*/ 0 h 8468"/>
                <a:gd name="T40" fmla="*/ 0 w 15172"/>
                <a:gd name="T41" fmla="*/ 0 h 8468"/>
                <a:gd name="T42" fmla="*/ 0 w 15172"/>
                <a:gd name="T43" fmla="*/ 0 h 8468"/>
                <a:gd name="T44" fmla="*/ 0 w 15172"/>
                <a:gd name="T45" fmla="*/ 0 h 8468"/>
                <a:gd name="T46" fmla="*/ 0 w 15172"/>
                <a:gd name="T47" fmla="*/ 0 h 8468"/>
                <a:gd name="T48" fmla="*/ 0 w 15172"/>
                <a:gd name="T49" fmla="*/ 0 h 8468"/>
                <a:gd name="T50" fmla="*/ 0 w 15172"/>
                <a:gd name="T51" fmla="*/ 0 h 8468"/>
                <a:gd name="T52" fmla="*/ 0 w 15172"/>
                <a:gd name="T53" fmla="*/ 0 h 8468"/>
                <a:gd name="T54" fmla="*/ 0 w 15172"/>
                <a:gd name="T55" fmla="*/ 0 h 8468"/>
                <a:gd name="T56" fmla="*/ 0 w 15172"/>
                <a:gd name="T57" fmla="*/ 0 h 8468"/>
                <a:gd name="T58" fmla="*/ 0 w 15172"/>
                <a:gd name="T59" fmla="*/ 0 h 8468"/>
                <a:gd name="T60" fmla="*/ 0 w 15172"/>
                <a:gd name="T61" fmla="*/ 0 h 8468"/>
                <a:gd name="T62" fmla="*/ 0 w 15172"/>
                <a:gd name="T63" fmla="*/ 0 h 8468"/>
                <a:gd name="T64" fmla="*/ 0 w 15172"/>
                <a:gd name="T65" fmla="*/ 0 h 8468"/>
                <a:gd name="T66" fmla="*/ 0 w 15172"/>
                <a:gd name="T67" fmla="*/ 0 h 8468"/>
                <a:gd name="T68" fmla="*/ 0 w 15172"/>
                <a:gd name="T69" fmla="*/ 0 h 8468"/>
                <a:gd name="T70" fmla="*/ 0 w 15172"/>
                <a:gd name="T71" fmla="*/ 0 h 8468"/>
                <a:gd name="T72" fmla="*/ 0 w 15172"/>
                <a:gd name="T73" fmla="*/ 0 h 8468"/>
                <a:gd name="T74" fmla="*/ 0 w 15172"/>
                <a:gd name="T75" fmla="*/ 0 h 8468"/>
                <a:gd name="T76" fmla="*/ 0 w 15172"/>
                <a:gd name="T77" fmla="*/ 0 h 8468"/>
                <a:gd name="T78" fmla="*/ 0 w 15172"/>
                <a:gd name="T79" fmla="*/ 0 h 8468"/>
                <a:gd name="T80" fmla="*/ 0 w 15172"/>
                <a:gd name="T81" fmla="*/ 0 h 8468"/>
                <a:gd name="T82" fmla="*/ 0 w 15172"/>
                <a:gd name="T83" fmla="*/ 0 h 8468"/>
                <a:gd name="T84" fmla="*/ 0 w 15172"/>
                <a:gd name="T85" fmla="*/ 0 h 8468"/>
                <a:gd name="T86" fmla="*/ 0 w 15172"/>
                <a:gd name="T87" fmla="*/ 0 h 8468"/>
                <a:gd name="T88" fmla="*/ 0 w 15172"/>
                <a:gd name="T89" fmla="*/ 0 h 8468"/>
                <a:gd name="T90" fmla="*/ 0 w 15172"/>
                <a:gd name="T91" fmla="*/ 0 h 8468"/>
                <a:gd name="T92" fmla="*/ 0 w 15172"/>
                <a:gd name="T93" fmla="*/ 0 h 8468"/>
                <a:gd name="T94" fmla="*/ 0 w 15172"/>
                <a:gd name="T95" fmla="*/ 0 h 8468"/>
                <a:gd name="T96" fmla="*/ 0 w 15172"/>
                <a:gd name="T97" fmla="*/ 0 h 8468"/>
                <a:gd name="T98" fmla="*/ 0 w 15172"/>
                <a:gd name="T99" fmla="*/ 0 h 8468"/>
                <a:gd name="T100" fmla="*/ 0 w 15172"/>
                <a:gd name="T101" fmla="*/ 0 h 8468"/>
                <a:gd name="T102" fmla="*/ 0 w 15172"/>
                <a:gd name="T103" fmla="*/ 0 h 8468"/>
                <a:gd name="T104" fmla="*/ 0 w 15172"/>
                <a:gd name="T105" fmla="*/ 0 h 8468"/>
                <a:gd name="T106" fmla="*/ 0 w 15172"/>
                <a:gd name="T107" fmla="*/ 0 h 8468"/>
                <a:gd name="T108" fmla="*/ 0 w 15172"/>
                <a:gd name="T109" fmla="*/ 0 h 8468"/>
                <a:gd name="T110" fmla="*/ 0 w 15172"/>
                <a:gd name="T111" fmla="*/ 0 h 8468"/>
                <a:gd name="T112" fmla="*/ 0 w 15172"/>
                <a:gd name="T113" fmla="*/ 0 h 8468"/>
                <a:gd name="T114" fmla="*/ 0 w 15172"/>
                <a:gd name="T115" fmla="*/ 0 h 8468"/>
                <a:gd name="T116" fmla="*/ 0 w 15172"/>
                <a:gd name="T117" fmla="*/ 0 h 84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172"/>
                <a:gd name="T178" fmla="*/ 0 h 8468"/>
                <a:gd name="T179" fmla="*/ 15172 w 15172"/>
                <a:gd name="T180" fmla="*/ 8468 h 846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172" h="8468">
                  <a:moveTo>
                    <a:pt x="0" y="7535"/>
                  </a:moveTo>
                  <a:lnTo>
                    <a:pt x="4" y="7575"/>
                  </a:lnTo>
                  <a:lnTo>
                    <a:pt x="18" y="7622"/>
                  </a:lnTo>
                  <a:lnTo>
                    <a:pt x="38" y="7667"/>
                  </a:lnTo>
                  <a:lnTo>
                    <a:pt x="63" y="7715"/>
                  </a:lnTo>
                  <a:lnTo>
                    <a:pt x="93" y="7765"/>
                  </a:lnTo>
                  <a:lnTo>
                    <a:pt x="131" y="7816"/>
                  </a:lnTo>
                  <a:lnTo>
                    <a:pt x="174" y="7869"/>
                  </a:lnTo>
                  <a:lnTo>
                    <a:pt x="222" y="7920"/>
                  </a:lnTo>
                  <a:lnTo>
                    <a:pt x="273" y="7970"/>
                  </a:lnTo>
                  <a:lnTo>
                    <a:pt x="326" y="8019"/>
                  </a:lnTo>
                  <a:lnTo>
                    <a:pt x="384" y="8067"/>
                  </a:lnTo>
                  <a:lnTo>
                    <a:pt x="445" y="8110"/>
                  </a:lnTo>
                  <a:lnTo>
                    <a:pt x="508" y="8150"/>
                  </a:lnTo>
                  <a:lnTo>
                    <a:pt x="575" y="8188"/>
                  </a:lnTo>
                  <a:lnTo>
                    <a:pt x="640" y="8219"/>
                  </a:lnTo>
                  <a:lnTo>
                    <a:pt x="708" y="8246"/>
                  </a:lnTo>
                  <a:lnTo>
                    <a:pt x="769" y="8266"/>
                  </a:lnTo>
                  <a:lnTo>
                    <a:pt x="830" y="8286"/>
                  </a:lnTo>
                  <a:lnTo>
                    <a:pt x="891" y="8304"/>
                  </a:lnTo>
                  <a:lnTo>
                    <a:pt x="951" y="8322"/>
                  </a:lnTo>
                  <a:lnTo>
                    <a:pt x="1014" y="8337"/>
                  </a:lnTo>
                  <a:lnTo>
                    <a:pt x="1075" y="8352"/>
                  </a:lnTo>
                  <a:lnTo>
                    <a:pt x="1136" y="8367"/>
                  </a:lnTo>
                  <a:lnTo>
                    <a:pt x="1199" y="8379"/>
                  </a:lnTo>
                  <a:lnTo>
                    <a:pt x="1262" y="8393"/>
                  </a:lnTo>
                  <a:lnTo>
                    <a:pt x="1323" y="8403"/>
                  </a:lnTo>
                  <a:lnTo>
                    <a:pt x="1387" y="8413"/>
                  </a:lnTo>
                  <a:lnTo>
                    <a:pt x="1450" y="8423"/>
                  </a:lnTo>
                  <a:lnTo>
                    <a:pt x="1513" y="8430"/>
                  </a:lnTo>
                  <a:lnTo>
                    <a:pt x="1576" y="8438"/>
                  </a:lnTo>
                  <a:lnTo>
                    <a:pt x="1640" y="8446"/>
                  </a:lnTo>
                  <a:lnTo>
                    <a:pt x="1705" y="8450"/>
                  </a:lnTo>
                  <a:lnTo>
                    <a:pt x="1768" y="8456"/>
                  </a:lnTo>
                  <a:lnTo>
                    <a:pt x="1835" y="8460"/>
                  </a:lnTo>
                  <a:lnTo>
                    <a:pt x="1898" y="8464"/>
                  </a:lnTo>
                  <a:lnTo>
                    <a:pt x="1964" y="8466"/>
                  </a:lnTo>
                  <a:lnTo>
                    <a:pt x="2029" y="8466"/>
                  </a:lnTo>
                  <a:lnTo>
                    <a:pt x="2096" y="8468"/>
                  </a:lnTo>
                  <a:lnTo>
                    <a:pt x="2161" y="8468"/>
                  </a:lnTo>
                  <a:lnTo>
                    <a:pt x="2230" y="8468"/>
                  </a:lnTo>
                  <a:lnTo>
                    <a:pt x="2295" y="8466"/>
                  </a:lnTo>
                  <a:lnTo>
                    <a:pt x="2363" y="8464"/>
                  </a:lnTo>
                  <a:lnTo>
                    <a:pt x="2429" y="8460"/>
                  </a:lnTo>
                  <a:lnTo>
                    <a:pt x="2497" y="8458"/>
                  </a:lnTo>
                  <a:lnTo>
                    <a:pt x="2566" y="8454"/>
                  </a:lnTo>
                  <a:lnTo>
                    <a:pt x="2635" y="8448"/>
                  </a:lnTo>
                  <a:lnTo>
                    <a:pt x="2705" y="8444"/>
                  </a:lnTo>
                  <a:lnTo>
                    <a:pt x="2773" y="8438"/>
                  </a:lnTo>
                  <a:lnTo>
                    <a:pt x="2938" y="8397"/>
                  </a:lnTo>
                  <a:lnTo>
                    <a:pt x="3100" y="8355"/>
                  </a:lnTo>
                  <a:lnTo>
                    <a:pt x="3265" y="8309"/>
                  </a:lnTo>
                  <a:lnTo>
                    <a:pt x="3429" y="8264"/>
                  </a:lnTo>
                  <a:lnTo>
                    <a:pt x="3593" y="8215"/>
                  </a:lnTo>
                  <a:lnTo>
                    <a:pt x="3757" y="8165"/>
                  </a:lnTo>
                  <a:lnTo>
                    <a:pt x="3923" y="8112"/>
                  </a:lnTo>
                  <a:lnTo>
                    <a:pt x="4085" y="8059"/>
                  </a:lnTo>
                  <a:lnTo>
                    <a:pt x="4249" y="8003"/>
                  </a:lnTo>
                  <a:lnTo>
                    <a:pt x="4413" y="7945"/>
                  </a:lnTo>
                  <a:lnTo>
                    <a:pt x="4575" y="7887"/>
                  </a:lnTo>
                  <a:lnTo>
                    <a:pt x="4740" y="7826"/>
                  </a:lnTo>
                  <a:lnTo>
                    <a:pt x="4902" y="7763"/>
                  </a:lnTo>
                  <a:lnTo>
                    <a:pt x="5064" y="7703"/>
                  </a:lnTo>
                  <a:lnTo>
                    <a:pt x="5226" y="7636"/>
                  </a:lnTo>
                  <a:lnTo>
                    <a:pt x="5385" y="7571"/>
                  </a:lnTo>
                  <a:lnTo>
                    <a:pt x="5545" y="7505"/>
                  </a:lnTo>
                  <a:lnTo>
                    <a:pt x="5704" y="7439"/>
                  </a:lnTo>
                  <a:lnTo>
                    <a:pt x="5864" y="7371"/>
                  </a:lnTo>
                  <a:lnTo>
                    <a:pt x="6021" y="7302"/>
                  </a:lnTo>
                  <a:lnTo>
                    <a:pt x="6177" y="7231"/>
                  </a:lnTo>
                  <a:lnTo>
                    <a:pt x="6332" y="7161"/>
                  </a:lnTo>
                  <a:lnTo>
                    <a:pt x="6486" y="7090"/>
                  </a:lnTo>
                  <a:lnTo>
                    <a:pt x="6638" y="7019"/>
                  </a:lnTo>
                  <a:lnTo>
                    <a:pt x="6789" y="6948"/>
                  </a:lnTo>
                  <a:lnTo>
                    <a:pt x="6939" y="6875"/>
                  </a:lnTo>
                  <a:lnTo>
                    <a:pt x="7089" y="6804"/>
                  </a:lnTo>
                  <a:lnTo>
                    <a:pt x="7235" y="6731"/>
                  </a:lnTo>
                  <a:lnTo>
                    <a:pt x="7379" y="6658"/>
                  </a:lnTo>
                  <a:lnTo>
                    <a:pt x="7524" y="6584"/>
                  </a:lnTo>
                  <a:lnTo>
                    <a:pt x="7666" y="6513"/>
                  </a:lnTo>
                  <a:lnTo>
                    <a:pt x="7804" y="6440"/>
                  </a:lnTo>
                  <a:lnTo>
                    <a:pt x="7879" y="6397"/>
                  </a:lnTo>
                  <a:lnTo>
                    <a:pt x="7952" y="6341"/>
                  </a:lnTo>
                  <a:lnTo>
                    <a:pt x="8025" y="6278"/>
                  </a:lnTo>
                  <a:lnTo>
                    <a:pt x="8096" y="6207"/>
                  </a:lnTo>
                  <a:lnTo>
                    <a:pt x="8164" y="6128"/>
                  </a:lnTo>
                  <a:lnTo>
                    <a:pt x="8230" y="6043"/>
                  </a:lnTo>
                  <a:lnTo>
                    <a:pt x="8296" y="5954"/>
                  </a:lnTo>
                  <a:lnTo>
                    <a:pt x="8359" y="5861"/>
                  </a:lnTo>
                  <a:lnTo>
                    <a:pt x="8420" y="5765"/>
                  </a:lnTo>
                  <a:lnTo>
                    <a:pt x="8478" y="5666"/>
                  </a:lnTo>
                  <a:lnTo>
                    <a:pt x="8533" y="5565"/>
                  </a:lnTo>
                  <a:lnTo>
                    <a:pt x="8586" y="5466"/>
                  </a:lnTo>
                  <a:lnTo>
                    <a:pt x="8637" y="5367"/>
                  </a:lnTo>
                  <a:lnTo>
                    <a:pt x="8685" y="5269"/>
                  </a:lnTo>
                  <a:lnTo>
                    <a:pt x="8731" y="5175"/>
                  </a:lnTo>
                  <a:lnTo>
                    <a:pt x="8772" y="5084"/>
                  </a:lnTo>
                  <a:lnTo>
                    <a:pt x="8815" y="5000"/>
                  </a:lnTo>
                  <a:lnTo>
                    <a:pt x="8855" y="4911"/>
                  </a:lnTo>
                  <a:lnTo>
                    <a:pt x="8890" y="4814"/>
                  </a:lnTo>
                  <a:lnTo>
                    <a:pt x="8924" y="4709"/>
                  </a:lnTo>
                  <a:lnTo>
                    <a:pt x="8954" y="4603"/>
                  </a:lnTo>
                  <a:lnTo>
                    <a:pt x="8981" y="4490"/>
                  </a:lnTo>
                  <a:lnTo>
                    <a:pt x="9011" y="4376"/>
                  </a:lnTo>
                  <a:lnTo>
                    <a:pt x="9040" y="4259"/>
                  </a:lnTo>
                  <a:lnTo>
                    <a:pt x="9068" y="4140"/>
                  </a:lnTo>
                  <a:lnTo>
                    <a:pt x="9098" y="4024"/>
                  </a:lnTo>
                  <a:lnTo>
                    <a:pt x="9131" y="3907"/>
                  </a:lnTo>
                  <a:lnTo>
                    <a:pt x="9167" y="3794"/>
                  </a:lnTo>
                  <a:lnTo>
                    <a:pt x="9204" y="3682"/>
                  </a:lnTo>
                  <a:lnTo>
                    <a:pt x="9250" y="3573"/>
                  </a:lnTo>
                  <a:lnTo>
                    <a:pt x="9298" y="3472"/>
                  </a:lnTo>
                  <a:lnTo>
                    <a:pt x="9353" y="3377"/>
                  </a:lnTo>
                  <a:lnTo>
                    <a:pt x="9394" y="3320"/>
                  </a:lnTo>
                  <a:lnTo>
                    <a:pt x="9437" y="3267"/>
                  </a:lnTo>
                  <a:lnTo>
                    <a:pt x="9485" y="3217"/>
                  </a:lnTo>
                  <a:lnTo>
                    <a:pt x="9536" y="3166"/>
                  </a:lnTo>
                  <a:lnTo>
                    <a:pt x="9592" y="3116"/>
                  </a:lnTo>
                  <a:lnTo>
                    <a:pt x="9649" y="3068"/>
                  </a:lnTo>
                  <a:lnTo>
                    <a:pt x="9710" y="3020"/>
                  </a:lnTo>
                  <a:lnTo>
                    <a:pt x="9773" y="2972"/>
                  </a:lnTo>
                  <a:lnTo>
                    <a:pt x="9840" y="2927"/>
                  </a:lnTo>
                  <a:lnTo>
                    <a:pt x="9908" y="2883"/>
                  </a:lnTo>
                  <a:lnTo>
                    <a:pt x="9979" y="2838"/>
                  </a:lnTo>
                  <a:lnTo>
                    <a:pt x="10052" y="2797"/>
                  </a:lnTo>
                  <a:lnTo>
                    <a:pt x="10125" y="2755"/>
                  </a:lnTo>
                  <a:lnTo>
                    <a:pt x="10198" y="2714"/>
                  </a:lnTo>
                  <a:lnTo>
                    <a:pt x="10277" y="2674"/>
                  </a:lnTo>
                  <a:lnTo>
                    <a:pt x="10354" y="2635"/>
                  </a:lnTo>
                  <a:lnTo>
                    <a:pt x="14835" y="635"/>
                  </a:lnTo>
                  <a:lnTo>
                    <a:pt x="14944" y="584"/>
                  </a:lnTo>
                  <a:lnTo>
                    <a:pt x="15031" y="526"/>
                  </a:lnTo>
                  <a:lnTo>
                    <a:pt x="15096" y="465"/>
                  </a:lnTo>
                  <a:lnTo>
                    <a:pt x="15142" y="402"/>
                  </a:lnTo>
                  <a:lnTo>
                    <a:pt x="15167" y="338"/>
                  </a:lnTo>
                  <a:lnTo>
                    <a:pt x="15172" y="275"/>
                  </a:lnTo>
                  <a:lnTo>
                    <a:pt x="15162" y="217"/>
                  </a:lnTo>
                  <a:lnTo>
                    <a:pt x="15136" y="162"/>
                  </a:lnTo>
                  <a:lnTo>
                    <a:pt x="15096" y="111"/>
                  </a:lnTo>
                  <a:lnTo>
                    <a:pt x="15041" y="68"/>
                  </a:lnTo>
                  <a:lnTo>
                    <a:pt x="14972" y="34"/>
                  </a:lnTo>
                  <a:lnTo>
                    <a:pt x="14893" y="12"/>
                  </a:lnTo>
                  <a:lnTo>
                    <a:pt x="14802" y="0"/>
                  </a:lnTo>
                  <a:lnTo>
                    <a:pt x="14703" y="2"/>
                  </a:lnTo>
                  <a:lnTo>
                    <a:pt x="14595" y="20"/>
                  </a:lnTo>
                  <a:lnTo>
                    <a:pt x="14482" y="55"/>
                  </a:lnTo>
                  <a:lnTo>
                    <a:pt x="9386" y="1828"/>
                  </a:lnTo>
                  <a:lnTo>
                    <a:pt x="9341" y="1838"/>
                  </a:lnTo>
                  <a:lnTo>
                    <a:pt x="9295" y="1848"/>
                  </a:lnTo>
                  <a:lnTo>
                    <a:pt x="9248" y="1856"/>
                  </a:lnTo>
                  <a:lnTo>
                    <a:pt x="9197" y="1858"/>
                  </a:lnTo>
                  <a:lnTo>
                    <a:pt x="9149" y="1864"/>
                  </a:lnTo>
                  <a:lnTo>
                    <a:pt x="9098" y="1864"/>
                  </a:lnTo>
                  <a:lnTo>
                    <a:pt x="9047" y="1864"/>
                  </a:lnTo>
                  <a:lnTo>
                    <a:pt x="8999" y="1862"/>
                  </a:lnTo>
                  <a:lnTo>
                    <a:pt x="8903" y="1854"/>
                  </a:lnTo>
                  <a:lnTo>
                    <a:pt x="8807" y="1846"/>
                  </a:lnTo>
                  <a:lnTo>
                    <a:pt x="8705" y="1838"/>
                  </a:lnTo>
                  <a:lnTo>
                    <a:pt x="8606" y="1831"/>
                  </a:lnTo>
                  <a:lnTo>
                    <a:pt x="8506" y="1826"/>
                  </a:lnTo>
                  <a:lnTo>
                    <a:pt x="8405" y="1821"/>
                  </a:lnTo>
                  <a:lnTo>
                    <a:pt x="8300" y="1816"/>
                  </a:lnTo>
                  <a:lnTo>
                    <a:pt x="8199" y="1813"/>
                  </a:lnTo>
                  <a:lnTo>
                    <a:pt x="8098" y="1811"/>
                  </a:lnTo>
                  <a:lnTo>
                    <a:pt x="8000" y="1811"/>
                  </a:lnTo>
                  <a:lnTo>
                    <a:pt x="7903" y="1811"/>
                  </a:lnTo>
                  <a:lnTo>
                    <a:pt x="7808" y="1811"/>
                  </a:lnTo>
                  <a:lnTo>
                    <a:pt x="7713" y="1813"/>
                  </a:lnTo>
                  <a:lnTo>
                    <a:pt x="7622" y="1818"/>
                  </a:lnTo>
                  <a:lnTo>
                    <a:pt x="7534" y="1821"/>
                  </a:lnTo>
                  <a:lnTo>
                    <a:pt x="7450" y="1828"/>
                  </a:lnTo>
                  <a:lnTo>
                    <a:pt x="7334" y="1836"/>
                  </a:lnTo>
                  <a:lnTo>
                    <a:pt x="7215" y="1842"/>
                  </a:lnTo>
                  <a:lnTo>
                    <a:pt x="7101" y="1848"/>
                  </a:lnTo>
                  <a:lnTo>
                    <a:pt x="6985" y="1858"/>
                  </a:lnTo>
                  <a:lnTo>
                    <a:pt x="6870" y="1866"/>
                  </a:lnTo>
                  <a:lnTo>
                    <a:pt x="6757" y="1876"/>
                  </a:lnTo>
                  <a:lnTo>
                    <a:pt x="6643" y="1887"/>
                  </a:lnTo>
                  <a:lnTo>
                    <a:pt x="6530" y="1897"/>
                  </a:lnTo>
                  <a:lnTo>
                    <a:pt x="6418" y="1909"/>
                  </a:lnTo>
                  <a:lnTo>
                    <a:pt x="6307" y="1923"/>
                  </a:lnTo>
                  <a:lnTo>
                    <a:pt x="6195" y="1935"/>
                  </a:lnTo>
                  <a:lnTo>
                    <a:pt x="6084" y="1950"/>
                  </a:lnTo>
                  <a:lnTo>
                    <a:pt x="5975" y="1965"/>
                  </a:lnTo>
                  <a:lnTo>
                    <a:pt x="5866" y="1980"/>
                  </a:lnTo>
                  <a:lnTo>
                    <a:pt x="5758" y="1998"/>
                  </a:lnTo>
                  <a:lnTo>
                    <a:pt x="5649" y="2016"/>
                  </a:lnTo>
                  <a:lnTo>
                    <a:pt x="5539" y="2034"/>
                  </a:lnTo>
                  <a:lnTo>
                    <a:pt x="5434" y="2054"/>
                  </a:lnTo>
                  <a:lnTo>
                    <a:pt x="5325" y="2074"/>
                  </a:lnTo>
                  <a:lnTo>
                    <a:pt x="5218" y="2097"/>
                  </a:lnTo>
                  <a:lnTo>
                    <a:pt x="5112" y="2119"/>
                  </a:lnTo>
                  <a:lnTo>
                    <a:pt x="5008" y="2142"/>
                  </a:lnTo>
                  <a:lnTo>
                    <a:pt x="4902" y="2168"/>
                  </a:lnTo>
                  <a:lnTo>
                    <a:pt x="4796" y="2195"/>
                  </a:lnTo>
                  <a:lnTo>
                    <a:pt x="4692" y="2221"/>
                  </a:lnTo>
                  <a:lnTo>
                    <a:pt x="4588" y="2251"/>
                  </a:lnTo>
                  <a:lnTo>
                    <a:pt x="4482" y="2279"/>
                  </a:lnTo>
                  <a:lnTo>
                    <a:pt x="4378" y="2312"/>
                  </a:lnTo>
                  <a:lnTo>
                    <a:pt x="4274" y="2344"/>
                  </a:lnTo>
                  <a:lnTo>
                    <a:pt x="4173" y="2377"/>
                  </a:lnTo>
                  <a:lnTo>
                    <a:pt x="4069" y="2413"/>
                  </a:lnTo>
                  <a:lnTo>
                    <a:pt x="3966" y="2448"/>
                  </a:lnTo>
                  <a:lnTo>
                    <a:pt x="3923" y="2478"/>
                  </a:lnTo>
                  <a:lnTo>
                    <a:pt x="3887" y="2524"/>
                  </a:lnTo>
                  <a:lnTo>
                    <a:pt x="3859" y="2583"/>
                  </a:lnTo>
                  <a:lnTo>
                    <a:pt x="3836" y="2646"/>
                  </a:lnTo>
                  <a:lnTo>
                    <a:pt x="3816" y="2714"/>
                  </a:lnTo>
                  <a:lnTo>
                    <a:pt x="3793" y="2782"/>
                  </a:lnTo>
                  <a:lnTo>
                    <a:pt x="3768" y="2842"/>
                  </a:lnTo>
                  <a:lnTo>
                    <a:pt x="3741" y="2893"/>
                  </a:lnTo>
                  <a:lnTo>
                    <a:pt x="3705" y="2941"/>
                  </a:lnTo>
                  <a:lnTo>
                    <a:pt x="3664" y="2992"/>
                  </a:lnTo>
                  <a:lnTo>
                    <a:pt x="3619" y="3040"/>
                  </a:lnTo>
                  <a:lnTo>
                    <a:pt x="3571" y="3085"/>
                  </a:lnTo>
                  <a:lnTo>
                    <a:pt x="3518" y="3131"/>
                  </a:lnTo>
                  <a:lnTo>
                    <a:pt x="3461" y="3174"/>
                  </a:lnTo>
                  <a:lnTo>
                    <a:pt x="3409" y="3212"/>
                  </a:lnTo>
                  <a:lnTo>
                    <a:pt x="3353" y="3247"/>
                  </a:lnTo>
                  <a:lnTo>
                    <a:pt x="3295" y="3267"/>
                  </a:lnTo>
                  <a:lnTo>
                    <a:pt x="3259" y="3265"/>
                  </a:lnTo>
                  <a:lnTo>
                    <a:pt x="3236" y="3247"/>
                  </a:lnTo>
                  <a:lnTo>
                    <a:pt x="3224" y="3220"/>
                  </a:lnTo>
                  <a:lnTo>
                    <a:pt x="3218" y="3182"/>
                  </a:lnTo>
                  <a:lnTo>
                    <a:pt x="3216" y="3146"/>
                  </a:lnTo>
                  <a:lnTo>
                    <a:pt x="3208" y="3111"/>
                  </a:lnTo>
                  <a:lnTo>
                    <a:pt x="3194" y="3085"/>
                  </a:lnTo>
                  <a:lnTo>
                    <a:pt x="3151" y="3119"/>
                  </a:lnTo>
                  <a:lnTo>
                    <a:pt x="3110" y="3154"/>
                  </a:lnTo>
                  <a:lnTo>
                    <a:pt x="3070" y="3192"/>
                  </a:lnTo>
                  <a:lnTo>
                    <a:pt x="3029" y="3230"/>
                  </a:lnTo>
                  <a:lnTo>
                    <a:pt x="2989" y="3267"/>
                  </a:lnTo>
                  <a:lnTo>
                    <a:pt x="2951" y="3308"/>
                  </a:lnTo>
                  <a:lnTo>
                    <a:pt x="2910" y="3346"/>
                  </a:lnTo>
                  <a:lnTo>
                    <a:pt x="2870" y="3387"/>
                  </a:lnTo>
                  <a:lnTo>
                    <a:pt x="2829" y="3427"/>
                  </a:lnTo>
                  <a:lnTo>
                    <a:pt x="2786" y="3468"/>
                  </a:lnTo>
                  <a:lnTo>
                    <a:pt x="2746" y="3506"/>
                  </a:lnTo>
                  <a:lnTo>
                    <a:pt x="2702" y="3543"/>
                  </a:lnTo>
                  <a:lnTo>
                    <a:pt x="2657" y="3581"/>
                  </a:lnTo>
                  <a:lnTo>
                    <a:pt x="2611" y="3617"/>
                  </a:lnTo>
                  <a:lnTo>
                    <a:pt x="2566" y="3650"/>
                  </a:lnTo>
                  <a:lnTo>
                    <a:pt x="2518" y="3682"/>
                  </a:lnTo>
                  <a:lnTo>
                    <a:pt x="2459" y="3725"/>
                  </a:lnTo>
                  <a:lnTo>
                    <a:pt x="2402" y="3769"/>
                  </a:lnTo>
                  <a:lnTo>
                    <a:pt x="2343" y="3814"/>
                  </a:lnTo>
                  <a:lnTo>
                    <a:pt x="2285" y="3857"/>
                  </a:lnTo>
                  <a:lnTo>
                    <a:pt x="2224" y="3903"/>
                  </a:lnTo>
                  <a:lnTo>
                    <a:pt x="2167" y="3948"/>
                  </a:lnTo>
                  <a:lnTo>
                    <a:pt x="2108" y="3994"/>
                  </a:lnTo>
                  <a:lnTo>
                    <a:pt x="2052" y="4039"/>
                  </a:lnTo>
                  <a:lnTo>
                    <a:pt x="1994" y="4085"/>
                  </a:lnTo>
                  <a:lnTo>
                    <a:pt x="1936" y="4133"/>
                  </a:lnTo>
                  <a:lnTo>
                    <a:pt x="1877" y="4178"/>
                  </a:lnTo>
                  <a:lnTo>
                    <a:pt x="1822" y="4227"/>
                  </a:lnTo>
                  <a:lnTo>
                    <a:pt x="1766" y="4275"/>
                  </a:lnTo>
                  <a:lnTo>
                    <a:pt x="1711" y="4322"/>
                  </a:lnTo>
                  <a:lnTo>
                    <a:pt x="1655" y="4371"/>
                  </a:lnTo>
                  <a:lnTo>
                    <a:pt x="1600" y="4421"/>
                  </a:lnTo>
                  <a:lnTo>
                    <a:pt x="1545" y="4472"/>
                  </a:lnTo>
                  <a:lnTo>
                    <a:pt x="1493" y="4520"/>
                  </a:lnTo>
                  <a:lnTo>
                    <a:pt x="1440" y="4571"/>
                  </a:lnTo>
                  <a:lnTo>
                    <a:pt x="1387" y="4624"/>
                  </a:lnTo>
                  <a:lnTo>
                    <a:pt x="1336" y="4674"/>
                  </a:lnTo>
                  <a:lnTo>
                    <a:pt x="1286" y="4727"/>
                  </a:lnTo>
                  <a:lnTo>
                    <a:pt x="1237" y="4780"/>
                  </a:lnTo>
                  <a:lnTo>
                    <a:pt x="1187" y="4834"/>
                  </a:lnTo>
                  <a:lnTo>
                    <a:pt x="1142" y="4887"/>
                  </a:lnTo>
                  <a:lnTo>
                    <a:pt x="1093" y="4940"/>
                  </a:lnTo>
                  <a:lnTo>
                    <a:pt x="1047" y="4996"/>
                  </a:lnTo>
                  <a:lnTo>
                    <a:pt x="1004" y="5051"/>
                  </a:lnTo>
                  <a:lnTo>
                    <a:pt x="959" y="5107"/>
                  </a:lnTo>
                  <a:lnTo>
                    <a:pt x="919" y="5165"/>
                  </a:lnTo>
                  <a:lnTo>
                    <a:pt x="878" y="5221"/>
                  </a:lnTo>
                  <a:lnTo>
                    <a:pt x="838" y="5279"/>
                  </a:lnTo>
                  <a:lnTo>
                    <a:pt x="787" y="5362"/>
                  </a:lnTo>
                  <a:lnTo>
                    <a:pt x="739" y="5446"/>
                  </a:lnTo>
                  <a:lnTo>
                    <a:pt x="690" y="5532"/>
                  </a:lnTo>
                  <a:lnTo>
                    <a:pt x="642" y="5618"/>
                  </a:lnTo>
                  <a:lnTo>
                    <a:pt x="597" y="5704"/>
                  </a:lnTo>
                  <a:lnTo>
                    <a:pt x="554" y="5790"/>
                  </a:lnTo>
                  <a:lnTo>
                    <a:pt x="510" y="5875"/>
                  </a:lnTo>
                  <a:lnTo>
                    <a:pt x="468" y="5964"/>
                  </a:lnTo>
                  <a:lnTo>
                    <a:pt x="425" y="6053"/>
                  </a:lnTo>
                  <a:lnTo>
                    <a:pt x="384" y="6144"/>
                  </a:lnTo>
                  <a:lnTo>
                    <a:pt x="346" y="6233"/>
                  </a:lnTo>
                  <a:lnTo>
                    <a:pt x="306" y="6324"/>
                  </a:lnTo>
                  <a:lnTo>
                    <a:pt x="271" y="6417"/>
                  </a:lnTo>
                  <a:lnTo>
                    <a:pt x="233" y="6508"/>
                  </a:lnTo>
                  <a:lnTo>
                    <a:pt x="197" y="6604"/>
                  </a:lnTo>
                  <a:lnTo>
                    <a:pt x="162" y="6698"/>
                  </a:lnTo>
                  <a:lnTo>
                    <a:pt x="134" y="6792"/>
                  </a:lnTo>
                  <a:lnTo>
                    <a:pt x="105" y="6877"/>
                  </a:lnTo>
                  <a:lnTo>
                    <a:pt x="78" y="6961"/>
                  </a:lnTo>
                  <a:lnTo>
                    <a:pt x="55" y="7049"/>
                  </a:lnTo>
                  <a:lnTo>
                    <a:pt x="35" y="7146"/>
                  </a:lnTo>
                  <a:lnTo>
                    <a:pt x="20" y="7254"/>
                  </a:lnTo>
                  <a:lnTo>
                    <a:pt x="8" y="7383"/>
                  </a:lnTo>
                  <a:lnTo>
                    <a:pt x="0" y="7535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Freeform 46"/>
            <p:cNvSpPr>
              <a:spLocks/>
            </p:cNvSpPr>
            <p:nvPr/>
          </p:nvSpPr>
          <p:spPr bwMode="auto">
            <a:xfrm>
              <a:off x="4032" y="3068"/>
              <a:ext cx="63" cy="62"/>
            </a:xfrm>
            <a:custGeom>
              <a:avLst/>
              <a:gdLst>
                <a:gd name="T0" fmla="*/ 0 w 734"/>
                <a:gd name="T1" fmla="*/ 0 h 723"/>
                <a:gd name="T2" fmla="*/ 0 w 734"/>
                <a:gd name="T3" fmla="*/ 0 h 723"/>
                <a:gd name="T4" fmla="*/ 0 w 734"/>
                <a:gd name="T5" fmla="*/ 0 h 723"/>
                <a:gd name="T6" fmla="*/ 0 w 734"/>
                <a:gd name="T7" fmla="*/ 0 h 723"/>
                <a:gd name="T8" fmla="*/ 0 w 734"/>
                <a:gd name="T9" fmla="*/ 0 h 723"/>
                <a:gd name="T10" fmla="*/ 0 w 734"/>
                <a:gd name="T11" fmla="*/ 0 h 723"/>
                <a:gd name="T12" fmla="*/ 0 w 734"/>
                <a:gd name="T13" fmla="*/ 0 h 723"/>
                <a:gd name="T14" fmla="*/ 0 w 734"/>
                <a:gd name="T15" fmla="*/ 0 h 723"/>
                <a:gd name="T16" fmla="*/ 0 w 734"/>
                <a:gd name="T17" fmla="*/ 0 h 723"/>
                <a:gd name="T18" fmla="*/ 0 w 734"/>
                <a:gd name="T19" fmla="*/ 0 h 723"/>
                <a:gd name="T20" fmla="*/ 0 w 734"/>
                <a:gd name="T21" fmla="*/ 0 h 723"/>
                <a:gd name="T22" fmla="*/ 0 w 734"/>
                <a:gd name="T23" fmla="*/ 0 h 723"/>
                <a:gd name="T24" fmla="*/ 0 w 734"/>
                <a:gd name="T25" fmla="*/ 0 h 723"/>
                <a:gd name="T26" fmla="*/ 0 w 734"/>
                <a:gd name="T27" fmla="*/ 0 h 723"/>
                <a:gd name="T28" fmla="*/ 0 w 734"/>
                <a:gd name="T29" fmla="*/ 0 h 723"/>
                <a:gd name="T30" fmla="*/ 0 w 734"/>
                <a:gd name="T31" fmla="*/ 0 h 723"/>
                <a:gd name="T32" fmla="*/ 0 w 734"/>
                <a:gd name="T33" fmla="*/ 0 h 723"/>
                <a:gd name="T34" fmla="*/ 0 w 734"/>
                <a:gd name="T35" fmla="*/ 0 h 723"/>
                <a:gd name="T36" fmla="*/ 0 w 734"/>
                <a:gd name="T37" fmla="*/ 0 h 723"/>
                <a:gd name="T38" fmla="*/ 0 w 734"/>
                <a:gd name="T39" fmla="*/ 0 h 723"/>
                <a:gd name="T40" fmla="*/ 0 w 734"/>
                <a:gd name="T41" fmla="*/ 0 h 723"/>
                <a:gd name="T42" fmla="*/ 0 w 734"/>
                <a:gd name="T43" fmla="*/ 0 h 723"/>
                <a:gd name="T44" fmla="*/ 0 w 734"/>
                <a:gd name="T45" fmla="*/ 0 h 723"/>
                <a:gd name="T46" fmla="*/ 0 w 734"/>
                <a:gd name="T47" fmla="*/ 0 h 723"/>
                <a:gd name="T48" fmla="*/ 0 w 734"/>
                <a:gd name="T49" fmla="*/ 0 h 723"/>
                <a:gd name="T50" fmla="*/ 0 w 734"/>
                <a:gd name="T51" fmla="*/ 0 h 723"/>
                <a:gd name="T52" fmla="*/ 0 w 734"/>
                <a:gd name="T53" fmla="*/ 0 h 723"/>
                <a:gd name="T54" fmla="*/ 0 w 734"/>
                <a:gd name="T55" fmla="*/ 0 h 723"/>
                <a:gd name="T56" fmla="*/ 0 w 734"/>
                <a:gd name="T57" fmla="*/ 0 h 723"/>
                <a:gd name="T58" fmla="*/ 0 w 734"/>
                <a:gd name="T59" fmla="*/ 0 h 723"/>
                <a:gd name="T60" fmla="*/ 0 w 734"/>
                <a:gd name="T61" fmla="*/ 0 h 723"/>
                <a:gd name="T62" fmla="*/ 0 w 734"/>
                <a:gd name="T63" fmla="*/ 0 h 723"/>
                <a:gd name="T64" fmla="*/ 0 w 734"/>
                <a:gd name="T65" fmla="*/ 0 h 723"/>
                <a:gd name="T66" fmla="*/ 0 w 734"/>
                <a:gd name="T67" fmla="*/ 0 h 723"/>
                <a:gd name="T68" fmla="*/ 0 w 734"/>
                <a:gd name="T69" fmla="*/ 0 h 723"/>
                <a:gd name="T70" fmla="*/ 0 w 734"/>
                <a:gd name="T71" fmla="*/ 0 h 723"/>
                <a:gd name="T72" fmla="*/ 0 w 734"/>
                <a:gd name="T73" fmla="*/ 0 h 723"/>
                <a:gd name="T74" fmla="*/ 0 w 734"/>
                <a:gd name="T75" fmla="*/ 0 h 723"/>
                <a:gd name="T76" fmla="*/ 0 w 734"/>
                <a:gd name="T77" fmla="*/ 0 h 723"/>
                <a:gd name="T78" fmla="*/ 0 w 734"/>
                <a:gd name="T79" fmla="*/ 0 h 723"/>
                <a:gd name="T80" fmla="*/ 0 w 734"/>
                <a:gd name="T81" fmla="*/ 0 h 7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4"/>
                <a:gd name="T124" fmla="*/ 0 h 723"/>
                <a:gd name="T125" fmla="*/ 734 w 734"/>
                <a:gd name="T126" fmla="*/ 723 h 7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4" h="723">
                  <a:moveTo>
                    <a:pt x="726" y="698"/>
                  </a:moveTo>
                  <a:lnTo>
                    <a:pt x="726" y="698"/>
                  </a:lnTo>
                  <a:lnTo>
                    <a:pt x="658" y="670"/>
                  </a:lnTo>
                  <a:lnTo>
                    <a:pt x="592" y="643"/>
                  </a:lnTo>
                  <a:lnTo>
                    <a:pt x="529" y="605"/>
                  </a:lnTo>
                  <a:lnTo>
                    <a:pt x="466" y="564"/>
                  </a:lnTo>
                  <a:lnTo>
                    <a:pt x="405" y="522"/>
                  </a:lnTo>
                  <a:lnTo>
                    <a:pt x="347" y="473"/>
                  </a:lnTo>
                  <a:lnTo>
                    <a:pt x="294" y="425"/>
                  </a:lnTo>
                  <a:lnTo>
                    <a:pt x="246" y="377"/>
                  </a:lnTo>
                  <a:lnTo>
                    <a:pt x="197" y="326"/>
                  </a:lnTo>
                  <a:lnTo>
                    <a:pt x="154" y="273"/>
                  </a:lnTo>
                  <a:lnTo>
                    <a:pt x="116" y="223"/>
                  </a:lnTo>
                  <a:lnTo>
                    <a:pt x="86" y="174"/>
                  </a:lnTo>
                  <a:lnTo>
                    <a:pt x="61" y="127"/>
                  </a:lnTo>
                  <a:lnTo>
                    <a:pt x="43" y="81"/>
                  </a:lnTo>
                  <a:lnTo>
                    <a:pt x="31" y="38"/>
                  </a:lnTo>
                  <a:lnTo>
                    <a:pt x="25" y="0"/>
                  </a:lnTo>
                  <a:lnTo>
                    <a:pt x="0" y="0"/>
                  </a:lnTo>
                  <a:lnTo>
                    <a:pt x="5" y="43"/>
                  </a:lnTo>
                  <a:lnTo>
                    <a:pt x="17" y="91"/>
                  </a:lnTo>
                  <a:lnTo>
                    <a:pt x="41" y="137"/>
                  </a:lnTo>
                  <a:lnTo>
                    <a:pt x="66" y="184"/>
                  </a:lnTo>
                  <a:lnTo>
                    <a:pt x="96" y="238"/>
                  </a:lnTo>
                  <a:lnTo>
                    <a:pt x="134" y="289"/>
                  </a:lnTo>
                  <a:lnTo>
                    <a:pt x="177" y="342"/>
                  </a:lnTo>
                  <a:lnTo>
                    <a:pt x="225" y="392"/>
                  </a:lnTo>
                  <a:lnTo>
                    <a:pt x="278" y="445"/>
                  </a:lnTo>
                  <a:lnTo>
                    <a:pt x="331" y="494"/>
                  </a:lnTo>
                  <a:lnTo>
                    <a:pt x="390" y="542"/>
                  </a:lnTo>
                  <a:lnTo>
                    <a:pt x="450" y="585"/>
                  </a:lnTo>
                  <a:lnTo>
                    <a:pt x="513" y="625"/>
                  </a:lnTo>
                  <a:lnTo>
                    <a:pt x="582" y="663"/>
                  </a:lnTo>
                  <a:lnTo>
                    <a:pt x="648" y="696"/>
                  </a:lnTo>
                  <a:lnTo>
                    <a:pt x="716" y="723"/>
                  </a:lnTo>
                  <a:lnTo>
                    <a:pt x="726" y="723"/>
                  </a:lnTo>
                  <a:lnTo>
                    <a:pt x="734" y="713"/>
                  </a:lnTo>
                  <a:lnTo>
                    <a:pt x="734" y="706"/>
                  </a:lnTo>
                  <a:lnTo>
                    <a:pt x="726" y="6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1" name="Freeform 47"/>
            <p:cNvSpPr>
              <a:spLocks/>
            </p:cNvSpPr>
            <p:nvPr/>
          </p:nvSpPr>
          <p:spPr bwMode="auto">
            <a:xfrm>
              <a:off x="4093" y="3128"/>
              <a:ext cx="181" cy="21"/>
            </a:xfrm>
            <a:custGeom>
              <a:avLst/>
              <a:gdLst>
                <a:gd name="T0" fmla="*/ 0 w 2083"/>
                <a:gd name="T1" fmla="*/ 0 h 248"/>
                <a:gd name="T2" fmla="*/ 0 w 2083"/>
                <a:gd name="T3" fmla="*/ 0 h 248"/>
                <a:gd name="T4" fmla="*/ 0 w 2083"/>
                <a:gd name="T5" fmla="*/ 0 h 248"/>
                <a:gd name="T6" fmla="*/ 0 w 2083"/>
                <a:gd name="T7" fmla="*/ 0 h 248"/>
                <a:gd name="T8" fmla="*/ 0 w 2083"/>
                <a:gd name="T9" fmla="*/ 0 h 248"/>
                <a:gd name="T10" fmla="*/ 0 w 2083"/>
                <a:gd name="T11" fmla="*/ 0 h 248"/>
                <a:gd name="T12" fmla="*/ 0 w 2083"/>
                <a:gd name="T13" fmla="*/ 0 h 248"/>
                <a:gd name="T14" fmla="*/ 0 w 2083"/>
                <a:gd name="T15" fmla="*/ 0 h 248"/>
                <a:gd name="T16" fmla="*/ 0 w 2083"/>
                <a:gd name="T17" fmla="*/ 0 h 248"/>
                <a:gd name="T18" fmla="*/ 0 w 2083"/>
                <a:gd name="T19" fmla="*/ 0 h 248"/>
                <a:gd name="T20" fmla="*/ 0 w 2083"/>
                <a:gd name="T21" fmla="*/ 0 h 248"/>
                <a:gd name="T22" fmla="*/ 0 w 2083"/>
                <a:gd name="T23" fmla="*/ 0 h 248"/>
                <a:gd name="T24" fmla="*/ 0 w 2083"/>
                <a:gd name="T25" fmla="*/ 0 h 248"/>
                <a:gd name="T26" fmla="*/ 0 w 2083"/>
                <a:gd name="T27" fmla="*/ 0 h 248"/>
                <a:gd name="T28" fmla="*/ 0 w 2083"/>
                <a:gd name="T29" fmla="*/ 0 h 248"/>
                <a:gd name="T30" fmla="*/ 0 w 2083"/>
                <a:gd name="T31" fmla="*/ 0 h 248"/>
                <a:gd name="T32" fmla="*/ 0 w 2083"/>
                <a:gd name="T33" fmla="*/ 0 h 248"/>
                <a:gd name="T34" fmla="*/ 0 w 2083"/>
                <a:gd name="T35" fmla="*/ 0 h 248"/>
                <a:gd name="T36" fmla="*/ 0 w 2083"/>
                <a:gd name="T37" fmla="*/ 0 h 248"/>
                <a:gd name="T38" fmla="*/ 0 w 2083"/>
                <a:gd name="T39" fmla="*/ 0 h 248"/>
                <a:gd name="T40" fmla="*/ 0 w 2083"/>
                <a:gd name="T41" fmla="*/ 0 h 248"/>
                <a:gd name="T42" fmla="*/ 0 w 2083"/>
                <a:gd name="T43" fmla="*/ 0 h 248"/>
                <a:gd name="T44" fmla="*/ 0 w 2083"/>
                <a:gd name="T45" fmla="*/ 0 h 248"/>
                <a:gd name="T46" fmla="*/ 0 w 2083"/>
                <a:gd name="T47" fmla="*/ 0 h 248"/>
                <a:gd name="T48" fmla="*/ 0 w 2083"/>
                <a:gd name="T49" fmla="*/ 0 h 248"/>
                <a:gd name="T50" fmla="*/ 0 w 2083"/>
                <a:gd name="T51" fmla="*/ 0 h 248"/>
                <a:gd name="T52" fmla="*/ 0 w 2083"/>
                <a:gd name="T53" fmla="*/ 0 h 248"/>
                <a:gd name="T54" fmla="*/ 0 w 2083"/>
                <a:gd name="T55" fmla="*/ 0 h 248"/>
                <a:gd name="T56" fmla="*/ 0 w 2083"/>
                <a:gd name="T57" fmla="*/ 0 h 248"/>
                <a:gd name="T58" fmla="*/ 0 w 2083"/>
                <a:gd name="T59" fmla="*/ 0 h 248"/>
                <a:gd name="T60" fmla="*/ 0 w 2083"/>
                <a:gd name="T61" fmla="*/ 0 h 248"/>
                <a:gd name="T62" fmla="*/ 0 w 2083"/>
                <a:gd name="T63" fmla="*/ 0 h 248"/>
                <a:gd name="T64" fmla="*/ 0 w 2083"/>
                <a:gd name="T65" fmla="*/ 0 h 248"/>
                <a:gd name="T66" fmla="*/ 0 w 2083"/>
                <a:gd name="T67" fmla="*/ 0 h 248"/>
                <a:gd name="T68" fmla="*/ 0 w 2083"/>
                <a:gd name="T69" fmla="*/ 0 h 248"/>
                <a:gd name="T70" fmla="*/ 0 w 2083"/>
                <a:gd name="T71" fmla="*/ 0 h 248"/>
                <a:gd name="T72" fmla="*/ 0 w 2083"/>
                <a:gd name="T73" fmla="*/ 0 h 2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83"/>
                <a:gd name="T112" fmla="*/ 0 h 248"/>
                <a:gd name="T113" fmla="*/ 2083 w 2083"/>
                <a:gd name="T114" fmla="*/ 248 h 2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83" h="248">
                  <a:moveTo>
                    <a:pt x="2068" y="193"/>
                  </a:moveTo>
                  <a:lnTo>
                    <a:pt x="2070" y="193"/>
                  </a:lnTo>
                  <a:lnTo>
                    <a:pt x="2002" y="197"/>
                  </a:lnTo>
                  <a:lnTo>
                    <a:pt x="1932" y="203"/>
                  </a:lnTo>
                  <a:lnTo>
                    <a:pt x="1863" y="207"/>
                  </a:lnTo>
                  <a:lnTo>
                    <a:pt x="1794" y="213"/>
                  </a:lnTo>
                  <a:lnTo>
                    <a:pt x="1726" y="215"/>
                  </a:lnTo>
                  <a:lnTo>
                    <a:pt x="1660" y="217"/>
                  </a:lnTo>
                  <a:lnTo>
                    <a:pt x="1592" y="221"/>
                  </a:lnTo>
                  <a:lnTo>
                    <a:pt x="1527" y="223"/>
                  </a:lnTo>
                  <a:lnTo>
                    <a:pt x="1458" y="223"/>
                  </a:lnTo>
                  <a:lnTo>
                    <a:pt x="1393" y="223"/>
                  </a:lnTo>
                  <a:lnTo>
                    <a:pt x="1326" y="221"/>
                  </a:lnTo>
                  <a:lnTo>
                    <a:pt x="1261" y="221"/>
                  </a:lnTo>
                  <a:lnTo>
                    <a:pt x="1195" y="217"/>
                  </a:lnTo>
                  <a:lnTo>
                    <a:pt x="1132" y="215"/>
                  </a:lnTo>
                  <a:lnTo>
                    <a:pt x="1065" y="211"/>
                  </a:lnTo>
                  <a:lnTo>
                    <a:pt x="1002" y="205"/>
                  </a:lnTo>
                  <a:lnTo>
                    <a:pt x="937" y="200"/>
                  </a:lnTo>
                  <a:lnTo>
                    <a:pt x="876" y="193"/>
                  </a:lnTo>
                  <a:lnTo>
                    <a:pt x="812" y="185"/>
                  </a:lnTo>
                  <a:lnTo>
                    <a:pt x="749" y="177"/>
                  </a:lnTo>
                  <a:lnTo>
                    <a:pt x="686" y="167"/>
                  </a:lnTo>
                  <a:lnTo>
                    <a:pt x="623" y="157"/>
                  </a:lnTo>
                  <a:lnTo>
                    <a:pt x="562" y="146"/>
                  </a:lnTo>
                  <a:lnTo>
                    <a:pt x="498" y="134"/>
                  </a:lnTo>
                  <a:lnTo>
                    <a:pt x="435" y="122"/>
                  </a:lnTo>
                  <a:lnTo>
                    <a:pt x="374" y="106"/>
                  </a:lnTo>
                  <a:lnTo>
                    <a:pt x="314" y="91"/>
                  </a:lnTo>
                  <a:lnTo>
                    <a:pt x="251" y="76"/>
                  </a:lnTo>
                  <a:lnTo>
                    <a:pt x="190" y="59"/>
                  </a:lnTo>
                  <a:lnTo>
                    <a:pt x="129" y="41"/>
                  </a:lnTo>
                  <a:lnTo>
                    <a:pt x="71" y="21"/>
                  </a:lnTo>
                  <a:lnTo>
                    <a:pt x="10" y="0"/>
                  </a:lnTo>
                  <a:lnTo>
                    <a:pt x="0" y="25"/>
                  </a:lnTo>
                  <a:lnTo>
                    <a:pt x="61" y="45"/>
                  </a:lnTo>
                  <a:lnTo>
                    <a:pt x="125" y="66"/>
                  </a:lnTo>
                  <a:lnTo>
                    <a:pt x="185" y="83"/>
                  </a:lnTo>
                  <a:lnTo>
                    <a:pt x="246" y="101"/>
                  </a:lnTo>
                  <a:lnTo>
                    <a:pt x="309" y="116"/>
                  </a:lnTo>
                  <a:lnTo>
                    <a:pt x="370" y="132"/>
                  </a:lnTo>
                  <a:lnTo>
                    <a:pt x="431" y="146"/>
                  </a:lnTo>
                  <a:lnTo>
                    <a:pt x="494" y="160"/>
                  </a:lnTo>
                  <a:lnTo>
                    <a:pt x="557" y="172"/>
                  </a:lnTo>
                  <a:lnTo>
                    <a:pt x="617" y="182"/>
                  </a:lnTo>
                  <a:lnTo>
                    <a:pt x="680" y="193"/>
                  </a:lnTo>
                  <a:lnTo>
                    <a:pt x="745" y="203"/>
                  </a:lnTo>
                  <a:lnTo>
                    <a:pt x="808" y="211"/>
                  </a:lnTo>
                  <a:lnTo>
                    <a:pt x="871" y="217"/>
                  </a:lnTo>
                  <a:lnTo>
                    <a:pt x="937" y="225"/>
                  </a:lnTo>
                  <a:lnTo>
                    <a:pt x="1002" y="231"/>
                  </a:lnTo>
                  <a:lnTo>
                    <a:pt x="1065" y="235"/>
                  </a:lnTo>
                  <a:lnTo>
                    <a:pt x="1132" y="241"/>
                  </a:lnTo>
                  <a:lnTo>
                    <a:pt x="1195" y="243"/>
                  </a:lnTo>
                  <a:lnTo>
                    <a:pt x="1261" y="245"/>
                  </a:lnTo>
                  <a:lnTo>
                    <a:pt x="1326" y="245"/>
                  </a:lnTo>
                  <a:lnTo>
                    <a:pt x="1393" y="248"/>
                  </a:lnTo>
                  <a:lnTo>
                    <a:pt x="1458" y="248"/>
                  </a:lnTo>
                  <a:lnTo>
                    <a:pt x="1527" y="248"/>
                  </a:lnTo>
                  <a:lnTo>
                    <a:pt x="1592" y="245"/>
                  </a:lnTo>
                  <a:lnTo>
                    <a:pt x="1660" y="243"/>
                  </a:lnTo>
                  <a:lnTo>
                    <a:pt x="1726" y="241"/>
                  </a:lnTo>
                  <a:lnTo>
                    <a:pt x="1794" y="238"/>
                  </a:lnTo>
                  <a:lnTo>
                    <a:pt x="1863" y="233"/>
                  </a:lnTo>
                  <a:lnTo>
                    <a:pt x="1932" y="227"/>
                  </a:lnTo>
                  <a:lnTo>
                    <a:pt x="2002" y="223"/>
                  </a:lnTo>
                  <a:lnTo>
                    <a:pt x="2070" y="217"/>
                  </a:lnTo>
                  <a:lnTo>
                    <a:pt x="2073" y="217"/>
                  </a:lnTo>
                  <a:lnTo>
                    <a:pt x="2070" y="217"/>
                  </a:lnTo>
                  <a:lnTo>
                    <a:pt x="2078" y="213"/>
                  </a:lnTo>
                  <a:lnTo>
                    <a:pt x="2083" y="205"/>
                  </a:lnTo>
                  <a:lnTo>
                    <a:pt x="2078" y="197"/>
                  </a:lnTo>
                  <a:lnTo>
                    <a:pt x="2070" y="193"/>
                  </a:lnTo>
                  <a:lnTo>
                    <a:pt x="2068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48"/>
            <p:cNvSpPr>
              <a:spLocks/>
            </p:cNvSpPr>
            <p:nvPr/>
          </p:nvSpPr>
          <p:spPr bwMode="auto">
            <a:xfrm>
              <a:off x="4273" y="2971"/>
              <a:ext cx="436" cy="176"/>
            </a:xfrm>
            <a:custGeom>
              <a:avLst/>
              <a:gdLst>
                <a:gd name="T0" fmla="*/ 0 w 5043"/>
                <a:gd name="T1" fmla="*/ 0 h 2020"/>
                <a:gd name="T2" fmla="*/ 0 w 5043"/>
                <a:gd name="T3" fmla="*/ 0 h 2020"/>
                <a:gd name="T4" fmla="*/ 0 w 5043"/>
                <a:gd name="T5" fmla="*/ 0 h 2020"/>
                <a:gd name="T6" fmla="*/ 0 w 5043"/>
                <a:gd name="T7" fmla="*/ 0 h 2020"/>
                <a:gd name="T8" fmla="*/ 0 w 5043"/>
                <a:gd name="T9" fmla="*/ 0 h 2020"/>
                <a:gd name="T10" fmla="*/ 0 w 5043"/>
                <a:gd name="T11" fmla="*/ 0 h 2020"/>
                <a:gd name="T12" fmla="*/ 0 w 5043"/>
                <a:gd name="T13" fmla="*/ 0 h 2020"/>
                <a:gd name="T14" fmla="*/ 0 w 5043"/>
                <a:gd name="T15" fmla="*/ 0 h 2020"/>
                <a:gd name="T16" fmla="*/ 0 w 5043"/>
                <a:gd name="T17" fmla="*/ 0 h 2020"/>
                <a:gd name="T18" fmla="*/ 0 w 5043"/>
                <a:gd name="T19" fmla="*/ 0 h 2020"/>
                <a:gd name="T20" fmla="*/ 0 w 5043"/>
                <a:gd name="T21" fmla="*/ 0 h 2020"/>
                <a:gd name="T22" fmla="*/ 0 w 5043"/>
                <a:gd name="T23" fmla="*/ 0 h 2020"/>
                <a:gd name="T24" fmla="*/ 0 w 5043"/>
                <a:gd name="T25" fmla="*/ 0 h 2020"/>
                <a:gd name="T26" fmla="*/ 0 w 5043"/>
                <a:gd name="T27" fmla="*/ 0 h 2020"/>
                <a:gd name="T28" fmla="*/ 0 w 5043"/>
                <a:gd name="T29" fmla="*/ 0 h 2020"/>
                <a:gd name="T30" fmla="*/ 0 w 5043"/>
                <a:gd name="T31" fmla="*/ 0 h 2020"/>
                <a:gd name="T32" fmla="*/ 0 w 5043"/>
                <a:gd name="T33" fmla="*/ 0 h 2020"/>
                <a:gd name="T34" fmla="*/ 0 w 5043"/>
                <a:gd name="T35" fmla="*/ 0 h 2020"/>
                <a:gd name="T36" fmla="*/ 0 w 5043"/>
                <a:gd name="T37" fmla="*/ 0 h 2020"/>
                <a:gd name="T38" fmla="*/ 0 w 5043"/>
                <a:gd name="T39" fmla="*/ 0 h 2020"/>
                <a:gd name="T40" fmla="*/ 0 w 5043"/>
                <a:gd name="T41" fmla="*/ 0 h 2020"/>
                <a:gd name="T42" fmla="*/ 0 w 5043"/>
                <a:gd name="T43" fmla="*/ 0 h 2020"/>
                <a:gd name="T44" fmla="*/ 0 w 5043"/>
                <a:gd name="T45" fmla="*/ 0 h 2020"/>
                <a:gd name="T46" fmla="*/ 0 w 5043"/>
                <a:gd name="T47" fmla="*/ 0 h 2020"/>
                <a:gd name="T48" fmla="*/ 0 w 5043"/>
                <a:gd name="T49" fmla="*/ 0 h 2020"/>
                <a:gd name="T50" fmla="*/ 0 w 5043"/>
                <a:gd name="T51" fmla="*/ 0 h 2020"/>
                <a:gd name="T52" fmla="*/ 0 w 5043"/>
                <a:gd name="T53" fmla="*/ 0 h 2020"/>
                <a:gd name="T54" fmla="*/ 0 w 5043"/>
                <a:gd name="T55" fmla="*/ 0 h 2020"/>
                <a:gd name="T56" fmla="*/ 0 w 5043"/>
                <a:gd name="T57" fmla="*/ 0 h 2020"/>
                <a:gd name="T58" fmla="*/ 0 w 5043"/>
                <a:gd name="T59" fmla="*/ 0 h 2020"/>
                <a:gd name="T60" fmla="*/ 0 w 5043"/>
                <a:gd name="T61" fmla="*/ 0 h 2020"/>
                <a:gd name="T62" fmla="*/ 0 w 5043"/>
                <a:gd name="T63" fmla="*/ 0 h 2020"/>
                <a:gd name="T64" fmla="*/ 0 w 5043"/>
                <a:gd name="T65" fmla="*/ 0 h 2020"/>
                <a:gd name="T66" fmla="*/ 0 w 5043"/>
                <a:gd name="T67" fmla="*/ 0 h 2020"/>
                <a:gd name="T68" fmla="*/ 0 w 5043"/>
                <a:gd name="T69" fmla="*/ 0 h 2020"/>
                <a:gd name="T70" fmla="*/ 0 w 5043"/>
                <a:gd name="T71" fmla="*/ 0 h 20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43"/>
                <a:gd name="T109" fmla="*/ 0 h 2020"/>
                <a:gd name="T110" fmla="*/ 5043 w 5043"/>
                <a:gd name="T111" fmla="*/ 2020 h 20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43" h="2020">
                  <a:moveTo>
                    <a:pt x="5029" y="0"/>
                  </a:moveTo>
                  <a:lnTo>
                    <a:pt x="5029" y="0"/>
                  </a:lnTo>
                  <a:lnTo>
                    <a:pt x="4889" y="73"/>
                  </a:lnTo>
                  <a:lnTo>
                    <a:pt x="4747" y="144"/>
                  </a:lnTo>
                  <a:lnTo>
                    <a:pt x="4603" y="218"/>
                  </a:lnTo>
                  <a:lnTo>
                    <a:pt x="4459" y="291"/>
                  </a:lnTo>
                  <a:lnTo>
                    <a:pt x="4312" y="364"/>
                  </a:lnTo>
                  <a:lnTo>
                    <a:pt x="4164" y="435"/>
                  </a:lnTo>
                  <a:lnTo>
                    <a:pt x="4014" y="508"/>
                  </a:lnTo>
                  <a:lnTo>
                    <a:pt x="3862" y="579"/>
                  </a:lnTo>
                  <a:lnTo>
                    <a:pt x="3710" y="650"/>
                  </a:lnTo>
                  <a:lnTo>
                    <a:pt x="3556" y="720"/>
                  </a:lnTo>
                  <a:lnTo>
                    <a:pt x="3401" y="791"/>
                  </a:lnTo>
                  <a:lnTo>
                    <a:pt x="3244" y="860"/>
                  </a:lnTo>
                  <a:lnTo>
                    <a:pt x="3088" y="928"/>
                  </a:lnTo>
                  <a:lnTo>
                    <a:pt x="2928" y="996"/>
                  </a:lnTo>
                  <a:lnTo>
                    <a:pt x="2768" y="1062"/>
                  </a:lnTo>
                  <a:lnTo>
                    <a:pt x="2609" y="1127"/>
                  </a:lnTo>
                  <a:lnTo>
                    <a:pt x="2450" y="1194"/>
                  </a:lnTo>
                  <a:lnTo>
                    <a:pt x="2288" y="1259"/>
                  </a:lnTo>
                  <a:lnTo>
                    <a:pt x="2126" y="1320"/>
                  </a:lnTo>
                  <a:lnTo>
                    <a:pt x="1964" y="1384"/>
                  </a:lnTo>
                  <a:lnTo>
                    <a:pt x="1800" y="1445"/>
                  </a:lnTo>
                  <a:lnTo>
                    <a:pt x="1638" y="1502"/>
                  </a:lnTo>
                  <a:lnTo>
                    <a:pt x="1472" y="1560"/>
                  </a:lnTo>
                  <a:lnTo>
                    <a:pt x="1308" y="1617"/>
                  </a:lnTo>
                  <a:lnTo>
                    <a:pt x="1146" y="1669"/>
                  </a:lnTo>
                  <a:lnTo>
                    <a:pt x="984" y="1722"/>
                  </a:lnTo>
                  <a:lnTo>
                    <a:pt x="820" y="1773"/>
                  </a:lnTo>
                  <a:lnTo>
                    <a:pt x="656" y="1821"/>
                  </a:lnTo>
                  <a:lnTo>
                    <a:pt x="491" y="1866"/>
                  </a:lnTo>
                  <a:lnTo>
                    <a:pt x="326" y="1912"/>
                  </a:lnTo>
                  <a:lnTo>
                    <a:pt x="164" y="1955"/>
                  </a:lnTo>
                  <a:lnTo>
                    <a:pt x="0" y="1996"/>
                  </a:lnTo>
                  <a:lnTo>
                    <a:pt x="5" y="2020"/>
                  </a:lnTo>
                  <a:lnTo>
                    <a:pt x="170" y="1980"/>
                  </a:lnTo>
                  <a:lnTo>
                    <a:pt x="332" y="1937"/>
                  </a:lnTo>
                  <a:lnTo>
                    <a:pt x="496" y="1892"/>
                  </a:lnTo>
                  <a:lnTo>
                    <a:pt x="660" y="1846"/>
                  </a:lnTo>
                  <a:lnTo>
                    <a:pt x="825" y="1798"/>
                  </a:lnTo>
                  <a:lnTo>
                    <a:pt x="990" y="1748"/>
                  </a:lnTo>
                  <a:lnTo>
                    <a:pt x="1156" y="1694"/>
                  </a:lnTo>
                  <a:lnTo>
                    <a:pt x="1318" y="1641"/>
                  </a:lnTo>
                  <a:lnTo>
                    <a:pt x="1483" y="1586"/>
                  </a:lnTo>
                  <a:lnTo>
                    <a:pt x="1648" y="1528"/>
                  </a:lnTo>
                  <a:lnTo>
                    <a:pt x="1810" y="1469"/>
                  </a:lnTo>
                  <a:lnTo>
                    <a:pt x="1974" y="1409"/>
                  </a:lnTo>
                  <a:lnTo>
                    <a:pt x="2136" y="1346"/>
                  </a:lnTo>
                  <a:lnTo>
                    <a:pt x="2298" y="1285"/>
                  </a:lnTo>
                  <a:lnTo>
                    <a:pt x="2460" y="1219"/>
                  </a:lnTo>
                  <a:lnTo>
                    <a:pt x="2619" y="1153"/>
                  </a:lnTo>
                  <a:lnTo>
                    <a:pt x="2779" y="1087"/>
                  </a:lnTo>
                  <a:lnTo>
                    <a:pt x="2938" y="1022"/>
                  </a:lnTo>
                  <a:lnTo>
                    <a:pt x="3098" y="953"/>
                  </a:lnTo>
                  <a:lnTo>
                    <a:pt x="3255" y="885"/>
                  </a:lnTo>
                  <a:lnTo>
                    <a:pt x="3411" y="811"/>
                  </a:lnTo>
                  <a:lnTo>
                    <a:pt x="3566" y="741"/>
                  </a:lnTo>
                  <a:lnTo>
                    <a:pt x="3720" y="670"/>
                  </a:lnTo>
                  <a:lnTo>
                    <a:pt x="3872" y="599"/>
                  </a:lnTo>
                  <a:lnTo>
                    <a:pt x="4024" y="528"/>
                  </a:lnTo>
                  <a:lnTo>
                    <a:pt x="4174" y="455"/>
                  </a:lnTo>
                  <a:lnTo>
                    <a:pt x="4322" y="384"/>
                  </a:lnTo>
                  <a:lnTo>
                    <a:pt x="4470" y="311"/>
                  </a:lnTo>
                  <a:lnTo>
                    <a:pt x="4614" y="238"/>
                  </a:lnTo>
                  <a:lnTo>
                    <a:pt x="4758" y="164"/>
                  </a:lnTo>
                  <a:lnTo>
                    <a:pt x="4899" y="93"/>
                  </a:lnTo>
                  <a:lnTo>
                    <a:pt x="5039" y="20"/>
                  </a:lnTo>
                  <a:lnTo>
                    <a:pt x="5043" y="15"/>
                  </a:lnTo>
                  <a:lnTo>
                    <a:pt x="5043" y="5"/>
                  </a:lnTo>
                  <a:lnTo>
                    <a:pt x="5037" y="0"/>
                  </a:lnTo>
                  <a:lnTo>
                    <a:pt x="50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49"/>
            <p:cNvSpPr>
              <a:spLocks/>
            </p:cNvSpPr>
            <p:nvPr/>
          </p:nvSpPr>
          <p:spPr bwMode="auto">
            <a:xfrm>
              <a:off x="4708" y="2854"/>
              <a:ext cx="86" cy="119"/>
            </a:xfrm>
            <a:custGeom>
              <a:avLst/>
              <a:gdLst>
                <a:gd name="T0" fmla="*/ 0 w 984"/>
                <a:gd name="T1" fmla="*/ 0 h 1379"/>
                <a:gd name="T2" fmla="*/ 0 w 984"/>
                <a:gd name="T3" fmla="*/ 0 h 1379"/>
                <a:gd name="T4" fmla="*/ 0 w 984"/>
                <a:gd name="T5" fmla="*/ 0 h 1379"/>
                <a:gd name="T6" fmla="*/ 0 w 984"/>
                <a:gd name="T7" fmla="*/ 0 h 1379"/>
                <a:gd name="T8" fmla="*/ 0 w 984"/>
                <a:gd name="T9" fmla="*/ 0 h 1379"/>
                <a:gd name="T10" fmla="*/ 0 w 984"/>
                <a:gd name="T11" fmla="*/ 0 h 1379"/>
                <a:gd name="T12" fmla="*/ 0 w 984"/>
                <a:gd name="T13" fmla="*/ 0 h 1379"/>
                <a:gd name="T14" fmla="*/ 0 w 984"/>
                <a:gd name="T15" fmla="*/ 0 h 1379"/>
                <a:gd name="T16" fmla="*/ 0 w 984"/>
                <a:gd name="T17" fmla="*/ 0 h 1379"/>
                <a:gd name="T18" fmla="*/ 0 w 984"/>
                <a:gd name="T19" fmla="*/ 0 h 1379"/>
                <a:gd name="T20" fmla="*/ 0 w 984"/>
                <a:gd name="T21" fmla="*/ 0 h 1379"/>
                <a:gd name="T22" fmla="*/ 0 w 984"/>
                <a:gd name="T23" fmla="*/ 0 h 1379"/>
                <a:gd name="T24" fmla="*/ 0 w 984"/>
                <a:gd name="T25" fmla="*/ 0 h 1379"/>
                <a:gd name="T26" fmla="*/ 0 w 984"/>
                <a:gd name="T27" fmla="*/ 0 h 1379"/>
                <a:gd name="T28" fmla="*/ 0 w 984"/>
                <a:gd name="T29" fmla="*/ 0 h 1379"/>
                <a:gd name="T30" fmla="*/ 0 w 984"/>
                <a:gd name="T31" fmla="*/ 0 h 1379"/>
                <a:gd name="T32" fmla="*/ 0 w 984"/>
                <a:gd name="T33" fmla="*/ 0 h 1379"/>
                <a:gd name="T34" fmla="*/ 0 w 984"/>
                <a:gd name="T35" fmla="*/ 0 h 1379"/>
                <a:gd name="T36" fmla="*/ 0 w 984"/>
                <a:gd name="T37" fmla="*/ 0 h 1379"/>
                <a:gd name="T38" fmla="*/ 0 w 984"/>
                <a:gd name="T39" fmla="*/ 0 h 1379"/>
                <a:gd name="T40" fmla="*/ 0 w 984"/>
                <a:gd name="T41" fmla="*/ 0 h 1379"/>
                <a:gd name="T42" fmla="*/ 0 w 984"/>
                <a:gd name="T43" fmla="*/ 0 h 1379"/>
                <a:gd name="T44" fmla="*/ 0 w 984"/>
                <a:gd name="T45" fmla="*/ 0 h 1379"/>
                <a:gd name="T46" fmla="*/ 0 w 984"/>
                <a:gd name="T47" fmla="*/ 0 h 1379"/>
                <a:gd name="T48" fmla="*/ 0 w 984"/>
                <a:gd name="T49" fmla="*/ 0 h 1379"/>
                <a:gd name="T50" fmla="*/ 0 w 984"/>
                <a:gd name="T51" fmla="*/ 0 h 1379"/>
                <a:gd name="T52" fmla="*/ 0 w 984"/>
                <a:gd name="T53" fmla="*/ 0 h 1379"/>
                <a:gd name="T54" fmla="*/ 0 w 984"/>
                <a:gd name="T55" fmla="*/ 0 h 1379"/>
                <a:gd name="T56" fmla="*/ 0 w 984"/>
                <a:gd name="T57" fmla="*/ 0 h 1379"/>
                <a:gd name="T58" fmla="*/ 0 w 984"/>
                <a:gd name="T59" fmla="*/ 0 h 1379"/>
                <a:gd name="T60" fmla="*/ 0 w 984"/>
                <a:gd name="T61" fmla="*/ 0 h 1379"/>
                <a:gd name="T62" fmla="*/ 0 w 984"/>
                <a:gd name="T63" fmla="*/ 0 h 1379"/>
                <a:gd name="T64" fmla="*/ 0 w 984"/>
                <a:gd name="T65" fmla="*/ 0 h 1379"/>
                <a:gd name="T66" fmla="*/ 0 w 984"/>
                <a:gd name="T67" fmla="*/ 0 h 1379"/>
                <a:gd name="T68" fmla="*/ 0 w 984"/>
                <a:gd name="T69" fmla="*/ 0 h 1379"/>
                <a:gd name="T70" fmla="*/ 0 w 984"/>
                <a:gd name="T71" fmla="*/ 0 h 1379"/>
                <a:gd name="T72" fmla="*/ 0 w 984"/>
                <a:gd name="T73" fmla="*/ 0 h 1379"/>
                <a:gd name="T74" fmla="*/ 0 w 984"/>
                <a:gd name="T75" fmla="*/ 0 h 1379"/>
                <a:gd name="T76" fmla="*/ 0 w 984"/>
                <a:gd name="T77" fmla="*/ 0 h 1379"/>
                <a:gd name="T78" fmla="*/ 0 w 984"/>
                <a:gd name="T79" fmla="*/ 0 h 1379"/>
                <a:gd name="T80" fmla="*/ 0 w 984"/>
                <a:gd name="T81" fmla="*/ 0 h 1379"/>
                <a:gd name="T82" fmla="*/ 0 w 984"/>
                <a:gd name="T83" fmla="*/ 0 h 13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84"/>
                <a:gd name="T127" fmla="*/ 0 h 1379"/>
                <a:gd name="T128" fmla="*/ 984 w 984"/>
                <a:gd name="T129" fmla="*/ 1379 h 13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84" h="1379">
                  <a:moveTo>
                    <a:pt x="962" y="6"/>
                  </a:moveTo>
                  <a:lnTo>
                    <a:pt x="958" y="8"/>
                  </a:lnTo>
                  <a:lnTo>
                    <a:pt x="921" y="99"/>
                  </a:lnTo>
                  <a:lnTo>
                    <a:pt x="875" y="192"/>
                  </a:lnTo>
                  <a:lnTo>
                    <a:pt x="827" y="291"/>
                  </a:lnTo>
                  <a:lnTo>
                    <a:pt x="776" y="390"/>
                  </a:lnTo>
                  <a:lnTo>
                    <a:pt x="723" y="488"/>
                  </a:lnTo>
                  <a:lnTo>
                    <a:pt x="668" y="589"/>
                  </a:lnTo>
                  <a:lnTo>
                    <a:pt x="610" y="686"/>
                  </a:lnTo>
                  <a:lnTo>
                    <a:pt x="549" y="782"/>
                  </a:lnTo>
                  <a:lnTo>
                    <a:pt x="486" y="875"/>
                  </a:lnTo>
                  <a:lnTo>
                    <a:pt x="419" y="964"/>
                  </a:lnTo>
                  <a:lnTo>
                    <a:pt x="354" y="1050"/>
                  </a:lnTo>
                  <a:lnTo>
                    <a:pt x="286" y="1128"/>
                  </a:lnTo>
                  <a:lnTo>
                    <a:pt x="217" y="1197"/>
                  </a:lnTo>
                  <a:lnTo>
                    <a:pt x="144" y="1260"/>
                  </a:lnTo>
                  <a:lnTo>
                    <a:pt x="71" y="1316"/>
                  </a:lnTo>
                  <a:lnTo>
                    <a:pt x="0" y="1359"/>
                  </a:lnTo>
                  <a:lnTo>
                    <a:pt x="10" y="1379"/>
                  </a:lnTo>
                  <a:lnTo>
                    <a:pt x="85" y="1336"/>
                  </a:lnTo>
                  <a:lnTo>
                    <a:pt x="160" y="1280"/>
                  </a:lnTo>
                  <a:lnTo>
                    <a:pt x="233" y="1217"/>
                  </a:lnTo>
                  <a:lnTo>
                    <a:pt x="306" y="1144"/>
                  </a:lnTo>
                  <a:lnTo>
                    <a:pt x="374" y="1065"/>
                  </a:lnTo>
                  <a:lnTo>
                    <a:pt x="440" y="980"/>
                  </a:lnTo>
                  <a:lnTo>
                    <a:pt x="506" y="891"/>
                  </a:lnTo>
                  <a:lnTo>
                    <a:pt x="569" y="797"/>
                  </a:lnTo>
                  <a:lnTo>
                    <a:pt x="630" y="701"/>
                  </a:lnTo>
                  <a:lnTo>
                    <a:pt x="688" y="600"/>
                  </a:lnTo>
                  <a:lnTo>
                    <a:pt x="743" y="498"/>
                  </a:lnTo>
                  <a:lnTo>
                    <a:pt x="796" y="400"/>
                  </a:lnTo>
                  <a:lnTo>
                    <a:pt x="847" y="302"/>
                  </a:lnTo>
                  <a:lnTo>
                    <a:pt x="895" y="203"/>
                  </a:lnTo>
                  <a:lnTo>
                    <a:pt x="941" y="109"/>
                  </a:lnTo>
                  <a:lnTo>
                    <a:pt x="984" y="18"/>
                  </a:lnTo>
                  <a:lnTo>
                    <a:pt x="982" y="20"/>
                  </a:lnTo>
                  <a:lnTo>
                    <a:pt x="984" y="18"/>
                  </a:lnTo>
                  <a:lnTo>
                    <a:pt x="984" y="8"/>
                  </a:lnTo>
                  <a:lnTo>
                    <a:pt x="976" y="0"/>
                  </a:lnTo>
                  <a:lnTo>
                    <a:pt x="966" y="0"/>
                  </a:lnTo>
                  <a:lnTo>
                    <a:pt x="958" y="8"/>
                  </a:lnTo>
                  <a:lnTo>
                    <a:pt x="96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50"/>
            <p:cNvSpPr>
              <a:spLocks/>
            </p:cNvSpPr>
            <p:nvPr/>
          </p:nvSpPr>
          <p:spPr bwMode="auto">
            <a:xfrm>
              <a:off x="4792" y="2706"/>
              <a:ext cx="52" cy="149"/>
            </a:xfrm>
            <a:custGeom>
              <a:avLst/>
              <a:gdLst>
                <a:gd name="T0" fmla="*/ 0 w 604"/>
                <a:gd name="T1" fmla="*/ 0 h 1727"/>
                <a:gd name="T2" fmla="*/ 0 w 604"/>
                <a:gd name="T3" fmla="*/ 0 h 1727"/>
                <a:gd name="T4" fmla="*/ 0 w 604"/>
                <a:gd name="T5" fmla="*/ 0 h 1727"/>
                <a:gd name="T6" fmla="*/ 0 w 604"/>
                <a:gd name="T7" fmla="*/ 0 h 1727"/>
                <a:gd name="T8" fmla="*/ 0 w 604"/>
                <a:gd name="T9" fmla="*/ 0 h 1727"/>
                <a:gd name="T10" fmla="*/ 0 w 604"/>
                <a:gd name="T11" fmla="*/ 0 h 1727"/>
                <a:gd name="T12" fmla="*/ 0 w 604"/>
                <a:gd name="T13" fmla="*/ 0 h 1727"/>
                <a:gd name="T14" fmla="*/ 0 w 604"/>
                <a:gd name="T15" fmla="*/ 0 h 1727"/>
                <a:gd name="T16" fmla="*/ 0 w 604"/>
                <a:gd name="T17" fmla="*/ 0 h 1727"/>
                <a:gd name="T18" fmla="*/ 0 w 604"/>
                <a:gd name="T19" fmla="*/ 0 h 1727"/>
                <a:gd name="T20" fmla="*/ 0 w 604"/>
                <a:gd name="T21" fmla="*/ 0 h 1727"/>
                <a:gd name="T22" fmla="*/ 0 w 604"/>
                <a:gd name="T23" fmla="*/ 0 h 1727"/>
                <a:gd name="T24" fmla="*/ 0 w 604"/>
                <a:gd name="T25" fmla="*/ 0 h 1727"/>
                <a:gd name="T26" fmla="*/ 0 w 604"/>
                <a:gd name="T27" fmla="*/ 0 h 1727"/>
                <a:gd name="T28" fmla="*/ 0 w 604"/>
                <a:gd name="T29" fmla="*/ 0 h 1727"/>
                <a:gd name="T30" fmla="*/ 0 w 604"/>
                <a:gd name="T31" fmla="*/ 0 h 1727"/>
                <a:gd name="T32" fmla="*/ 0 w 604"/>
                <a:gd name="T33" fmla="*/ 0 h 1727"/>
                <a:gd name="T34" fmla="*/ 0 w 604"/>
                <a:gd name="T35" fmla="*/ 0 h 1727"/>
                <a:gd name="T36" fmla="*/ 0 w 604"/>
                <a:gd name="T37" fmla="*/ 0 h 1727"/>
                <a:gd name="T38" fmla="*/ 0 w 604"/>
                <a:gd name="T39" fmla="*/ 0 h 1727"/>
                <a:gd name="T40" fmla="*/ 0 w 604"/>
                <a:gd name="T41" fmla="*/ 0 h 1727"/>
                <a:gd name="T42" fmla="*/ 0 w 604"/>
                <a:gd name="T43" fmla="*/ 0 h 1727"/>
                <a:gd name="T44" fmla="*/ 0 w 604"/>
                <a:gd name="T45" fmla="*/ 0 h 1727"/>
                <a:gd name="T46" fmla="*/ 0 w 604"/>
                <a:gd name="T47" fmla="*/ 0 h 1727"/>
                <a:gd name="T48" fmla="*/ 0 w 604"/>
                <a:gd name="T49" fmla="*/ 0 h 1727"/>
                <a:gd name="T50" fmla="*/ 0 w 604"/>
                <a:gd name="T51" fmla="*/ 0 h 1727"/>
                <a:gd name="T52" fmla="*/ 0 w 604"/>
                <a:gd name="T53" fmla="*/ 0 h 1727"/>
                <a:gd name="T54" fmla="*/ 0 w 604"/>
                <a:gd name="T55" fmla="*/ 0 h 1727"/>
                <a:gd name="T56" fmla="*/ 0 w 604"/>
                <a:gd name="T57" fmla="*/ 0 h 1727"/>
                <a:gd name="T58" fmla="*/ 0 w 604"/>
                <a:gd name="T59" fmla="*/ 0 h 1727"/>
                <a:gd name="T60" fmla="*/ 0 w 604"/>
                <a:gd name="T61" fmla="*/ 0 h 1727"/>
                <a:gd name="T62" fmla="*/ 0 w 604"/>
                <a:gd name="T63" fmla="*/ 0 h 1727"/>
                <a:gd name="T64" fmla="*/ 0 w 604"/>
                <a:gd name="T65" fmla="*/ 0 h 1727"/>
                <a:gd name="T66" fmla="*/ 0 w 604"/>
                <a:gd name="T67" fmla="*/ 0 h 1727"/>
                <a:gd name="T68" fmla="*/ 0 w 604"/>
                <a:gd name="T69" fmla="*/ 0 h 1727"/>
                <a:gd name="T70" fmla="*/ 0 w 604"/>
                <a:gd name="T71" fmla="*/ 0 h 17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04"/>
                <a:gd name="T109" fmla="*/ 0 h 1727"/>
                <a:gd name="T110" fmla="*/ 604 w 604"/>
                <a:gd name="T111" fmla="*/ 1727 h 172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04" h="1727">
                  <a:moveTo>
                    <a:pt x="581" y="5"/>
                  </a:moveTo>
                  <a:lnTo>
                    <a:pt x="581" y="5"/>
                  </a:lnTo>
                  <a:lnTo>
                    <a:pt x="553" y="55"/>
                  </a:lnTo>
                  <a:lnTo>
                    <a:pt x="526" y="104"/>
                  </a:lnTo>
                  <a:lnTo>
                    <a:pt x="500" y="154"/>
                  </a:lnTo>
                  <a:lnTo>
                    <a:pt x="476" y="205"/>
                  </a:lnTo>
                  <a:lnTo>
                    <a:pt x="452" y="258"/>
                  </a:lnTo>
                  <a:lnTo>
                    <a:pt x="429" y="314"/>
                  </a:lnTo>
                  <a:lnTo>
                    <a:pt x="411" y="367"/>
                  </a:lnTo>
                  <a:lnTo>
                    <a:pt x="391" y="425"/>
                  </a:lnTo>
                  <a:lnTo>
                    <a:pt x="374" y="483"/>
                  </a:lnTo>
                  <a:lnTo>
                    <a:pt x="356" y="541"/>
                  </a:lnTo>
                  <a:lnTo>
                    <a:pt x="338" y="600"/>
                  </a:lnTo>
                  <a:lnTo>
                    <a:pt x="324" y="658"/>
                  </a:lnTo>
                  <a:lnTo>
                    <a:pt x="308" y="715"/>
                  </a:lnTo>
                  <a:lnTo>
                    <a:pt x="293" y="774"/>
                  </a:lnTo>
                  <a:lnTo>
                    <a:pt x="278" y="835"/>
                  </a:lnTo>
                  <a:lnTo>
                    <a:pt x="265" y="893"/>
                  </a:lnTo>
                  <a:lnTo>
                    <a:pt x="249" y="951"/>
                  </a:lnTo>
                  <a:lnTo>
                    <a:pt x="237" y="1009"/>
                  </a:lnTo>
                  <a:lnTo>
                    <a:pt x="222" y="1067"/>
                  </a:lnTo>
                  <a:lnTo>
                    <a:pt x="207" y="1124"/>
                  </a:lnTo>
                  <a:lnTo>
                    <a:pt x="194" y="1181"/>
                  </a:lnTo>
                  <a:lnTo>
                    <a:pt x="179" y="1237"/>
                  </a:lnTo>
                  <a:lnTo>
                    <a:pt x="164" y="1290"/>
                  </a:lnTo>
                  <a:lnTo>
                    <a:pt x="148" y="1343"/>
                  </a:lnTo>
                  <a:lnTo>
                    <a:pt x="134" y="1396"/>
                  </a:lnTo>
                  <a:lnTo>
                    <a:pt x="116" y="1444"/>
                  </a:lnTo>
                  <a:lnTo>
                    <a:pt x="98" y="1495"/>
                  </a:lnTo>
                  <a:lnTo>
                    <a:pt x="81" y="1543"/>
                  </a:lnTo>
                  <a:lnTo>
                    <a:pt x="60" y="1588"/>
                  </a:lnTo>
                  <a:lnTo>
                    <a:pt x="42" y="1632"/>
                  </a:lnTo>
                  <a:lnTo>
                    <a:pt x="22" y="1675"/>
                  </a:lnTo>
                  <a:lnTo>
                    <a:pt x="0" y="1713"/>
                  </a:lnTo>
                  <a:lnTo>
                    <a:pt x="20" y="1727"/>
                  </a:lnTo>
                  <a:lnTo>
                    <a:pt x="42" y="1685"/>
                  </a:lnTo>
                  <a:lnTo>
                    <a:pt x="63" y="1642"/>
                  </a:lnTo>
                  <a:lnTo>
                    <a:pt x="85" y="1598"/>
                  </a:lnTo>
                  <a:lnTo>
                    <a:pt x="105" y="1553"/>
                  </a:lnTo>
                  <a:lnTo>
                    <a:pt x="123" y="1505"/>
                  </a:lnTo>
                  <a:lnTo>
                    <a:pt x="141" y="1454"/>
                  </a:lnTo>
                  <a:lnTo>
                    <a:pt x="158" y="1401"/>
                  </a:lnTo>
                  <a:lnTo>
                    <a:pt x="174" y="1348"/>
                  </a:lnTo>
                  <a:lnTo>
                    <a:pt x="189" y="1294"/>
                  </a:lnTo>
                  <a:lnTo>
                    <a:pt x="204" y="1242"/>
                  </a:lnTo>
                  <a:lnTo>
                    <a:pt x="219" y="1187"/>
                  </a:lnTo>
                  <a:lnTo>
                    <a:pt x="233" y="1128"/>
                  </a:lnTo>
                  <a:lnTo>
                    <a:pt x="247" y="1073"/>
                  </a:lnTo>
                  <a:lnTo>
                    <a:pt x="263" y="1014"/>
                  </a:lnTo>
                  <a:lnTo>
                    <a:pt x="275" y="956"/>
                  </a:lnTo>
                  <a:lnTo>
                    <a:pt x="290" y="898"/>
                  </a:lnTo>
                  <a:lnTo>
                    <a:pt x="303" y="840"/>
                  </a:lnTo>
                  <a:lnTo>
                    <a:pt x="318" y="779"/>
                  </a:lnTo>
                  <a:lnTo>
                    <a:pt x="334" y="721"/>
                  </a:lnTo>
                  <a:lnTo>
                    <a:pt x="348" y="662"/>
                  </a:lnTo>
                  <a:lnTo>
                    <a:pt x="364" y="604"/>
                  </a:lnTo>
                  <a:lnTo>
                    <a:pt x="381" y="547"/>
                  </a:lnTo>
                  <a:lnTo>
                    <a:pt x="399" y="488"/>
                  </a:lnTo>
                  <a:lnTo>
                    <a:pt x="417" y="435"/>
                  </a:lnTo>
                  <a:lnTo>
                    <a:pt x="437" y="377"/>
                  </a:lnTo>
                  <a:lnTo>
                    <a:pt x="455" y="324"/>
                  </a:lnTo>
                  <a:lnTo>
                    <a:pt x="478" y="268"/>
                  </a:lnTo>
                  <a:lnTo>
                    <a:pt x="500" y="215"/>
                  </a:lnTo>
                  <a:lnTo>
                    <a:pt x="521" y="164"/>
                  </a:lnTo>
                  <a:lnTo>
                    <a:pt x="546" y="114"/>
                  </a:lnTo>
                  <a:lnTo>
                    <a:pt x="573" y="65"/>
                  </a:lnTo>
                  <a:lnTo>
                    <a:pt x="602" y="20"/>
                  </a:lnTo>
                  <a:lnTo>
                    <a:pt x="604" y="10"/>
                  </a:lnTo>
                  <a:lnTo>
                    <a:pt x="599" y="2"/>
                  </a:lnTo>
                  <a:lnTo>
                    <a:pt x="591" y="0"/>
                  </a:lnTo>
                  <a:lnTo>
                    <a:pt x="58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Freeform 51"/>
            <p:cNvSpPr>
              <a:spLocks/>
            </p:cNvSpPr>
            <p:nvPr/>
          </p:nvSpPr>
          <p:spPr bwMode="auto">
            <a:xfrm>
              <a:off x="4842" y="2642"/>
              <a:ext cx="88" cy="66"/>
            </a:xfrm>
            <a:custGeom>
              <a:avLst/>
              <a:gdLst>
                <a:gd name="T0" fmla="*/ 0 w 1021"/>
                <a:gd name="T1" fmla="*/ 0 h 761"/>
                <a:gd name="T2" fmla="*/ 0 w 1021"/>
                <a:gd name="T3" fmla="*/ 0 h 761"/>
                <a:gd name="T4" fmla="*/ 0 w 1021"/>
                <a:gd name="T5" fmla="*/ 0 h 761"/>
                <a:gd name="T6" fmla="*/ 0 w 1021"/>
                <a:gd name="T7" fmla="*/ 0 h 761"/>
                <a:gd name="T8" fmla="*/ 0 w 1021"/>
                <a:gd name="T9" fmla="*/ 0 h 761"/>
                <a:gd name="T10" fmla="*/ 0 w 1021"/>
                <a:gd name="T11" fmla="*/ 0 h 761"/>
                <a:gd name="T12" fmla="*/ 0 w 1021"/>
                <a:gd name="T13" fmla="*/ 0 h 761"/>
                <a:gd name="T14" fmla="*/ 0 w 1021"/>
                <a:gd name="T15" fmla="*/ 0 h 761"/>
                <a:gd name="T16" fmla="*/ 0 w 1021"/>
                <a:gd name="T17" fmla="*/ 0 h 761"/>
                <a:gd name="T18" fmla="*/ 0 w 1021"/>
                <a:gd name="T19" fmla="*/ 0 h 761"/>
                <a:gd name="T20" fmla="*/ 0 w 1021"/>
                <a:gd name="T21" fmla="*/ 0 h 761"/>
                <a:gd name="T22" fmla="*/ 0 w 1021"/>
                <a:gd name="T23" fmla="*/ 0 h 761"/>
                <a:gd name="T24" fmla="*/ 0 w 1021"/>
                <a:gd name="T25" fmla="*/ 0 h 761"/>
                <a:gd name="T26" fmla="*/ 0 w 1021"/>
                <a:gd name="T27" fmla="*/ 0 h 761"/>
                <a:gd name="T28" fmla="*/ 0 w 1021"/>
                <a:gd name="T29" fmla="*/ 0 h 761"/>
                <a:gd name="T30" fmla="*/ 0 w 1021"/>
                <a:gd name="T31" fmla="*/ 0 h 761"/>
                <a:gd name="T32" fmla="*/ 0 w 1021"/>
                <a:gd name="T33" fmla="*/ 0 h 761"/>
                <a:gd name="T34" fmla="*/ 0 w 1021"/>
                <a:gd name="T35" fmla="*/ 0 h 761"/>
                <a:gd name="T36" fmla="*/ 0 w 1021"/>
                <a:gd name="T37" fmla="*/ 0 h 761"/>
                <a:gd name="T38" fmla="*/ 0 w 1021"/>
                <a:gd name="T39" fmla="*/ 0 h 761"/>
                <a:gd name="T40" fmla="*/ 0 w 1021"/>
                <a:gd name="T41" fmla="*/ 0 h 761"/>
                <a:gd name="T42" fmla="*/ 0 w 1021"/>
                <a:gd name="T43" fmla="*/ 0 h 761"/>
                <a:gd name="T44" fmla="*/ 0 w 1021"/>
                <a:gd name="T45" fmla="*/ 0 h 761"/>
                <a:gd name="T46" fmla="*/ 0 w 1021"/>
                <a:gd name="T47" fmla="*/ 0 h 761"/>
                <a:gd name="T48" fmla="*/ 0 w 1021"/>
                <a:gd name="T49" fmla="*/ 0 h 761"/>
                <a:gd name="T50" fmla="*/ 0 w 1021"/>
                <a:gd name="T51" fmla="*/ 0 h 761"/>
                <a:gd name="T52" fmla="*/ 0 w 1021"/>
                <a:gd name="T53" fmla="*/ 0 h 761"/>
                <a:gd name="T54" fmla="*/ 0 w 1021"/>
                <a:gd name="T55" fmla="*/ 0 h 761"/>
                <a:gd name="T56" fmla="*/ 0 w 1021"/>
                <a:gd name="T57" fmla="*/ 0 h 761"/>
                <a:gd name="T58" fmla="*/ 0 w 1021"/>
                <a:gd name="T59" fmla="*/ 0 h 761"/>
                <a:gd name="T60" fmla="*/ 0 w 1021"/>
                <a:gd name="T61" fmla="*/ 0 h 761"/>
                <a:gd name="T62" fmla="*/ 0 w 1021"/>
                <a:gd name="T63" fmla="*/ 0 h 761"/>
                <a:gd name="T64" fmla="*/ 0 w 1021"/>
                <a:gd name="T65" fmla="*/ 0 h 761"/>
                <a:gd name="T66" fmla="*/ 0 w 1021"/>
                <a:gd name="T67" fmla="*/ 0 h 761"/>
                <a:gd name="T68" fmla="*/ 0 w 1021"/>
                <a:gd name="T69" fmla="*/ 0 h 761"/>
                <a:gd name="T70" fmla="*/ 0 w 1021"/>
                <a:gd name="T71" fmla="*/ 0 h 761"/>
                <a:gd name="T72" fmla="*/ 0 w 1021"/>
                <a:gd name="T73" fmla="*/ 0 h 761"/>
                <a:gd name="T74" fmla="*/ 0 w 1021"/>
                <a:gd name="T75" fmla="*/ 0 h 761"/>
                <a:gd name="T76" fmla="*/ 0 w 1021"/>
                <a:gd name="T77" fmla="*/ 0 h 761"/>
                <a:gd name="T78" fmla="*/ 0 w 1021"/>
                <a:gd name="T79" fmla="*/ 0 h 761"/>
                <a:gd name="T80" fmla="*/ 0 w 1021"/>
                <a:gd name="T81" fmla="*/ 0 h 761"/>
                <a:gd name="T82" fmla="*/ 0 w 1021"/>
                <a:gd name="T83" fmla="*/ 0 h 7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21"/>
                <a:gd name="T127" fmla="*/ 0 h 761"/>
                <a:gd name="T128" fmla="*/ 1021 w 1021"/>
                <a:gd name="T129" fmla="*/ 761 h 7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21" h="761">
                  <a:moveTo>
                    <a:pt x="1005" y="0"/>
                  </a:moveTo>
                  <a:lnTo>
                    <a:pt x="1005" y="2"/>
                  </a:lnTo>
                  <a:lnTo>
                    <a:pt x="930" y="41"/>
                  </a:lnTo>
                  <a:lnTo>
                    <a:pt x="851" y="81"/>
                  </a:lnTo>
                  <a:lnTo>
                    <a:pt x="778" y="122"/>
                  </a:lnTo>
                  <a:lnTo>
                    <a:pt x="704" y="164"/>
                  </a:lnTo>
                  <a:lnTo>
                    <a:pt x="628" y="205"/>
                  </a:lnTo>
                  <a:lnTo>
                    <a:pt x="557" y="250"/>
                  </a:lnTo>
                  <a:lnTo>
                    <a:pt x="489" y="294"/>
                  </a:lnTo>
                  <a:lnTo>
                    <a:pt x="423" y="339"/>
                  </a:lnTo>
                  <a:lnTo>
                    <a:pt x="360" y="387"/>
                  </a:lnTo>
                  <a:lnTo>
                    <a:pt x="300" y="435"/>
                  </a:lnTo>
                  <a:lnTo>
                    <a:pt x="241" y="483"/>
                  </a:lnTo>
                  <a:lnTo>
                    <a:pt x="185" y="533"/>
                  </a:lnTo>
                  <a:lnTo>
                    <a:pt x="132" y="587"/>
                  </a:lnTo>
                  <a:lnTo>
                    <a:pt x="84" y="638"/>
                  </a:lnTo>
                  <a:lnTo>
                    <a:pt x="41" y="691"/>
                  </a:lnTo>
                  <a:lnTo>
                    <a:pt x="0" y="746"/>
                  </a:lnTo>
                  <a:lnTo>
                    <a:pt x="21" y="761"/>
                  </a:lnTo>
                  <a:lnTo>
                    <a:pt x="61" y="705"/>
                  </a:lnTo>
                  <a:lnTo>
                    <a:pt x="104" y="652"/>
                  </a:lnTo>
                  <a:lnTo>
                    <a:pt x="152" y="602"/>
                  </a:lnTo>
                  <a:lnTo>
                    <a:pt x="201" y="553"/>
                  </a:lnTo>
                  <a:lnTo>
                    <a:pt x="256" y="503"/>
                  </a:lnTo>
                  <a:lnTo>
                    <a:pt x="314" y="456"/>
                  </a:lnTo>
                  <a:lnTo>
                    <a:pt x="375" y="407"/>
                  </a:lnTo>
                  <a:lnTo>
                    <a:pt x="438" y="359"/>
                  </a:lnTo>
                  <a:lnTo>
                    <a:pt x="504" y="314"/>
                  </a:lnTo>
                  <a:lnTo>
                    <a:pt x="572" y="270"/>
                  </a:lnTo>
                  <a:lnTo>
                    <a:pt x="643" y="225"/>
                  </a:lnTo>
                  <a:lnTo>
                    <a:pt x="714" y="185"/>
                  </a:lnTo>
                  <a:lnTo>
                    <a:pt x="788" y="142"/>
                  </a:lnTo>
                  <a:lnTo>
                    <a:pt x="861" y="101"/>
                  </a:lnTo>
                  <a:lnTo>
                    <a:pt x="940" y="61"/>
                  </a:lnTo>
                  <a:lnTo>
                    <a:pt x="1015" y="23"/>
                  </a:lnTo>
                  <a:lnTo>
                    <a:pt x="1015" y="25"/>
                  </a:lnTo>
                  <a:lnTo>
                    <a:pt x="1015" y="23"/>
                  </a:lnTo>
                  <a:lnTo>
                    <a:pt x="1021" y="17"/>
                  </a:lnTo>
                  <a:lnTo>
                    <a:pt x="1021" y="7"/>
                  </a:lnTo>
                  <a:lnTo>
                    <a:pt x="1013" y="2"/>
                  </a:lnTo>
                  <a:lnTo>
                    <a:pt x="1005" y="2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52"/>
            <p:cNvSpPr>
              <a:spLocks/>
            </p:cNvSpPr>
            <p:nvPr/>
          </p:nvSpPr>
          <p:spPr bwMode="auto">
            <a:xfrm>
              <a:off x="4929" y="2468"/>
              <a:ext cx="390" cy="176"/>
            </a:xfrm>
            <a:custGeom>
              <a:avLst/>
              <a:gdLst>
                <a:gd name="T0" fmla="*/ 0 w 4500"/>
                <a:gd name="T1" fmla="*/ 0 h 2027"/>
                <a:gd name="T2" fmla="*/ 0 w 4500"/>
                <a:gd name="T3" fmla="*/ 0 h 2027"/>
                <a:gd name="T4" fmla="*/ 0 w 4500"/>
                <a:gd name="T5" fmla="*/ 0 h 2027"/>
                <a:gd name="T6" fmla="*/ 0 w 4500"/>
                <a:gd name="T7" fmla="*/ 0 h 2027"/>
                <a:gd name="T8" fmla="*/ 0 w 4500"/>
                <a:gd name="T9" fmla="*/ 0 h 2027"/>
                <a:gd name="T10" fmla="*/ 0 w 4500"/>
                <a:gd name="T11" fmla="*/ 0 h 2027"/>
                <a:gd name="T12" fmla="*/ 0 w 4500"/>
                <a:gd name="T13" fmla="*/ 0 h 2027"/>
                <a:gd name="T14" fmla="*/ 0 w 4500"/>
                <a:gd name="T15" fmla="*/ 0 h 2027"/>
                <a:gd name="T16" fmla="*/ 0 w 4500"/>
                <a:gd name="T17" fmla="*/ 0 h 2027"/>
                <a:gd name="T18" fmla="*/ 0 w 4500"/>
                <a:gd name="T19" fmla="*/ 0 h 2027"/>
                <a:gd name="T20" fmla="*/ 0 w 4500"/>
                <a:gd name="T21" fmla="*/ 0 h 20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00"/>
                <a:gd name="T34" fmla="*/ 0 h 2027"/>
                <a:gd name="T35" fmla="*/ 4500 w 4500"/>
                <a:gd name="T36" fmla="*/ 2027 h 20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00" h="2027">
                  <a:moveTo>
                    <a:pt x="4482" y="0"/>
                  </a:moveTo>
                  <a:lnTo>
                    <a:pt x="4482" y="0"/>
                  </a:lnTo>
                  <a:lnTo>
                    <a:pt x="0" y="2002"/>
                  </a:lnTo>
                  <a:lnTo>
                    <a:pt x="10" y="2027"/>
                  </a:lnTo>
                  <a:lnTo>
                    <a:pt x="4492" y="26"/>
                  </a:lnTo>
                  <a:lnTo>
                    <a:pt x="4500" y="18"/>
                  </a:lnTo>
                  <a:lnTo>
                    <a:pt x="4500" y="8"/>
                  </a:lnTo>
                  <a:lnTo>
                    <a:pt x="4492" y="0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Freeform 53"/>
            <p:cNvSpPr>
              <a:spLocks/>
            </p:cNvSpPr>
            <p:nvPr/>
          </p:nvSpPr>
          <p:spPr bwMode="auto">
            <a:xfrm>
              <a:off x="5286" y="2413"/>
              <a:ext cx="62" cy="58"/>
            </a:xfrm>
            <a:custGeom>
              <a:avLst/>
              <a:gdLst>
                <a:gd name="T0" fmla="*/ 0 w 717"/>
                <a:gd name="T1" fmla="*/ 0 h 660"/>
                <a:gd name="T2" fmla="*/ 0 w 717"/>
                <a:gd name="T3" fmla="*/ 0 h 660"/>
                <a:gd name="T4" fmla="*/ 0 w 717"/>
                <a:gd name="T5" fmla="*/ 0 h 660"/>
                <a:gd name="T6" fmla="*/ 0 w 717"/>
                <a:gd name="T7" fmla="*/ 0 h 660"/>
                <a:gd name="T8" fmla="*/ 0 w 717"/>
                <a:gd name="T9" fmla="*/ 0 h 660"/>
                <a:gd name="T10" fmla="*/ 0 w 717"/>
                <a:gd name="T11" fmla="*/ 0 h 660"/>
                <a:gd name="T12" fmla="*/ 0 w 717"/>
                <a:gd name="T13" fmla="*/ 0 h 660"/>
                <a:gd name="T14" fmla="*/ 0 w 717"/>
                <a:gd name="T15" fmla="*/ 0 h 660"/>
                <a:gd name="T16" fmla="*/ 0 w 717"/>
                <a:gd name="T17" fmla="*/ 0 h 660"/>
                <a:gd name="T18" fmla="*/ 0 w 717"/>
                <a:gd name="T19" fmla="*/ 0 h 660"/>
                <a:gd name="T20" fmla="*/ 0 w 717"/>
                <a:gd name="T21" fmla="*/ 0 h 660"/>
                <a:gd name="T22" fmla="*/ 0 w 717"/>
                <a:gd name="T23" fmla="*/ 0 h 660"/>
                <a:gd name="T24" fmla="*/ 0 w 717"/>
                <a:gd name="T25" fmla="*/ 0 h 660"/>
                <a:gd name="T26" fmla="*/ 0 w 717"/>
                <a:gd name="T27" fmla="*/ 0 h 660"/>
                <a:gd name="T28" fmla="*/ 0 w 717"/>
                <a:gd name="T29" fmla="*/ 0 h 660"/>
                <a:gd name="T30" fmla="*/ 0 w 717"/>
                <a:gd name="T31" fmla="*/ 0 h 660"/>
                <a:gd name="T32" fmla="*/ 0 w 717"/>
                <a:gd name="T33" fmla="*/ 0 h 660"/>
                <a:gd name="T34" fmla="*/ 0 w 717"/>
                <a:gd name="T35" fmla="*/ 0 h 660"/>
                <a:gd name="T36" fmla="*/ 0 w 717"/>
                <a:gd name="T37" fmla="*/ 0 h 660"/>
                <a:gd name="T38" fmla="*/ 0 w 717"/>
                <a:gd name="T39" fmla="*/ 0 h 660"/>
                <a:gd name="T40" fmla="*/ 0 w 717"/>
                <a:gd name="T41" fmla="*/ 0 h 660"/>
                <a:gd name="T42" fmla="*/ 0 w 717"/>
                <a:gd name="T43" fmla="*/ 0 h 660"/>
                <a:gd name="T44" fmla="*/ 0 w 717"/>
                <a:gd name="T45" fmla="*/ 0 h 660"/>
                <a:gd name="T46" fmla="*/ 0 w 717"/>
                <a:gd name="T47" fmla="*/ 0 h 660"/>
                <a:gd name="T48" fmla="*/ 0 w 717"/>
                <a:gd name="T49" fmla="*/ 0 h 660"/>
                <a:gd name="T50" fmla="*/ 0 w 717"/>
                <a:gd name="T51" fmla="*/ 0 h 660"/>
                <a:gd name="T52" fmla="*/ 0 w 717"/>
                <a:gd name="T53" fmla="*/ 0 h 660"/>
                <a:gd name="T54" fmla="*/ 0 w 717"/>
                <a:gd name="T55" fmla="*/ 0 h 660"/>
                <a:gd name="T56" fmla="*/ 0 w 717"/>
                <a:gd name="T57" fmla="*/ 0 h 660"/>
                <a:gd name="T58" fmla="*/ 0 w 717"/>
                <a:gd name="T59" fmla="*/ 0 h 660"/>
                <a:gd name="T60" fmla="*/ 0 w 717"/>
                <a:gd name="T61" fmla="*/ 0 h 660"/>
                <a:gd name="T62" fmla="*/ 0 w 717"/>
                <a:gd name="T63" fmla="*/ 0 h 660"/>
                <a:gd name="T64" fmla="*/ 0 w 717"/>
                <a:gd name="T65" fmla="*/ 0 h 660"/>
                <a:gd name="T66" fmla="*/ 0 w 717"/>
                <a:gd name="T67" fmla="*/ 0 h 660"/>
                <a:gd name="T68" fmla="*/ 0 w 717"/>
                <a:gd name="T69" fmla="*/ 0 h 660"/>
                <a:gd name="T70" fmla="*/ 0 w 717"/>
                <a:gd name="T71" fmla="*/ 0 h 660"/>
                <a:gd name="T72" fmla="*/ 0 w 717"/>
                <a:gd name="T73" fmla="*/ 0 h 660"/>
                <a:gd name="T74" fmla="*/ 0 w 717"/>
                <a:gd name="T75" fmla="*/ 0 h 660"/>
                <a:gd name="T76" fmla="*/ 0 w 717"/>
                <a:gd name="T77" fmla="*/ 0 h 660"/>
                <a:gd name="T78" fmla="*/ 0 w 717"/>
                <a:gd name="T79" fmla="*/ 0 h 660"/>
                <a:gd name="T80" fmla="*/ 0 w 717"/>
                <a:gd name="T81" fmla="*/ 0 h 6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17"/>
                <a:gd name="T124" fmla="*/ 0 h 660"/>
                <a:gd name="T125" fmla="*/ 717 w 717"/>
                <a:gd name="T126" fmla="*/ 660 h 6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17" h="660">
                  <a:moveTo>
                    <a:pt x="18" y="81"/>
                  </a:moveTo>
                  <a:lnTo>
                    <a:pt x="18" y="81"/>
                  </a:lnTo>
                  <a:lnTo>
                    <a:pt x="129" y="45"/>
                  </a:lnTo>
                  <a:lnTo>
                    <a:pt x="235" y="27"/>
                  </a:lnTo>
                  <a:lnTo>
                    <a:pt x="334" y="25"/>
                  </a:lnTo>
                  <a:lnTo>
                    <a:pt x="423" y="37"/>
                  </a:lnTo>
                  <a:lnTo>
                    <a:pt x="498" y="61"/>
                  </a:lnTo>
                  <a:lnTo>
                    <a:pt x="565" y="91"/>
                  </a:lnTo>
                  <a:lnTo>
                    <a:pt x="620" y="134"/>
                  </a:lnTo>
                  <a:lnTo>
                    <a:pt x="658" y="182"/>
                  </a:lnTo>
                  <a:lnTo>
                    <a:pt x="681" y="233"/>
                  </a:lnTo>
                  <a:lnTo>
                    <a:pt x="691" y="288"/>
                  </a:lnTo>
                  <a:lnTo>
                    <a:pt x="686" y="349"/>
                  </a:lnTo>
                  <a:lnTo>
                    <a:pt x="664" y="410"/>
                  </a:lnTo>
                  <a:lnTo>
                    <a:pt x="618" y="470"/>
                  </a:lnTo>
                  <a:lnTo>
                    <a:pt x="555" y="529"/>
                  </a:lnTo>
                  <a:lnTo>
                    <a:pt x="471" y="587"/>
                  </a:lnTo>
                  <a:lnTo>
                    <a:pt x="362" y="634"/>
                  </a:lnTo>
                  <a:lnTo>
                    <a:pt x="372" y="660"/>
                  </a:lnTo>
                  <a:lnTo>
                    <a:pt x="482" y="608"/>
                  </a:lnTo>
                  <a:lnTo>
                    <a:pt x="569" y="549"/>
                  </a:lnTo>
                  <a:lnTo>
                    <a:pt x="638" y="486"/>
                  </a:lnTo>
                  <a:lnTo>
                    <a:pt x="684" y="420"/>
                  </a:lnTo>
                  <a:lnTo>
                    <a:pt x="711" y="354"/>
                  </a:lnTo>
                  <a:lnTo>
                    <a:pt x="717" y="288"/>
                  </a:lnTo>
                  <a:lnTo>
                    <a:pt x="707" y="227"/>
                  </a:lnTo>
                  <a:lnTo>
                    <a:pt x="678" y="167"/>
                  </a:lnTo>
                  <a:lnTo>
                    <a:pt x="636" y="114"/>
                  </a:lnTo>
                  <a:lnTo>
                    <a:pt x="579" y="71"/>
                  </a:lnTo>
                  <a:lnTo>
                    <a:pt x="509" y="35"/>
                  </a:lnTo>
                  <a:lnTo>
                    <a:pt x="428" y="13"/>
                  </a:lnTo>
                  <a:lnTo>
                    <a:pt x="334" y="0"/>
                  </a:lnTo>
                  <a:lnTo>
                    <a:pt x="235" y="3"/>
                  </a:lnTo>
                  <a:lnTo>
                    <a:pt x="125" y="21"/>
                  </a:lnTo>
                  <a:lnTo>
                    <a:pt x="8" y="55"/>
                  </a:lnTo>
                  <a:lnTo>
                    <a:pt x="0" y="63"/>
                  </a:lnTo>
                  <a:lnTo>
                    <a:pt x="3" y="71"/>
                  </a:lnTo>
                  <a:lnTo>
                    <a:pt x="8" y="81"/>
                  </a:lnTo>
                  <a:lnTo>
                    <a:pt x="18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8" name="Freeform 54"/>
            <p:cNvSpPr>
              <a:spLocks/>
            </p:cNvSpPr>
            <p:nvPr/>
          </p:nvSpPr>
          <p:spPr bwMode="auto">
            <a:xfrm>
              <a:off x="4844" y="2418"/>
              <a:ext cx="443" cy="156"/>
            </a:xfrm>
            <a:custGeom>
              <a:avLst/>
              <a:gdLst>
                <a:gd name="T0" fmla="*/ 0 w 5112"/>
                <a:gd name="T1" fmla="*/ 0 h 1800"/>
                <a:gd name="T2" fmla="*/ 0 w 5112"/>
                <a:gd name="T3" fmla="*/ 0 h 1800"/>
                <a:gd name="T4" fmla="*/ 0 w 5112"/>
                <a:gd name="T5" fmla="*/ 0 h 1800"/>
                <a:gd name="T6" fmla="*/ 0 w 5112"/>
                <a:gd name="T7" fmla="*/ 0 h 1800"/>
                <a:gd name="T8" fmla="*/ 0 w 5112"/>
                <a:gd name="T9" fmla="*/ 0 h 1800"/>
                <a:gd name="T10" fmla="*/ 0 w 5112"/>
                <a:gd name="T11" fmla="*/ 0 h 1800"/>
                <a:gd name="T12" fmla="*/ 0 w 5112"/>
                <a:gd name="T13" fmla="*/ 0 h 1800"/>
                <a:gd name="T14" fmla="*/ 0 w 5112"/>
                <a:gd name="T15" fmla="*/ 0 h 1800"/>
                <a:gd name="T16" fmla="*/ 0 w 5112"/>
                <a:gd name="T17" fmla="*/ 0 h 1800"/>
                <a:gd name="T18" fmla="*/ 0 w 5112"/>
                <a:gd name="T19" fmla="*/ 0 h 1800"/>
                <a:gd name="T20" fmla="*/ 0 w 5112"/>
                <a:gd name="T21" fmla="*/ 0 h 1800"/>
                <a:gd name="T22" fmla="*/ 0 w 5112"/>
                <a:gd name="T23" fmla="*/ 0 h 18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12"/>
                <a:gd name="T37" fmla="*/ 0 h 1800"/>
                <a:gd name="T38" fmla="*/ 5112 w 5112"/>
                <a:gd name="T39" fmla="*/ 1800 h 18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12" h="1800">
                  <a:moveTo>
                    <a:pt x="15" y="1800"/>
                  </a:moveTo>
                  <a:lnTo>
                    <a:pt x="18" y="1800"/>
                  </a:lnTo>
                  <a:lnTo>
                    <a:pt x="5112" y="26"/>
                  </a:lnTo>
                  <a:lnTo>
                    <a:pt x="5102" y="0"/>
                  </a:lnTo>
                  <a:lnTo>
                    <a:pt x="8" y="1774"/>
                  </a:lnTo>
                  <a:lnTo>
                    <a:pt x="10" y="1774"/>
                  </a:lnTo>
                  <a:lnTo>
                    <a:pt x="8" y="1774"/>
                  </a:lnTo>
                  <a:lnTo>
                    <a:pt x="0" y="1782"/>
                  </a:lnTo>
                  <a:lnTo>
                    <a:pt x="2" y="1789"/>
                  </a:lnTo>
                  <a:lnTo>
                    <a:pt x="8" y="1800"/>
                  </a:lnTo>
                  <a:lnTo>
                    <a:pt x="18" y="1800"/>
                  </a:lnTo>
                  <a:lnTo>
                    <a:pt x="15" y="1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9" name="Freeform 55"/>
            <p:cNvSpPr>
              <a:spLocks/>
            </p:cNvSpPr>
            <p:nvPr/>
          </p:nvSpPr>
          <p:spPr bwMode="auto">
            <a:xfrm>
              <a:off x="4811" y="2572"/>
              <a:ext cx="35" cy="5"/>
            </a:xfrm>
            <a:custGeom>
              <a:avLst/>
              <a:gdLst>
                <a:gd name="T0" fmla="*/ 0 w 400"/>
                <a:gd name="T1" fmla="*/ 0 h 60"/>
                <a:gd name="T2" fmla="*/ 0 w 400"/>
                <a:gd name="T3" fmla="*/ 0 h 60"/>
                <a:gd name="T4" fmla="*/ 0 w 400"/>
                <a:gd name="T5" fmla="*/ 0 h 60"/>
                <a:gd name="T6" fmla="*/ 0 w 400"/>
                <a:gd name="T7" fmla="*/ 0 h 60"/>
                <a:gd name="T8" fmla="*/ 0 w 400"/>
                <a:gd name="T9" fmla="*/ 0 h 60"/>
                <a:gd name="T10" fmla="*/ 0 w 400"/>
                <a:gd name="T11" fmla="*/ 0 h 60"/>
                <a:gd name="T12" fmla="*/ 0 w 400"/>
                <a:gd name="T13" fmla="*/ 0 h 60"/>
                <a:gd name="T14" fmla="*/ 0 w 400"/>
                <a:gd name="T15" fmla="*/ 0 h 60"/>
                <a:gd name="T16" fmla="*/ 0 w 400"/>
                <a:gd name="T17" fmla="*/ 0 h 60"/>
                <a:gd name="T18" fmla="*/ 0 w 400"/>
                <a:gd name="T19" fmla="*/ 0 h 60"/>
                <a:gd name="T20" fmla="*/ 0 w 400"/>
                <a:gd name="T21" fmla="*/ 0 h 60"/>
                <a:gd name="T22" fmla="*/ 0 w 400"/>
                <a:gd name="T23" fmla="*/ 0 h 60"/>
                <a:gd name="T24" fmla="*/ 0 w 400"/>
                <a:gd name="T25" fmla="*/ 0 h 60"/>
                <a:gd name="T26" fmla="*/ 0 w 400"/>
                <a:gd name="T27" fmla="*/ 0 h 60"/>
                <a:gd name="T28" fmla="*/ 0 w 400"/>
                <a:gd name="T29" fmla="*/ 0 h 60"/>
                <a:gd name="T30" fmla="*/ 0 w 400"/>
                <a:gd name="T31" fmla="*/ 0 h 60"/>
                <a:gd name="T32" fmla="*/ 0 w 400"/>
                <a:gd name="T33" fmla="*/ 0 h 60"/>
                <a:gd name="T34" fmla="*/ 0 w 400"/>
                <a:gd name="T35" fmla="*/ 0 h 60"/>
                <a:gd name="T36" fmla="*/ 0 w 400"/>
                <a:gd name="T37" fmla="*/ 0 h 60"/>
                <a:gd name="T38" fmla="*/ 0 w 400"/>
                <a:gd name="T39" fmla="*/ 0 h 60"/>
                <a:gd name="T40" fmla="*/ 0 w 400"/>
                <a:gd name="T41" fmla="*/ 0 h 60"/>
                <a:gd name="T42" fmla="*/ 0 w 400"/>
                <a:gd name="T43" fmla="*/ 0 h 60"/>
                <a:gd name="T44" fmla="*/ 0 w 400"/>
                <a:gd name="T45" fmla="*/ 0 h 60"/>
                <a:gd name="T46" fmla="*/ 0 w 400"/>
                <a:gd name="T47" fmla="*/ 0 h 60"/>
                <a:gd name="T48" fmla="*/ 0 w 400"/>
                <a:gd name="T49" fmla="*/ 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0"/>
                <a:gd name="T76" fmla="*/ 0 h 60"/>
                <a:gd name="T77" fmla="*/ 400 w 400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0" h="60">
                  <a:moveTo>
                    <a:pt x="10" y="58"/>
                  </a:moveTo>
                  <a:lnTo>
                    <a:pt x="10" y="58"/>
                  </a:lnTo>
                  <a:lnTo>
                    <a:pt x="58" y="60"/>
                  </a:lnTo>
                  <a:lnTo>
                    <a:pt x="109" y="60"/>
                  </a:lnTo>
                  <a:lnTo>
                    <a:pt x="160" y="60"/>
                  </a:lnTo>
                  <a:lnTo>
                    <a:pt x="208" y="56"/>
                  </a:lnTo>
                  <a:lnTo>
                    <a:pt x="259" y="53"/>
                  </a:lnTo>
                  <a:lnTo>
                    <a:pt x="309" y="46"/>
                  </a:lnTo>
                  <a:lnTo>
                    <a:pt x="354" y="36"/>
                  </a:lnTo>
                  <a:lnTo>
                    <a:pt x="400" y="26"/>
                  </a:lnTo>
                  <a:lnTo>
                    <a:pt x="395" y="0"/>
                  </a:lnTo>
                  <a:lnTo>
                    <a:pt x="350" y="10"/>
                  </a:lnTo>
                  <a:lnTo>
                    <a:pt x="304" y="20"/>
                  </a:lnTo>
                  <a:lnTo>
                    <a:pt x="259" y="28"/>
                  </a:lnTo>
                  <a:lnTo>
                    <a:pt x="208" y="30"/>
                  </a:lnTo>
                  <a:lnTo>
                    <a:pt x="160" y="36"/>
                  </a:lnTo>
                  <a:lnTo>
                    <a:pt x="109" y="36"/>
                  </a:lnTo>
                  <a:lnTo>
                    <a:pt x="58" y="36"/>
                  </a:lnTo>
                  <a:lnTo>
                    <a:pt x="10" y="32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1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0" name="Freeform 56"/>
            <p:cNvSpPr>
              <a:spLocks/>
            </p:cNvSpPr>
            <p:nvPr/>
          </p:nvSpPr>
          <p:spPr bwMode="auto">
            <a:xfrm>
              <a:off x="4677" y="2570"/>
              <a:ext cx="135" cy="7"/>
            </a:xfrm>
            <a:custGeom>
              <a:avLst/>
              <a:gdLst>
                <a:gd name="T0" fmla="*/ 0 w 1559"/>
                <a:gd name="T1" fmla="*/ 0 h 76"/>
                <a:gd name="T2" fmla="*/ 0 w 1559"/>
                <a:gd name="T3" fmla="*/ 0 h 76"/>
                <a:gd name="T4" fmla="*/ 0 w 1559"/>
                <a:gd name="T5" fmla="*/ 0 h 76"/>
                <a:gd name="T6" fmla="*/ 0 w 1559"/>
                <a:gd name="T7" fmla="*/ 0 h 76"/>
                <a:gd name="T8" fmla="*/ 0 w 1559"/>
                <a:gd name="T9" fmla="*/ 0 h 76"/>
                <a:gd name="T10" fmla="*/ 0 w 1559"/>
                <a:gd name="T11" fmla="*/ 0 h 76"/>
                <a:gd name="T12" fmla="*/ 0 w 1559"/>
                <a:gd name="T13" fmla="*/ 0 h 76"/>
                <a:gd name="T14" fmla="*/ 0 w 1559"/>
                <a:gd name="T15" fmla="*/ 0 h 76"/>
                <a:gd name="T16" fmla="*/ 0 w 1559"/>
                <a:gd name="T17" fmla="*/ 0 h 76"/>
                <a:gd name="T18" fmla="*/ 0 w 1559"/>
                <a:gd name="T19" fmla="*/ 0 h 76"/>
                <a:gd name="T20" fmla="*/ 0 w 1559"/>
                <a:gd name="T21" fmla="*/ 0 h 76"/>
                <a:gd name="T22" fmla="*/ 0 w 1559"/>
                <a:gd name="T23" fmla="*/ 0 h 76"/>
                <a:gd name="T24" fmla="*/ 0 w 1559"/>
                <a:gd name="T25" fmla="*/ 0 h 76"/>
                <a:gd name="T26" fmla="*/ 0 w 1559"/>
                <a:gd name="T27" fmla="*/ 0 h 76"/>
                <a:gd name="T28" fmla="*/ 0 w 1559"/>
                <a:gd name="T29" fmla="*/ 0 h 76"/>
                <a:gd name="T30" fmla="*/ 0 w 1559"/>
                <a:gd name="T31" fmla="*/ 0 h 76"/>
                <a:gd name="T32" fmla="*/ 0 w 1559"/>
                <a:gd name="T33" fmla="*/ 0 h 76"/>
                <a:gd name="T34" fmla="*/ 0 w 1559"/>
                <a:gd name="T35" fmla="*/ 0 h 76"/>
                <a:gd name="T36" fmla="*/ 0 w 1559"/>
                <a:gd name="T37" fmla="*/ 0 h 76"/>
                <a:gd name="T38" fmla="*/ 0 w 1559"/>
                <a:gd name="T39" fmla="*/ 0 h 76"/>
                <a:gd name="T40" fmla="*/ 0 w 1559"/>
                <a:gd name="T41" fmla="*/ 0 h 76"/>
                <a:gd name="T42" fmla="*/ 0 w 1559"/>
                <a:gd name="T43" fmla="*/ 0 h 76"/>
                <a:gd name="T44" fmla="*/ 0 w 1559"/>
                <a:gd name="T45" fmla="*/ 0 h 76"/>
                <a:gd name="T46" fmla="*/ 0 w 1559"/>
                <a:gd name="T47" fmla="*/ 0 h 76"/>
                <a:gd name="T48" fmla="*/ 0 w 1559"/>
                <a:gd name="T49" fmla="*/ 0 h 76"/>
                <a:gd name="T50" fmla="*/ 0 w 1559"/>
                <a:gd name="T51" fmla="*/ 0 h 76"/>
                <a:gd name="T52" fmla="*/ 0 w 1559"/>
                <a:gd name="T53" fmla="*/ 0 h 76"/>
                <a:gd name="T54" fmla="*/ 0 w 1559"/>
                <a:gd name="T55" fmla="*/ 0 h 76"/>
                <a:gd name="T56" fmla="*/ 0 w 1559"/>
                <a:gd name="T57" fmla="*/ 0 h 76"/>
                <a:gd name="T58" fmla="*/ 0 w 1559"/>
                <a:gd name="T59" fmla="*/ 0 h 76"/>
                <a:gd name="T60" fmla="*/ 0 w 1559"/>
                <a:gd name="T61" fmla="*/ 0 h 76"/>
                <a:gd name="T62" fmla="*/ 0 w 1559"/>
                <a:gd name="T63" fmla="*/ 0 h 76"/>
                <a:gd name="T64" fmla="*/ 0 w 1559"/>
                <a:gd name="T65" fmla="*/ 0 h 76"/>
                <a:gd name="T66" fmla="*/ 0 w 1559"/>
                <a:gd name="T67" fmla="*/ 0 h 76"/>
                <a:gd name="T68" fmla="*/ 0 w 1559"/>
                <a:gd name="T69" fmla="*/ 0 h 76"/>
                <a:gd name="T70" fmla="*/ 0 w 1559"/>
                <a:gd name="T71" fmla="*/ 0 h 76"/>
                <a:gd name="T72" fmla="*/ 0 w 1559"/>
                <a:gd name="T73" fmla="*/ 0 h 76"/>
                <a:gd name="T74" fmla="*/ 0 w 1559"/>
                <a:gd name="T75" fmla="*/ 0 h 76"/>
                <a:gd name="T76" fmla="*/ 0 w 1559"/>
                <a:gd name="T77" fmla="*/ 0 h 76"/>
                <a:gd name="T78" fmla="*/ 0 w 1559"/>
                <a:gd name="T79" fmla="*/ 0 h 76"/>
                <a:gd name="T80" fmla="*/ 0 w 1559"/>
                <a:gd name="T81" fmla="*/ 0 h 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59"/>
                <a:gd name="T124" fmla="*/ 0 h 76"/>
                <a:gd name="T125" fmla="*/ 1559 w 1559"/>
                <a:gd name="T126" fmla="*/ 76 h 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59" h="76">
                  <a:moveTo>
                    <a:pt x="10" y="44"/>
                  </a:moveTo>
                  <a:lnTo>
                    <a:pt x="10" y="44"/>
                  </a:lnTo>
                  <a:lnTo>
                    <a:pt x="94" y="36"/>
                  </a:lnTo>
                  <a:lnTo>
                    <a:pt x="182" y="33"/>
                  </a:lnTo>
                  <a:lnTo>
                    <a:pt x="273" y="28"/>
                  </a:lnTo>
                  <a:lnTo>
                    <a:pt x="368" y="26"/>
                  </a:lnTo>
                  <a:lnTo>
                    <a:pt x="463" y="26"/>
                  </a:lnTo>
                  <a:lnTo>
                    <a:pt x="560" y="26"/>
                  </a:lnTo>
                  <a:lnTo>
                    <a:pt x="658" y="26"/>
                  </a:lnTo>
                  <a:lnTo>
                    <a:pt x="759" y="28"/>
                  </a:lnTo>
                  <a:lnTo>
                    <a:pt x="860" y="30"/>
                  </a:lnTo>
                  <a:lnTo>
                    <a:pt x="965" y="36"/>
                  </a:lnTo>
                  <a:lnTo>
                    <a:pt x="1066" y="40"/>
                  </a:lnTo>
                  <a:lnTo>
                    <a:pt x="1166" y="46"/>
                  </a:lnTo>
                  <a:lnTo>
                    <a:pt x="1265" y="54"/>
                  </a:lnTo>
                  <a:lnTo>
                    <a:pt x="1367" y="60"/>
                  </a:lnTo>
                  <a:lnTo>
                    <a:pt x="1463" y="68"/>
                  </a:lnTo>
                  <a:lnTo>
                    <a:pt x="1559" y="76"/>
                  </a:lnTo>
                  <a:lnTo>
                    <a:pt x="1559" y="50"/>
                  </a:lnTo>
                  <a:lnTo>
                    <a:pt x="1463" y="44"/>
                  </a:lnTo>
                  <a:lnTo>
                    <a:pt x="1367" y="36"/>
                  </a:lnTo>
                  <a:lnTo>
                    <a:pt x="1265" y="28"/>
                  </a:lnTo>
                  <a:lnTo>
                    <a:pt x="1166" y="20"/>
                  </a:lnTo>
                  <a:lnTo>
                    <a:pt x="1066" y="15"/>
                  </a:lnTo>
                  <a:lnTo>
                    <a:pt x="965" y="10"/>
                  </a:lnTo>
                  <a:lnTo>
                    <a:pt x="860" y="5"/>
                  </a:lnTo>
                  <a:lnTo>
                    <a:pt x="759" y="3"/>
                  </a:lnTo>
                  <a:lnTo>
                    <a:pt x="658" y="0"/>
                  </a:lnTo>
                  <a:lnTo>
                    <a:pt x="560" y="0"/>
                  </a:lnTo>
                  <a:lnTo>
                    <a:pt x="463" y="0"/>
                  </a:lnTo>
                  <a:lnTo>
                    <a:pt x="368" y="0"/>
                  </a:lnTo>
                  <a:lnTo>
                    <a:pt x="273" y="3"/>
                  </a:lnTo>
                  <a:lnTo>
                    <a:pt x="182" y="8"/>
                  </a:lnTo>
                  <a:lnTo>
                    <a:pt x="94" y="10"/>
                  </a:lnTo>
                  <a:lnTo>
                    <a:pt x="10" y="18"/>
                  </a:lnTo>
                  <a:lnTo>
                    <a:pt x="3" y="23"/>
                  </a:lnTo>
                  <a:lnTo>
                    <a:pt x="0" y="30"/>
                  </a:lnTo>
                  <a:lnTo>
                    <a:pt x="3" y="38"/>
                  </a:lnTo>
                  <a:lnTo>
                    <a:pt x="1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1" name="Freeform 57"/>
            <p:cNvSpPr>
              <a:spLocks/>
            </p:cNvSpPr>
            <p:nvPr/>
          </p:nvSpPr>
          <p:spPr bwMode="auto">
            <a:xfrm>
              <a:off x="4375" y="2572"/>
              <a:ext cx="303" cy="55"/>
            </a:xfrm>
            <a:custGeom>
              <a:avLst/>
              <a:gdLst>
                <a:gd name="T0" fmla="*/ 0 w 3497"/>
                <a:gd name="T1" fmla="*/ 0 h 645"/>
                <a:gd name="T2" fmla="*/ 0 w 3497"/>
                <a:gd name="T3" fmla="*/ 0 h 645"/>
                <a:gd name="T4" fmla="*/ 0 w 3497"/>
                <a:gd name="T5" fmla="*/ 0 h 645"/>
                <a:gd name="T6" fmla="*/ 0 w 3497"/>
                <a:gd name="T7" fmla="*/ 0 h 645"/>
                <a:gd name="T8" fmla="*/ 0 w 3497"/>
                <a:gd name="T9" fmla="*/ 0 h 645"/>
                <a:gd name="T10" fmla="*/ 0 w 3497"/>
                <a:gd name="T11" fmla="*/ 0 h 645"/>
                <a:gd name="T12" fmla="*/ 0 w 3497"/>
                <a:gd name="T13" fmla="*/ 0 h 645"/>
                <a:gd name="T14" fmla="*/ 0 w 3497"/>
                <a:gd name="T15" fmla="*/ 0 h 645"/>
                <a:gd name="T16" fmla="*/ 0 w 3497"/>
                <a:gd name="T17" fmla="*/ 0 h 645"/>
                <a:gd name="T18" fmla="*/ 0 w 3497"/>
                <a:gd name="T19" fmla="*/ 0 h 645"/>
                <a:gd name="T20" fmla="*/ 0 w 3497"/>
                <a:gd name="T21" fmla="*/ 0 h 645"/>
                <a:gd name="T22" fmla="*/ 0 w 3497"/>
                <a:gd name="T23" fmla="*/ 0 h 645"/>
                <a:gd name="T24" fmla="*/ 0 w 3497"/>
                <a:gd name="T25" fmla="*/ 0 h 645"/>
                <a:gd name="T26" fmla="*/ 0 w 3497"/>
                <a:gd name="T27" fmla="*/ 0 h 645"/>
                <a:gd name="T28" fmla="*/ 0 w 3497"/>
                <a:gd name="T29" fmla="*/ 0 h 645"/>
                <a:gd name="T30" fmla="*/ 0 w 3497"/>
                <a:gd name="T31" fmla="*/ 0 h 645"/>
                <a:gd name="T32" fmla="*/ 0 w 3497"/>
                <a:gd name="T33" fmla="*/ 0 h 645"/>
                <a:gd name="T34" fmla="*/ 0 w 3497"/>
                <a:gd name="T35" fmla="*/ 0 h 645"/>
                <a:gd name="T36" fmla="*/ 0 w 3497"/>
                <a:gd name="T37" fmla="*/ 0 h 645"/>
                <a:gd name="T38" fmla="*/ 0 w 3497"/>
                <a:gd name="T39" fmla="*/ 0 h 645"/>
                <a:gd name="T40" fmla="*/ 0 w 3497"/>
                <a:gd name="T41" fmla="*/ 0 h 645"/>
                <a:gd name="T42" fmla="*/ 0 w 3497"/>
                <a:gd name="T43" fmla="*/ 0 h 645"/>
                <a:gd name="T44" fmla="*/ 0 w 3497"/>
                <a:gd name="T45" fmla="*/ 0 h 645"/>
                <a:gd name="T46" fmla="*/ 0 w 3497"/>
                <a:gd name="T47" fmla="*/ 0 h 645"/>
                <a:gd name="T48" fmla="*/ 0 w 3497"/>
                <a:gd name="T49" fmla="*/ 0 h 645"/>
                <a:gd name="T50" fmla="*/ 0 w 3497"/>
                <a:gd name="T51" fmla="*/ 0 h 645"/>
                <a:gd name="T52" fmla="*/ 0 w 3497"/>
                <a:gd name="T53" fmla="*/ 0 h 645"/>
                <a:gd name="T54" fmla="*/ 0 w 3497"/>
                <a:gd name="T55" fmla="*/ 0 h 645"/>
                <a:gd name="T56" fmla="*/ 0 w 3497"/>
                <a:gd name="T57" fmla="*/ 0 h 645"/>
                <a:gd name="T58" fmla="*/ 0 w 3497"/>
                <a:gd name="T59" fmla="*/ 0 h 645"/>
                <a:gd name="T60" fmla="*/ 0 w 3497"/>
                <a:gd name="T61" fmla="*/ 0 h 645"/>
                <a:gd name="T62" fmla="*/ 0 w 3497"/>
                <a:gd name="T63" fmla="*/ 0 h 645"/>
                <a:gd name="T64" fmla="*/ 0 w 3497"/>
                <a:gd name="T65" fmla="*/ 0 h 645"/>
                <a:gd name="T66" fmla="*/ 0 w 3497"/>
                <a:gd name="T67" fmla="*/ 0 h 645"/>
                <a:gd name="T68" fmla="*/ 0 w 3497"/>
                <a:gd name="T69" fmla="*/ 0 h 645"/>
                <a:gd name="T70" fmla="*/ 0 w 3497"/>
                <a:gd name="T71" fmla="*/ 0 h 64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97"/>
                <a:gd name="T109" fmla="*/ 0 h 645"/>
                <a:gd name="T110" fmla="*/ 3497 w 3497"/>
                <a:gd name="T111" fmla="*/ 645 h 64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97" h="645">
                  <a:moveTo>
                    <a:pt x="17" y="645"/>
                  </a:moveTo>
                  <a:lnTo>
                    <a:pt x="17" y="645"/>
                  </a:lnTo>
                  <a:lnTo>
                    <a:pt x="122" y="609"/>
                  </a:lnTo>
                  <a:lnTo>
                    <a:pt x="225" y="574"/>
                  </a:lnTo>
                  <a:lnTo>
                    <a:pt x="326" y="541"/>
                  </a:lnTo>
                  <a:lnTo>
                    <a:pt x="428" y="508"/>
                  </a:lnTo>
                  <a:lnTo>
                    <a:pt x="531" y="475"/>
                  </a:lnTo>
                  <a:lnTo>
                    <a:pt x="638" y="447"/>
                  </a:lnTo>
                  <a:lnTo>
                    <a:pt x="742" y="417"/>
                  </a:lnTo>
                  <a:lnTo>
                    <a:pt x="845" y="392"/>
                  </a:lnTo>
                  <a:lnTo>
                    <a:pt x="951" y="364"/>
                  </a:lnTo>
                  <a:lnTo>
                    <a:pt x="1058" y="338"/>
                  </a:lnTo>
                  <a:lnTo>
                    <a:pt x="1161" y="316"/>
                  </a:lnTo>
                  <a:lnTo>
                    <a:pt x="1268" y="293"/>
                  </a:lnTo>
                  <a:lnTo>
                    <a:pt x="1374" y="271"/>
                  </a:lnTo>
                  <a:lnTo>
                    <a:pt x="1483" y="250"/>
                  </a:lnTo>
                  <a:lnTo>
                    <a:pt x="1589" y="230"/>
                  </a:lnTo>
                  <a:lnTo>
                    <a:pt x="1698" y="212"/>
                  </a:lnTo>
                  <a:lnTo>
                    <a:pt x="1807" y="194"/>
                  </a:lnTo>
                  <a:lnTo>
                    <a:pt x="1916" y="177"/>
                  </a:lnTo>
                  <a:lnTo>
                    <a:pt x="2024" y="162"/>
                  </a:lnTo>
                  <a:lnTo>
                    <a:pt x="2133" y="147"/>
                  </a:lnTo>
                  <a:lnTo>
                    <a:pt x="2245" y="131"/>
                  </a:lnTo>
                  <a:lnTo>
                    <a:pt x="2356" y="119"/>
                  </a:lnTo>
                  <a:lnTo>
                    <a:pt x="2467" y="107"/>
                  </a:lnTo>
                  <a:lnTo>
                    <a:pt x="2577" y="93"/>
                  </a:lnTo>
                  <a:lnTo>
                    <a:pt x="2690" y="83"/>
                  </a:lnTo>
                  <a:lnTo>
                    <a:pt x="2804" y="73"/>
                  </a:lnTo>
                  <a:lnTo>
                    <a:pt x="2917" y="63"/>
                  </a:lnTo>
                  <a:lnTo>
                    <a:pt x="3032" y="56"/>
                  </a:lnTo>
                  <a:lnTo>
                    <a:pt x="3148" y="46"/>
                  </a:lnTo>
                  <a:lnTo>
                    <a:pt x="3262" y="38"/>
                  </a:lnTo>
                  <a:lnTo>
                    <a:pt x="3381" y="32"/>
                  </a:lnTo>
                  <a:lnTo>
                    <a:pt x="3497" y="26"/>
                  </a:lnTo>
                  <a:lnTo>
                    <a:pt x="3497" y="0"/>
                  </a:lnTo>
                  <a:lnTo>
                    <a:pt x="3381" y="8"/>
                  </a:lnTo>
                  <a:lnTo>
                    <a:pt x="3262" y="12"/>
                  </a:lnTo>
                  <a:lnTo>
                    <a:pt x="3148" y="20"/>
                  </a:lnTo>
                  <a:lnTo>
                    <a:pt x="3032" y="30"/>
                  </a:lnTo>
                  <a:lnTo>
                    <a:pt x="2917" y="38"/>
                  </a:lnTo>
                  <a:lnTo>
                    <a:pt x="2804" y="48"/>
                  </a:lnTo>
                  <a:lnTo>
                    <a:pt x="2690" y="58"/>
                  </a:lnTo>
                  <a:lnTo>
                    <a:pt x="2577" y="68"/>
                  </a:lnTo>
                  <a:lnTo>
                    <a:pt x="2462" y="81"/>
                  </a:lnTo>
                  <a:lnTo>
                    <a:pt x="2350" y="93"/>
                  </a:lnTo>
                  <a:lnTo>
                    <a:pt x="2239" y="107"/>
                  </a:lnTo>
                  <a:lnTo>
                    <a:pt x="2129" y="121"/>
                  </a:lnTo>
                  <a:lnTo>
                    <a:pt x="2020" y="137"/>
                  </a:lnTo>
                  <a:lnTo>
                    <a:pt x="1911" y="152"/>
                  </a:lnTo>
                  <a:lnTo>
                    <a:pt x="1801" y="170"/>
                  </a:lnTo>
                  <a:lnTo>
                    <a:pt x="1693" y="188"/>
                  </a:lnTo>
                  <a:lnTo>
                    <a:pt x="1584" y="204"/>
                  </a:lnTo>
                  <a:lnTo>
                    <a:pt x="1477" y="225"/>
                  </a:lnTo>
                  <a:lnTo>
                    <a:pt x="1369" y="245"/>
                  </a:lnTo>
                  <a:lnTo>
                    <a:pt x="1262" y="267"/>
                  </a:lnTo>
                  <a:lnTo>
                    <a:pt x="1157" y="291"/>
                  </a:lnTo>
                  <a:lnTo>
                    <a:pt x="1052" y="313"/>
                  </a:lnTo>
                  <a:lnTo>
                    <a:pt x="946" y="338"/>
                  </a:lnTo>
                  <a:lnTo>
                    <a:pt x="841" y="366"/>
                  </a:lnTo>
                  <a:lnTo>
                    <a:pt x="736" y="392"/>
                  </a:lnTo>
                  <a:lnTo>
                    <a:pt x="632" y="423"/>
                  </a:lnTo>
                  <a:lnTo>
                    <a:pt x="527" y="450"/>
                  </a:lnTo>
                  <a:lnTo>
                    <a:pt x="422" y="483"/>
                  </a:lnTo>
                  <a:lnTo>
                    <a:pt x="316" y="516"/>
                  </a:lnTo>
                  <a:lnTo>
                    <a:pt x="215" y="548"/>
                  </a:lnTo>
                  <a:lnTo>
                    <a:pt x="112" y="584"/>
                  </a:lnTo>
                  <a:lnTo>
                    <a:pt x="7" y="619"/>
                  </a:lnTo>
                  <a:lnTo>
                    <a:pt x="0" y="627"/>
                  </a:lnTo>
                  <a:lnTo>
                    <a:pt x="2" y="635"/>
                  </a:lnTo>
                  <a:lnTo>
                    <a:pt x="7" y="645"/>
                  </a:lnTo>
                  <a:lnTo>
                    <a:pt x="17" y="6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2" name="Freeform 58"/>
            <p:cNvSpPr>
              <a:spLocks/>
            </p:cNvSpPr>
            <p:nvPr/>
          </p:nvSpPr>
          <p:spPr bwMode="auto">
            <a:xfrm>
              <a:off x="4355" y="2625"/>
              <a:ext cx="22" cy="41"/>
            </a:xfrm>
            <a:custGeom>
              <a:avLst/>
              <a:gdLst>
                <a:gd name="T0" fmla="*/ 0 w 243"/>
                <a:gd name="T1" fmla="*/ 0 h 471"/>
                <a:gd name="T2" fmla="*/ 0 w 243"/>
                <a:gd name="T3" fmla="*/ 0 h 471"/>
                <a:gd name="T4" fmla="*/ 0 w 243"/>
                <a:gd name="T5" fmla="*/ 0 h 471"/>
                <a:gd name="T6" fmla="*/ 0 w 243"/>
                <a:gd name="T7" fmla="*/ 0 h 471"/>
                <a:gd name="T8" fmla="*/ 0 w 243"/>
                <a:gd name="T9" fmla="*/ 0 h 471"/>
                <a:gd name="T10" fmla="*/ 0 w 243"/>
                <a:gd name="T11" fmla="*/ 0 h 471"/>
                <a:gd name="T12" fmla="*/ 0 w 243"/>
                <a:gd name="T13" fmla="*/ 0 h 471"/>
                <a:gd name="T14" fmla="*/ 0 w 243"/>
                <a:gd name="T15" fmla="*/ 0 h 471"/>
                <a:gd name="T16" fmla="*/ 0 w 243"/>
                <a:gd name="T17" fmla="*/ 0 h 471"/>
                <a:gd name="T18" fmla="*/ 0 w 243"/>
                <a:gd name="T19" fmla="*/ 0 h 471"/>
                <a:gd name="T20" fmla="*/ 0 w 243"/>
                <a:gd name="T21" fmla="*/ 0 h 471"/>
                <a:gd name="T22" fmla="*/ 0 w 243"/>
                <a:gd name="T23" fmla="*/ 0 h 471"/>
                <a:gd name="T24" fmla="*/ 0 w 243"/>
                <a:gd name="T25" fmla="*/ 0 h 471"/>
                <a:gd name="T26" fmla="*/ 0 w 243"/>
                <a:gd name="T27" fmla="*/ 0 h 471"/>
                <a:gd name="T28" fmla="*/ 0 w 243"/>
                <a:gd name="T29" fmla="*/ 0 h 471"/>
                <a:gd name="T30" fmla="*/ 0 w 243"/>
                <a:gd name="T31" fmla="*/ 0 h 471"/>
                <a:gd name="T32" fmla="*/ 0 w 243"/>
                <a:gd name="T33" fmla="*/ 0 h 471"/>
                <a:gd name="T34" fmla="*/ 0 w 243"/>
                <a:gd name="T35" fmla="*/ 0 h 471"/>
                <a:gd name="T36" fmla="*/ 0 w 243"/>
                <a:gd name="T37" fmla="*/ 0 h 471"/>
                <a:gd name="T38" fmla="*/ 0 w 243"/>
                <a:gd name="T39" fmla="*/ 0 h 471"/>
                <a:gd name="T40" fmla="*/ 0 w 243"/>
                <a:gd name="T41" fmla="*/ 0 h 471"/>
                <a:gd name="T42" fmla="*/ 0 w 243"/>
                <a:gd name="T43" fmla="*/ 0 h 471"/>
                <a:gd name="T44" fmla="*/ 0 w 243"/>
                <a:gd name="T45" fmla="*/ 0 h 471"/>
                <a:gd name="T46" fmla="*/ 0 w 243"/>
                <a:gd name="T47" fmla="*/ 0 h 471"/>
                <a:gd name="T48" fmla="*/ 0 w 243"/>
                <a:gd name="T49" fmla="*/ 0 h 471"/>
                <a:gd name="T50" fmla="*/ 0 w 243"/>
                <a:gd name="T51" fmla="*/ 0 h 471"/>
                <a:gd name="T52" fmla="*/ 0 w 243"/>
                <a:gd name="T53" fmla="*/ 0 h 471"/>
                <a:gd name="T54" fmla="*/ 0 w 243"/>
                <a:gd name="T55" fmla="*/ 0 h 471"/>
                <a:gd name="T56" fmla="*/ 0 w 243"/>
                <a:gd name="T57" fmla="*/ 0 h 471"/>
                <a:gd name="T58" fmla="*/ 0 w 243"/>
                <a:gd name="T59" fmla="*/ 0 h 471"/>
                <a:gd name="T60" fmla="*/ 0 w 243"/>
                <a:gd name="T61" fmla="*/ 0 h 471"/>
                <a:gd name="T62" fmla="*/ 0 w 243"/>
                <a:gd name="T63" fmla="*/ 0 h 471"/>
                <a:gd name="T64" fmla="*/ 0 w 243"/>
                <a:gd name="T65" fmla="*/ 0 h 471"/>
                <a:gd name="T66" fmla="*/ 0 w 243"/>
                <a:gd name="T67" fmla="*/ 0 h 471"/>
                <a:gd name="T68" fmla="*/ 0 w 243"/>
                <a:gd name="T69" fmla="*/ 0 h 471"/>
                <a:gd name="T70" fmla="*/ 0 w 243"/>
                <a:gd name="T71" fmla="*/ 0 h 471"/>
                <a:gd name="T72" fmla="*/ 0 w 243"/>
                <a:gd name="T73" fmla="*/ 0 h 471"/>
                <a:gd name="T74" fmla="*/ 0 w 243"/>
                <a:gd name="T75" fmla="*/ 0 h 471"/>
                <a:gd name="T76" fmla="*/ 0 w 243"/>
                <a:gd name="T77" fmla="*/ 0 h 471"/>
                <a:gd name="T78" fmla="*/ 0 w 243"/>
                <a:gd name="T79" fmla="*/ 0 h 471"/>
                <a:gd name="T80" fmla="*/ 0 w 243"/>
                <a:gd name="T81" fmla="*/ 0 h 4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3"/>
                <a:gd name="T124" fmla="*/ 0 h 471"/>
                <a:gd name="T125" fmla="*/ 243 w 243"/>
                <a:gd name="T126" fmla="*/ 471 h 4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3" h="471">
                  <a:moveTo>
                    <a:pt x="24" y="466"/>
                  </a:moveTo>
                  <a:lnTo>
                    <a:pt x="24" y="466"/>
                  </a:lnTo>
                  <a:lnTo>
                    <a:pt x="38" y="441"/>
                  </a:lnTo>
                  <a:lnTo>
                    <a:pt x="54" y="413"/>
                  </a:lnTo>
                  <a:lnTo>
                    <a:pt x="66" y="383"/>
                  </a:lnTo>
                  <a:lnTo>
                    <a:pt x="79" y="352"/>
                  </a:lnTo>
                  <a:lnTo>
                    <a:pt x="89" y="320"/>
                  </a:lnTo>
                  <a:lnTo>
                    <a:pt x="101" y="284"/>
                  </a:lnTo>
                  <a:lnTo>
                    <a:pt x="111" y="249"/>
                  </a:lnTo>
                  <a:lnTo>
                    <a:pt x="122" y="215"/>
                  </a:lnTo>
                  <a:lnTo>
                    <a:pt x="135" y="182"/>
                  </a:lnTo>
                  <a:lnTo>
                    <a:pt x="145" y="152"/>
                  </a:lnTo>
                  <a:lnTo>
                    <a:pt x="158" y="122"/>
                  </a:lnTo>
                  <a:lnTo>
                    <a:pt x="170" y="94"/>
                  </a:lnTo>
                  <a:lnTo>
                    <a:pt x="188" y="71"/>
                  </a:lnTo>
                  <a:lnTo>
                    <a:pt x="203" y="51"/>
                  </a:lnTo>
                  <a:lnTo>
                    <a:pt x="223" y="36"/>
                  </a:lnTo>
                  <a:lnTo>
                    <a:pt x="243" y="26"/>
                  </a:lnTo>
                  <a:lnTo>
                    <a:pt x="233" y="0"/>
                  </a:lnTo>
                  <a:lnTo>
                    <a:pt x="208" y="16"/>
                  </a:lnTo>
                  <a:lnTo>
                    <a:pt x="188" y="36"/>
                  </a:lnTo>
                  <a:lnTo>
                    <a:pt x="168" y="57"/>
                  </a:lnTo>
                  <a:lnTo>
                    <a:pt x="150" y="84"/>
                  </a:lnTo>
                  <a:lnTo>
                    <a:pt x="137" y="112"/>
                  </a:lnTo>
                  <a:lnTo>
                    <a:pt x="119" y="142"/>
                  </a:lnTo>
                  <a:lnTo>
                    <a:pt x="109" y="172"/>
                  </a:lnTo>
                  <a:lnTo>
                    <a:pt x="97" y="205"/>
                  </a:lnTo>
                  <a:lnTo>
                    <a:pt x="87" y="243"/>
                  </a:lnTo>
                  <a:lnTo>
                    <a:pt x="77" y="274"/>
                  </a:lnTo>
                  <a:lnTo>
                    <a:pt x="64" y="310"/>
                  </a:lnTo>
                  <a:lnTo>
                    <a:pt x="54" y="342"/>
                  </a:lnTo>
                  <a:lnTo>
                    <a:pt x="41" y="373"/>
                  </a:lnTo>
                  <a:lnTo>
                    <a:pt x="28" y="403"/>
                  </a:lnTo>
                  <a:lnTo>
                    <a:pt x="18" y="431"/>
                  </a:lnTo>
                  <a:lnTo>
                    <a:pt x="3" y="451"/>
                  </a:lnTo>
                  <a:lnTo>
                    <a:pt x="0" y="461"/>
                  </a:lnTo>
                  <a:lnTo>
                    <a:pt x="6" y="468"/>
                  </a:lnTo>
                  <a:lnTo>
                    <a:pt x="16" y="471"/>
                  </a:lnTo>
                  <a:lnTo>
                    <a:pt x="24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3" name="Freeform 59"/>
            <p:cNvSpPr>
              <a:spLocks/>
            </p:cNvSpPr>
            <p:nvPr/>
          </p:nvSpPr>
          <p:spPr bwMode="auto">
            <a:xfrm>
              <a:off x="4322" y="2665"/>
              <a:ext cx="35" cy="32"/>
            </a:xfrm>
            <a:custGeom>
              <a:avLst/>
              <a:gdLst>
                <a:gd name="T0" fmla="*/ 0 w 411"/>
                <a:gd name="T1" fmla="*/ 0 h 375"/>
                <a:gd name="T2" fmla="*/ 0 w 411"/>
                <a:gd name="T3" fmla="*/ 0 h 375"/>
                <a:gd name="T4" fmla="*/ 0 w 411"/>
                <a:gd name="T5" fmla="*/ 0 h 375"/>
                <a:gd name="T6" fmla="*/ 0 w 411"/>
                <a:gd name="T7" fmla="*/ 0 h 375"/>
                <a:gd name="T8" fmla="*/ 0 w 411"/>
                <a:gd name="T9" fmla="*/ 0 h 375"/>
                <a:gd name="T10" fmla="*/ 0 w 411"/>
                <a:gd name="T11" fmla="*/ 0 h 375"/>
                <a:gd name="T12" fmla="*/ 0 w 411"/>
                <a:gd name="T13" fmla="*/ 0 h 375"/>
                <a:gd name="T14" fmla="*/ 0 w 411"/>
                <a:gd name="T15" fmla="*/ 0 h 375"/>
                <a:gd name="T16" fmla="*/ 0 w 411"/>
                <a:gd name="T17" fmla="*/ 0 h 375"/>
                <a:gd name="T18" fmla="*/ 0 w 411"/>
                <a:gd name="T19" fmla="*/ 0 h 375"/>
                <a:gd name="T20" fmla="*/ 0 w 411"/>
                <a:gd name="T21" fmla="*/ 0 h 375"/>
                <a:gd name="T22" fmla="*/ 0 w 411"/>
                <a:gd name="T23" fmla="*/ 0 h 375"/>
                <a:gd name="T24" fmla="*/ 0 w 411"/>
                <a:gd name="T25" fmla="*/ 0 h 375"/>
                <a:gd name="T26" fmla="*/ 0 w 411"/>
                <a:gd name="T27" fmla="*/ 0 h 375"/>
                <a:gd name="T28" fmla="*/ 0 w 411"/>
                <a:gd name="T29" fmla="*/ 0 h 375"/>
                <a:gd name="T30" fmla="*/ 0 w 411"/>
                <a:gd name="T31" fmla="*/ 0 h 375"/>
                <a:gd name="T32" fmla="*/ 0 w 411"/>
                <a:gd name="T33" fmla="*/ 0 h 375"/>
                <a:gd name="T34" fmla="*/ 0 w 411"/>
                <a:gd name="T35" fmla="*/ 0 h 375"/>
                <a:gd name="T36" fmla="*/ 0 w 411"/>
                <a:gd name="T37" fmla="*/ 0 h 375"/>
                <a:gd name="T38" fmla="*/ 0 w 411"/>
                <a:gd name="T39" fmla="*/ 0 h 375"/>
                <a:gd name="T40" fmla="*/ 0 w 411"/>
                <a:gd name="T41" fmla="*/ 0 h 375"/>
                <a:gd name="T42" fmla="*/ 0 w 411"/>
                <a:gd name="T43" fmla="*/ 0 h 375"/>
                <a:gd name="T44" fmla="*/ 0 w 411"/>
                <a:gd name="T45" fmla="*/ 0 h 375"/>
                <a:gd name="T46" fmla="*/ 0 w 411"/>
                <a:gd name="T47" fmla="*/ 0 h 375"/>
                <a:gd name="T48" fmla="*/ 0 w 411"/>
                <a:gd name="T49" fmla="*/ 0 h 375"/>
                <a:gd name="T50" fmla="*/ 0 w 411"/>
                <a:gd name="T51" fmla="*/ 0 h 3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11"/>
                <a:gd name="T79" fmla="*/ 0 h 375"/>
                <a:gd name="T80" fmla="*/ 411 w 411"/>
                <a:gd name="T81" fmla="*/ 375 h 37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11" h="375">
                  <a:moveTo>
                    <a:pt x="18" y="371"/>
                  </a:moveTo>
                  <a:lnTo>
                    <a:pt x="20" y="371"/>
                  </a:lnTo>
                  <a:lnTo>
                    <a:pt x="76" y="336"/>
                  </a:lnTo>
                  <a:lnTo>
                    <a:pt x="129" y="298"/>
                  </a:lnTo>
                  <a:lnTo>
                    <a:pt x="186" y="256"/>
                  </a:lnTo>
                  <a:lnTo>
                    <a:pt x="238" y="209"/>
                  </a:lnTo>
                  <a:lnTo>
                    <a:pt x="287" y="162"/>
                  </a:lnTo>
                  <a:lnTo>
                    <a:pt x="334" y="114"/>
                  </a:lnTo>
                  <a:lnTo>
                    <a:pt x="375" y="63"/>
                  </a:lnTo>
                  <a:lnTo>
                    <a:pt x="411" y="15"/>
                  </a:lnTo>
                  <a:lnTo>
                    <a:pt x="390" y="0"/>
                  </a:lnTo>
                  <a:lnTo>
                    <a:pt x="354" y="47"/>
                  </a:lnTo>
                  <a:lnTo>
                    <a:pt x="314" y="98"/>
                  </a:lnTo>
                  <a:lnTo>
                    <a:pt x="271" y="146"/>
                  </a:lnTo>
                  <a:lnTo>
                    <a:pt x="223" y="189"/>
                  </a:lnTo>
                  <a:lnTo>
                    <a:pt x="170" y="235"/>
                  </a:lnTo>
                  <a:lnTo>
                    <a:pt x="115" y="278"/>
                  </a:lnTo>
                  <a:lnTo>
                    <a:pt x="61" y="316"/>
                  </a:lnTo>
                  <a:lnTo>
                    <a:pt x="6" y="351"/>
                  </a:lnTo>
                  <a:lnTo>
                    <a:pt x="8" y="351"/>
                  </a:lnTo>
                  <a:lnTo>
                    <a:pt x="6" y="351"/>
                  </a:lnTo>
                  <a:lnTo>
                    <a:pt x="0" y="359"/>
                  </a:lnTo>
                  <a:lnTo>
                    <a:pt x="3" y="369"/>
                  </a:lnTo>
                  <a:lnTo>
                    <a:pt x="10" y="375"/>
                  </a:lnTo>
                  <a:lnTo>
                    <a:pt x="20" y="371"/>
                  </a:lnTo>
                  <a:lnTo>
                    <a:pt x="18" y="3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4" name="Freeform 60"/>
            <p:cNvSpPr>
              <a:spLocks/>
            </p:cNvSpPr>
            <p:nvPr/>
          </p:nvSpPr>
          <p:spPr bwMode="auto">
            <a:xfrm>
              <a:off x="4308" y="2681"/>
              <a:ext cx="15" cy="18"/>
            </a:xfrm>
            <a:custGeom>
              <a:avLst/>
              <a:gdLst>
                <a:gd name="T0" fmla="*/ 0 w 174"/>
                <a:gd name="T1" fmla="*/ 0 h 206"/>
                <a:gd name="T2" fmla="*/ 0 w 174"/>
                <a:gd name="T3" fmla="*/ 0 h 206"/>
                <a:gd name="T4" fmla="*/ 0 w 174"/>
                <a:gd name="T5" fmla="*/ 0 h 206"/>
                <a:gd name="T6" fmla="*/ 0 w 174"/>
                <a:gd name="T7" fmla="*/ 0 h 206"/>
                <a:gd name="T8" fmla="*/ 0 w 174"/>
                <a:gd name="T9" fmla="*/ 0 h 206"/>
                <a:gd name="T10" fmla="*/ 0 w 174"/>
                <a:gd name="T11" fmla="*/ 0 h 206"/>
                <a:gd name="T12" fmla="*/ 0 w 174"/>
                <a:gd name="T13" fmla="*/ 0 h 206"/>
                <a:gd name="T14" fmla="*/ 0 w 174"/>
                <a:gd name="T15" fmla="*/ 0 h 206"/>
                <a:gd name="T16" fmla="*/ 0 w 174"/>
                <a:gd name="T17" fmla="*/ 0 h 206"/>
                <a:gd name="T18" fmla="*/ 0 w 174"/>
                <a:gd name="T19" fmla="*/ 0 h 206"/>
                <a:gd name="T20" fmla="*/ 0 w 174"/>
                <a:gd name="T21" fmla="*/ 0 h 206"/>
                <a:gd name="T22" fmla="*/ 0 w 174"/>
                <a:gd name="T23" fmla="*/ 0 h 206"/>
                <a:gd name="T24" fmla="*/ 0 w 174"/>
                <a:gd name="T25" fmla="*/ 0 h 206"/>
                <a:gd name="T26" fmla="*/ 0 w 174"/>
                <a:gd name="T27" fmla="*/ 0 h 206"/>
                <a:gd name="T28" fmla="*/ 0 w 174"/>
                <a:gd name="T29" fmla="*/ 0 h 206"/>
                <a:gd name="T30" fmla="*/ 0 w 174"/>
                <a:gd name="T31" fmla="*/ 0 h 206"/>
                <a:gd name="T32" fmla="*/ 0 w 174"/>
                <a:gd name="T33" fmla="*/ 0 h 206"/>
                <a:gd name="T34" fmla="*/ 0 w 174"/>
                <a:gd name="T35" fmla="*/ 0 h 206"/>
                <a:gd name="T36" fmla="*/ 0 w 174"/>
                <a:gd name="T37" fmla="*/ 0 h 206"/>
                <a:gd name="T38" fmla="*/ 0 w 174"/>
                <a:gd name="T39" fmla="*/ 0 h 206"/>
                <a:gd name="T40" fmla="*/ 0 w 174"/>
                <a:gd name="T41" fmla="*/ 0 h 206"/>
                <a:gd name="T42" fmla="*/ 0 w 174"/>
                <a:gd name="T43" fmla="*/ 0 h 206"/>
                <a:gd name="T44" fmla="*/ 0 w 174"/>
                <a:gd name="T45" fmla="*/ 0 h 206"/>
                <a:gd name="T46" fmla="*/ 0 w 174"/>
                <a:gd name="T47" fmla="*/ 0 h 206"/>
                <a:gd name="T48" fmla="*/ 0 w 174"/>
                <a:gd name="T49" fmla="*/ 0 h 206"/>
                <a:gd name="T50" fmla="*/ 0 w 174"/>
                <a:gd name="T51" fmla="*/ 0 h 2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4"/>
                <a:gd name="T79" fmla="*/ 0 h 206"/>
                <a:gd name="T80" fmla="*/ 174 w 174"/>
                <a:gd name="T81" fmla="*/ 206 h 2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4" h="206">
                  <a:moveTo>
                    <a:pt x="18" y="20"/>
                  </a:moveTo>
                  <a:lnTo>
                    <a:pt x="2" y="18"/>
                  </a:lnTo>
                  <a:lnTo>
                    <a:pt x="12" y="41"/>
                  </a:lnTo>
                  <a:lnTo>
                    <a:pt x="20" y="74"/>
                  </a:lnTo>
                  <a:lnTo>
                    <a:pt x="22" y="107"/>
                  </a:lnTo>
                  <a:lnTo>
                    <a:pt x="28" y="147"/>
                  </a:lnTo>
                  <a:lnTo>
                    <a:pt x="42" y="180"/>
                  </a:lnTo>
                  <a:lnTo>
                    <a:pt x="70" y="203"/>
                  </a:lnTo>
                  <a:lnTo>
                    <a:pt x="113" y="206"/>
                  </a:lnTo>
                  <a:lnTo>
                    <a:pt x="174" y="182"/>
                  </a:lnTo>
                  <a:lnTo>
                    <a:pt x="164" y="162"/>
                  </a:lnTo>
                  <a:lnTo>
                    <a:pt x="109" y="180"/>
                  </a:lnTo>
                  <a:lnTo>
                    <a:pt x="81" y="178"/>
                  </a:lnTo>
                  <a:lnTo>
                    <a:pt x="63" y="165"/>
                  </a:lnTo>
                  <a:lnTo>
                    <a:pt x="52" y="142"/>
                  </a:lnTo>
                  <a:lnTo>
                    <a:pt x="48" y="107"/>
                  </a:lnTo>
                  <a:lnTo>
                    <a:pt x="45" y="69"/>
                  </a:lnTo>
                  <a:lnTo>
                    <a:pt x="38" y="31"/>
                  </a:lnTo>
                  <a:lnTo>
                    <a:pt x="18" y="4"/>
                  </a:lnTo>
                  <a:lnTo>
                    <a:pt x="2" y="0"/>
                  </a:lnTo>
                  <a:lnTo>
                    <a:pt x="18" y="4"/>
                  </a:lnTo>
                  <a:lnTo>
                    <a:pt x="10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5" name="Freeform 61"/>
            <p:cNvSpPr>
              <a:spLocks/>
            </p:cNvSpPr>
            <p:nvPr/>
          </p:nvSpPr>
          <p:spPr bwMode="auto">
            <a:xfrm>
              <a:off x="4250" y="2681"/>
              <a:ext cx="60" cy="54"/>
            </a:xfrm>
            <a:custGeom>
              <a:avLst/>
              <a:gdLst>
                <a:gd name="T0" fmla="*/ 0 w 697"/>
                <a:gd name="T1" fmla="*/ 0 h 620"/>
                <a:gd name="T2" fmla="*/ 0 w 697"/>
                <a:gd name="T3" fmla="*/ 0 h 620"/>
                <a:gd name="T4" fmla="*/ 0 w 697"/>
                <a:gd name="T5" fmla="*/ 0 h 620"/>
                <a:gd name="T6" fmla="*/ 0 w 697"/>
                <a:gd name="T7" fmla="*/ 0 h 620"/>
                <a:gd name="T8" fmla="*/ 0 w 697"/>
                <a:gd name="T9" fmla="*/ 0 h 620"/>
                <a:gd name="T10" fmla="*/ 0 w 697"/>
                <a:gd name="T11" fmla="*/ 0 h 620"/>
                <a:gd name="T12" fmla="*/ 0 w 697"/>
                <a:gd name="T13" fmla="*/ 0 h 620"/>
                <a:gd name="T14" fmla="*/ 0 w 697"/>
                <a:gd name="T15" fmla="*/ 0 h 620"/>
                <a:gd name="T16" fmla="*/ 0 w 697"/>
                <a:gd name="T17" fmla="*/ 0 h 620"/>
                <a:gd name="T18" fmla="*/ 0 w 697"/>
                <a:gd name="T19" fmla="*/ 0 h 620"/>
                <a:gd name="T20" fmla="*/ 0 w 697"/>
                <a:gd name="T21" fmla="*/ 0 h 620"/>
                <a:gd name="T22" fmla="*/ 0 w 697"/>
                <a:gd name="T23" fmla="*/ 0 h 620"/>
                <a:gd name="T24" fmla="*/ 0 w 697"/>
                <a:gd name="T25" fmla="*/ 0 h 620"/>
                <a:gd name="T26" fmla="*/ 0 w 697"/>
                <a:gd name="T27" fmla="*/ 0 h 620"/>
                <a:gd name="T28" fmla="*/ 0 w 697"/>
                <a:gd name="T29" fmla="*/ 0 h 620"/>
                <a:gd name="T30" fmla="*/ 0 w 697"/>
                <a:gd name="T31" fmla="*/ 0 h 620"/>
                <a:gd name="T32" fmla="*/ 0 w 697"/>
                <a:gd name="T33" fmla="*/ 0 h 620"/>
                <a:gd name="T34" fmla="*/ 0 w 697"/>
                <a:gd name="T35" fmla="*/ 0 h 620"/>
                <a:gd name="T36" fmla="*/ 0 w 697"/>
                <a:gd name="T37" fmla="*/ 0 h 620"/>
                <a:gd name="T38" fmla="*/ 0 w 697"/>
                <a:gd name="T39" fmla="*/ 0 h 620"/>
                <a:gd name="T40" fmla="*/ 0 w 697"/>
                <a:gd name="T41" fmla="*/ 0 h 620"/>
                <a:gd name="T42" fmla="*/ 0 w 697"/>
                <a:gd name="T43" fmla="*/ 0 h 620"/>
                <a:gd name="T44" fmla="*/ 0 w 697"/>
                <a:gd name="T45" fmla="*/ 0 h 620"/>
                <a:gd name="T46" fmla="*/ 0 w 697"/>
                <a:gd name="T47" fmla="*/ 0 h 620"/>
                <a:gd name="T48" fmla="*/ 0 w 697"/>
                <a:gd name="T49" fmla="*/ 0 h 620"/>
                <a:gd name="T50" fmla="*/ 0 w 697"/>
                <a:gd name="T51" fmla="*/ 0 h 620"/>
                <a:gd name="T52" fmla="*/ 0 w 697"/>
                <a:gd name="T53" fmla="*/ 0 h 620"/>
                <a:gd name="T54" fmla="*/ 0 w 697"/>
                <a:gd name="T55" fmla="*/ 0 h 620"/>
                <a:gd name="T56" fmla="*/ 0 w 697"/>
                <a:gd name="T57" fmla="*/ 0 h 620"/>
                <a:gd name="T58" fmla="*/ 0 w 697"/>
                <a:gd name="T59" fmla="*/ 0 h 620"/>
                <a:gd name="T60" fmla="*/ 0 w 697"/>
                <a:gd name="T61" fmla="*/ 0 h 620"/>
                <a:gd name="T62" fmla="*/ 0 w 697"/>
                <a:gd name="T63" fmla="*/ 0 h 620"/>
                <a:gd name="T64" fmla="*/ 0 w 697"/>
                <a:gd name="T65" fmla="*/ 0 h 620"/>
                <a:gd name="T66" fmla="*/ 0 w 697"/>
                <a:gd name="T67" fmla="*/ 0 h 620"/>
                <a:gd name="T68" fmla="*/ 0 w 697"/>
                <a:gd name="T69" fmla="*/ 0 h 620"/>
                <a:gd name="T70" fmla="*/ 0 w 697"/>
                <a:gd name="T71" fmla="*/ 0 h 620"/>
                <a:gd name="T72" fmla="*/ 0 w 697"/>
                <a:gd name="T73" fmla="*/ 0 h 620"/>
                <a:gd name="T74" fmla="*/ 0 w 697"/>
                <a:gd name="T75" fmla="*/ 0 h 620"/>
                <a:gd name="T76" fmla="*/ 0 w 697"/>
                <a:gd name="T77" fmla="*/ 0 h 620"/>
                <a:gd name="T78" fmla="*/ 0 w 697"/>
                <a:gd name="T79" fmla="*/ 0 h 620"/>
                <a:gd name="T80" fmla="*/ 0 w 697"/>
                <a:gd name="T81" fmla="*/ 0 h 6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97"/>
                <a:gd name="T124" fmla="*/ 0 h 620"/>
                <a:gd name="T125" fmla="*/ 697 w 697"/>
                <a:gd name="T126" fmla="*/ 620 h 62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97" h="620">
                  <a:moveTo>
                    <a:pt x="20" y="618"/>
                  </a:moveTo>
                  <a:lnTo>
                    <a:pt x="20" y="618"/>
                  </a:lnTo>
                  <a:lnTo>
                    <a:pt x="69" y="585"/>
                  </a:lnTo>
                  <a:lnTo>
                    <a:pt x="114" y="552"/>
                  </a:lnTo>
                  <a:lnTo>
                    <a:pt x="160" y="516"/>
                  </a:lnTo>
                  <a:lnTo>
                    <a:pt x="205" y="478"/>
                  </a:lnTo>
                  <a:lnTo>
                    <a:pt x="248" y="441"/>
                  </a:lnTo>
                  <a:lnTo>
                    <a:pt x="288" y="403"/>
                  </a:lnTo>
                  <a:lnTo>
                    <a:pt x="332" y="362"/>
                  </a:lnTo>
                  <a:lnTo>
                    <a:pt x="373" y="320"/>
                  </a:lnTo>
                  <a:lnTo>
                    <a:pt x="413" y="281"/>
                  </a:lnTo>
                  <a:lnTo>
                    <a:pt x="454" y="241"/>
                  </a:lnTo>
                  <a:lnTo>
                    <a:pt x="491" y="200"/>
                  </a:lnTo>
                  <a:lnTo>
                    <a:pt x="531" y="165"/>
                  </a:lnTo>
                  <a:lnTo>
                    <a:pt x="572" y="127"/>
                  </a:lnTo>
                  <a:lnTo>
                    <a:pt x="612" y="89"/>
                  </a:lnTo>
                  <a:lnTo>
                    <a:pt x="653" y="54"/>
                  </a:lnTo>
                  <a:lnTo>
                    <a:pt x="697" y="20"/>
                  </a:lnTo>
                  <a:lnTo>
                    <a:pt x="681" y="0"/>
                  </a:lnTo>
                  <a:lnTo>
                    <a:pt x="638" y="34"/>
                  </a:lnTo>
                  <a:lnTo>
                    <a:pt x="598" y="69"/>
                  </a:lnTo>
                  <a:lnTo>
                    <a:pt x="557" y="107"/>
                  </a:lnTo>
                  <a:lnTo>
                    <a:pt x="517" y="145"/>
                  </a:lnTo>
                  <a:lnTo>
                    <a:pt x="476" y="186"/>
                  </a:lnTo>
                  <a:lnTo>
                    <a:pt x="438" y="226"/>
                  </a:lnTo>
                  <a:lnTo>
                    <a:pt x="397" y="261"/>
                  </a:lnTo>
                  <a:lnTo>
                    <a:pt x="357" y="304"/>
                  </a:lnTo>
                  <a:lnTo>
                    <a:pt x="316" y="342"/>
                  </a:lnTo>
                  <a:lnTo>
                    <a:pt x="274" y="382"/>
                  </a:lnTo>
                  <a:lnTo>
                    <a:pt x="233" y="421"/>
                  </a:lnTo>
                  <a:lnTo>
                    <a:pt x="190" y="458"/>
                  </a:lnTo>
                  <a:lnTo>
                    <a:pt x="144" y="496"/>
                  </a:lnTo>
                  <a:lnTo>
                    <a:pt x="99" y="532"/>
                  </a:lnTo>
                  <a:lnTo>
                    <a:pt x="53" y="565"/>
                  </a:lnTo>
                  <a:lnTo>
                    <a:pt x="5" y="597"/>
                  </a:lnTo>
                  <a:lnTo>
                    <a:pt x="0" y="605"/>
                  </a:lnTo>
                  <a:lnTo>
                    <a:pt x="2" y="615"/>
                  </a:lnTo>
                  <a:lnTo>
                    <a:pt x="10" y="620"/>
                  </a:lnTo>
                  <a:lnTo>
                    <a:pt x="20" y="6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6" name="Freeform 62"/>
            <p:cNvSpPr>
              <a:spLocks/>
            </p:cNvSpPr>
            <p:nvPr/>
          </p:nvSpPr>
          <p:spPr bwMode="auto">
            <a:xfrm>
              <a:off x="4104" y="2733"/>
              <a:ext cx="147" cy="140"/>
            </a:xfrm>
            <a:custGeom>
              <a:avLst/>
              <a:gdLst>
                <a:gd name="T0" fmla="*/ 0 w 1701"/>
                <a:gd name="T1" fmla="*/ 0 h 1620"/>
                <a:gd name="T2" fmla="*/ 0 w 1701"/>
                <a:gd name="T3" fmla="*/ 0 h 1620"/>
                <a:gd name="T4" fmla="*/ 0 w 1701"/>
                <a:gd name="T5" fmla="*/ 0 h 1620"/>
                <a:gd name="T6" fmla="*/ 0 w 1701"/>
                <a:gd name="T7" fmla="*/ 0 h 1620"/>
                <a:gd name="T8" fmla="*/ 0 w 1701"/>
                <a:gd name="T9" fmla="*/ 0 h 1620"/>
                <a:gd name="T10" fmla="*/ 0 w 1701"/>
                <a:gd name="T11" fmla="*/ 0 h 1620"/>
                <a:gd name="T12" fmla="*/ 0 w 1701"/>
                <a:gd name="T13" fmla="*/ 0 h 1620"/>
                <a:gd name="T14" fmla="*/ 0 w 1701"/>
                <a:gd name="T15" fmla="*/ 0 h 1620"/>
                <a:gd name="T16" fmla="*/ 0 w 1701"/>
                <a:gd name="T17" fmla="*/ 0 h 1620"/>
                <a:gd name="T18" fmla="*/ 0 w 1701"/>
                <a:gd name="T19" fmla="*/ 0 h 1620"/>
                <a:gd name="T20" fmla="*/ 0 w 1701"/>
                <a:gd name="T21" fmla="*/ 0 h 1620"/>
                <a:gd name="T22" fmla="*/ 0 w 1701"/>
                <a:gd name="T23" fmla="*/ 0 h 1620"/>
                <a:gd name="T24" fmla="*/ 0 w 1701"/>
                <a:gd name="T25" fmla="*/ 0 h 1620"/>
                <a:gd name="T26" fmla="*/ 0 w 1701"/>
                <a:gd name="T27" fmla="*/ 0 h 1620"/>
                <a:gd name="T28" fmla="*/ 0 w 1701"/>
                <a:gd name="T29" fmla="*/ 0 h 1620"/>
                <a:gd name="T30" fmla="*/ 0 w 1701"/>
                <a:gd name="T31" fmla="*/ 0 h 1620"/>
                <a:gd name="T32" fmla="*/ 0 w 1701"/>
                <a:gd name="T33" fmla="*/ 0 h 1620"/>
                <a:gd name="T34" fmla="*/ 0 w 1701"/>
                <a:gd name="T35" fmla="*/ 0 h 1620"/>
                <a:gd name="T36" fmla="*/ 0 w 1701"/>
                <a:gd name="T37" fmla="*/ 0 h 1620"/>
                <a:gd name="T38" fmla="*/ 0 w 1701"/>
                <a:gd name="T39" fmla="*/ 0 h 1620"/>
                <a:gd name="T40" fmla="*/ 0 w 1701"/>
                <a:gd name="T41" fmla="*/ 0 h 1620"/>
                <a:gd name="T42" fmla="*/ 0 w 1701"/>
                <a:gd name="T43" fmla="*/ 0 h 1620"/>
                <a:gd name="T44" fmla="*/ 0 w 1701"/>
                <a:gd name="T45" fmla="*/ 0 h 1620"/>
                <a:gd name="T46" fmla="*/ 0 w 1701"/>
                <a:gd name="T47" fmla="*/ 0 h 1620"/>
                <a:gd name="T48" fmla="*/ 0 w 1701"/>
                <a:gd name="T49" fmla="*/ 0 h 1620"/>
                <a:gd name="T50" fmla="*/ 0 w 1701"/>
                <a:gd name="T51" fmla="*/ 0 h 1620"/>
                <a:gd name="T52" fmla="*/ 0 w 1701"/>
                <a:gd name="T53" fmla="*/ 0 h 1620"/>
                <a:gd name="T54" fmla="*/ 0 w 1701"/>
                <a:gd name="T55" fmla="*/ 0 h 1620"/>
                <a:gd name="T56" fmla="*/ 0 w 1701"/>
                <a:gd name="T57" fmla="*/ 0 h 1620"/>
                <a:gd name="T58" fmla="*/ 0 w 1701"/>
                <a:gd name="T59" fmla="*/ 0 h 1620"/>
                <a:gd name="T60" fmla="*/ 0 w 1701"/>
                <a:gd name="T61" fmla="*/ 0 h 1620"/>
                <a:gd name="T62" fmla="*/ 0 w 1701"/>
                <a:gd name="T63" fmla="*/ 0 h 1620"/>
                <a:gd name="T64" fmla="*/ 0 w 1701"/>
                <a:gd name="T65" fmla="*/ 0 h 1620"/>
                <a:gd name="T66" fmla="*/ 0 w 1701"/>
                <a:gd name="T67" fmla="*/ 0 h 1620"/>
                <a:gd name="T68" fmla="*/ 0 w 1701"/>
                <a:gd name="T69" fmla="*/ 0 h 1620"/>
                <a:gd name="T70" fmla="*/ 0 w 1701"/>
                <a:gd name="T71" fmla="*/ 0 h 16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01"/>
                <a:gd name="T109" fmla="*/ 0 h 1620"/>
                <a:gd name="T110" fmla="*/ 1701 w 1701"/>
                <a:gd name="T111" fmla="*/ 1620 h 16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01" h="1620">
                  <a:moveTo>
                    <a:pt x="24" y="1614"/>
                  </a:moveTo>
                  <a:lnTo>
                    <a:pt x="24" y="1614"/>
                  </a:lnTo>
                  <a:lnTo>
                    <a:pt x="64" y="1557"/>
                  </a:lnTo>
                  <a:lnTo>
                    <a:pt x="105" y="1500"/>
                  </a:lnTo>
                  <a:lnTo>
                    <a:pt x="145" y="1442"/>
                  </a:lnTo>
                  <a:lnTo>
                    <a:pt x="190" y="1387"/>
                  </a:lnTo>
                  <a:lnTo>
                    <a:pt x="233" y="1331"/>
                  </a:lnTo>
                  <a:lnTo>
                    <a:pt x="279" y="1275"/>
                  </a:lnTo>
                  <a:lnTo>
                    <a:pt x="328" y="1223"/>
                  </a:lnTo>
                  <a:lnTo>
                    <a:pt x="373" y="1169"/>
                  </a:lnTo>
                  <a:lnTo>
                    <a:pt x="423" y="1116"/>
                  </a:lnTo>
                  <a:lnTo>
                    <a:pt x="472" y="1063"/>
                  </a:lnTo>
                  <a:lnTo>
                    <a:pt x="522" y="1010"/>
                  </a:lnTo>
                  <a:lnTo>
                    <a:pt x="570" y="959"/>
                  </a:lnTo>
                  <a:lnTo>
                    <a:pt x="624" y="909"/>
                  </a:lnTo>
                  <a:lnTo>
                    <a:pt x="676" y="858"/>
                  </a:lnTo>
                  <a:lnTo>
                    <a:pt x="729" y="810"/>
                  </a:lnTo>
                  <a:lnTo>
                    <a:pt x="782" y="759"/>
                  </a:lnTo>
                  <a:lnTo>
                    <a:pt x="839" y="709"/>
                  </a:lnTo>
                  <a:lnTo>
                    <a:pt x="894" y="660"/>
                  </a:lnTo>
                  <a:lnTo>
                    <a:pt x="950" y="613"/>
                  </a:lnTo>
                  <a:lnTo>
                    <a:pt x="1005" y="565"/>
                  </a:lnTo>
                  <a:lnTo>
                    <a:pt x="1061" y="516"/>
                  </a:lnTo>
                  <a:lnTo>
                    <a:pt x="1120" y="471"/>
                  </a:lnTo>
                  <a:lnTo>
                    <a:pt x="1177" y="423"/>
                  </a:lnTo>
                  <a:lnTo>
                    <a:pt x="1236" y="377"/>
                  </a:lnTo>
                  <a:lnTo>
                    <a:pt x="1292" y="332"/>
                  </a:lnTo>
                  <a:lnTo>
                    <a:pt x="1349" y="286"/>
                  </a:lnTo>
                  <a:lnTo>
                    <a:pt x="1408" y="241"/>
                  </a:lnTo>
                  <a:lnTo>
                    <a:pt x="1469" y="195"/>
                  </a:lnTo>
                  <a:lnTo>
                    <a:pt x="1527" y="152"/>
                  </a:lnTo>
                  <a:lnTo>
                    <a:pt x="1584" y="107"/>
                  </a:lnTo>
                  <a:lnTo>
                    <a:pt x="1643" y="63"/>
                  </a:lnTo>
                  <a:lnTo>
                    <a:pt x="1701" y="21"/>
                  </a:lnTo>
                  <a:lnTo>
                    <a:pt x="1686" y="0"/>
                  </a:lnTo>
                  <a:lnTo>
                    <a:pt x="1628" y="43"/>
                  </a:lnTo>
                  <a:lnTo>
                    <a:pt x="1570" y="87"/>
                  </a:lnTo>
                  <a:lnTo>
                    <a:pt x="1511" y="132"/>
                  </a:lnTo>
                  <a:lnTo>
                    <a:pt x="1454" y="175"/>
                  </a:lnTo>
                  <a:lnTo>
                    <a:pt x="1393" y="221"/>
                  </a:lnTo>
                  <a:lnTo>
                    <a:pt x="1335" y="266"/>
                  </a:lnTo>
                  <a:lnTo>
                    <a:pt x="1276" y="312"/>
                  </a:lnTo>
                  <a:lnTo>
                    <a:pt x="1221" y="357"/>
                  </a:lnTo>
                  <a:lnTo>
                    <a:pt x="1163" y="403"/>
                  </a:lnTo>
                  <a:lnTo>
                    <a:pt x="1104" y="451"/>
                  </a:lnTo>
                  <a:lnTo>
                    <a:pt x="1046" y="496"/>
                  </a:lnTo>
                  <a:lnTo>
                    <a:pt x="990" y="545"/>
                  </a:lnTo>
                  <a:lnTo>
                    <a:pt x="934" y="593"/>
                  </a:lnTo>
                  <a:lnTo>
                    <a:pt x="879" y="640"/>
                  </a:lnTo>
                  <a:lnTo>
                    <a:pt x="823" y="688"/>
                  </a:lnTo>
                  <a:lnTo>
                    <a:pt x="768" y="739"/>
                  </a:lnTo>
                  <a:lnTo>
                    <a:pt x="715" y="790"/>
                  </a:lnTo>
                  <a:lnTo>
                    <a:pt x="661" y="838"/>
                  </a:lnTo>
                  <a:lnTo>
                    <a:pt x="608" y="889"/>
                  </a:lnTo>
                  <a:lnTo>
                    <a:pt x="555" y="944"/>
                  </a:lnTo>
                  <a:lnTo>
                    <a:pt x="502" y="994"/>
                  </a:lnTo>
                  <a:lnTo>
                    <a:pt x="451" y="1047"/>
                  </a:lnTo>
                  <a:lnTo>
                    <a:pt x="403" y="1101"/>
                  </a:lnTo>
                  <a:lnTo>
                    <a:pt x="352" y="1154"/>
                  </a:lnTo>
                  <a:lnTo>
                    <a:pt x="307" y="1207"/>
                  </a:lnTo>
                  <a:lnTo>
                    <a:pt x="259" y="1260"/>
                  </a:lnTo>
                  <a:lnTo>
                    <a:pt x="213" y="1316"/>
                  </a:lnTo>
                  <a:lnTo>
                    <a:pt x="170" y="1371"/>
                  </a:lnTo>
                  <a:lnTo>
                    <a:pt x="125" y="1427"/>
                  </a:lnTo>
                  <a:lnTo>
                    <a:pt x="85" y="1486"/>
                  </a:lnTo>
                  <a:lnTo>
                    <a:pt x="44" y="1541"/>
                  </a:lnTo>
                  <a:lnTo>
                    <a:pt x="4" y="1599"/>
                  </a:lnTo>
                  <a:lnTo>
                    <a:pt x="0" y="1609"/>
                  </a:lnTo>
                  <a:lnTo>
                    <a:pt x="6" y="1617"/>
                  </a:lnTo>
                  <a:lnTo>
                    <a:pt x="16" y="1620"/>
                  </a:lnTo>
                  <a:lnTo>
                    <a:pt x="24" y="16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7" name="Freeform 63"/>
            <p:cNvSpPr>
              <a:spLocks/>
            </p:cNvSpPr>
            <p:nvPr/>
          </p:nvSpPr>
          <p:spPr bwMode="auto">
            <a:xfrm>
              <a:off x="4046" y="2871"/>
              <a:ext cx="60" cy="125"/>
            </a:xfrm>
            <a:custGeom>
              <a:avLst/>
              <a:gdLst>
                <a:gd name="T0" fmla="*/ 0 w 699"/>
                <a:gd name="T1" fmla="*/ 0 h 1440"/>
                <a:gd name="T2" fmla="*/ 0 w 699"/>
                <a:gd name="T3" fmla="*/ 0 h 1440"/>
                <a:gd name="T4" fmla="*/ 0 w 699"/>
                <a:gd name="T5" fmla="*/ 0 h 1440"/>
                <a:gd name="T6" fmla="*/ 0 w 699"/>
                <a:gd name="T7" fmla="*/ 0 h 1440"/>
                <a:gd name="T8" fmla="*/ 0 w 699"/>
                <a:gd name="T9" fmla="*/ 0 h 1440"/>
                <a:gd name="T10" fmla="*/ 0 w 699"/>
                <a:gd name="T11" fmla="*/ 0 h 1440"/>
                <a:gd name="T12" fmla="*/ 0 w 699"/>
                <a:gd name="T13" fmla="*/ 0 h 1440"/>
                <a:gd name="T14" fmla="*/ 0 w 699"/>
                <a:gd name="T15" fmla="*/ 0 h 1440"/>
                <a:gd name="T16" fmla="*/ 0 w 699"/>
                <a:gd name="T17" fmla="*/ 0 h 1440"/>
                <a:gd name="T18" fmla="*/ 0 w 699"/>
                <a:gd name="T19" fmla="*/ 0 h 1440"/>
                <a:gd name="T20" fmla="*/ 0 w 699"/>
                <a:gd name="T21" fmla="*/ 0 h 1440"/>
                <a:gd name="T22" fmla="*/ 0 w 699"/>
                <a:gd name="T23" fmla="*/ 0 h 1440"/>
                <a:gd name="T24" fmla="*/ 0 w 699"/>
                <a:gd name="T25" fmla="*/ 0 h 1440"/>
                <a:gd name="T26" fmla="*/ 0 w 699"/>
                <a:gd name="T27" fmla="*/ 0 h 1440"/>
                <a:gd name="T28" fmla="*/ 0 w 699"/>
                <a:gd name="T29" fmla="*/ 0 h 1440"/>
                <a:gd name="T30" fmla="*/ 0 w 699"/>
                <a:gd name="T31" fmla="*/ 0 h 1440"/>
                <a:gd name="T32" fmla="*/ 0 w 699"/>
                <a:gd name="T33" fmla="*/ 0 h 1440"/>
                <a:gd name="T34" fmla="*/ 0 w 699"/>
                <a:gd name="T35" fmla="*/ 0 h 1440"/>
                <a:gd name="T36" fmla="*/ 0 w 699"/>
                <a:gd name="T37" fmla="*/ 0 h 1440"/>
                <a:gd name="T38" fmla="*/ 0 w 699"/>
                <a:gd name="T39" fmla="*/ 0 h 1440"/>
                <a:gd name="T40" fmla="*/ 0 w 699"/>
                <a:gd name="T41" fmla="*/ 0 h 1440"/>
                <a:gd name="T42" fmla="*/ 0 w 699"/>
                <a:gd name="T43" fmla="*/ 0 h 1440"/>
                <a:gd name="T44" fmla="*/ 0 w 699"/>
                <a:gd name="T45" fmla="*/ 0 h 1440"/>
                <a:gd name="T46" fmla="*/ 0 w 699"/>
                <a:gd name="T47" fmla="*/ 0 h 1440"/>
                <a:gd name="T48" fmla="*/ 0 w 699"/>
                <a:gd name="T49" fmla="*/ 0 h 1440"/>
                <a:gd name="T50" fmla="*/ 0 w 699"/>
                <a:gd name="T51" fmla="*/ 0 h 1440"/>
                <a:gd name="T52" fmla="*/ 0 w 699"/>
                <a:gd name="T53" fmla="*/ 0 h 1440"/>
                <a:gd name="T54" fmla="*/ 0 w 699"/>
                <a:gd name="T55" fmla="*/ 0 h 1440"/>
                <a:gd name="T56" fmla="*/ 0 w 699"/>
                <a:gd name="T57" fmla="*/ 0 h 1440"/>
                <a:gd name="T58" fmla="*/ 0 w 699"/>
                <a:gd name="T59" fmla="*/ 0 h 1440"/>
                <a:gd name="T60" fmla="*/ 0 w 699"/>
                <a:gd name="T61" fmla="*/ 0 h 1440"/>
                <a:gd name="T62" fmla="*/ 0 w 699"/>
                <a:gd name="T63" fmla="*/ 0 h 1440"/>
                <a:gd name="T64" fmla="*/ 0 w 699"/>
                <a:gd name="T65" fmla="*/ 0 h 1440"/>
                <a:gd name="T66" fmla="*/ 0 w 699"/>
                <a:gd name="T67" fmla="*/ 0 h 1440"/>
                <a:gd name="T68" fmla="*/ 0 w 699"/>
                <a:gd name="T69" fmla="*/ 0 h 1440"/>
                <a:gd name="T70" fmla="*/ 0 w 699"/>
                <a:gd name="T71" fmla="*/ 0 h 1440"/>
                <a:gd name="T72" fmla="*/ 0 w 699"/>
                <a:gd name="T73" fmla="*/ 0 h 1440"/>
                <a:gd name="T74" fmla="*/ 0 w 699"/>
                <a:gd name="T75" fmla="*/ 0 h 1440"/>
                <a:gd name="T76" fmla="*/ 0 w 699"/>
                <a:gd name="T77" fmla="*/ 0 h 1440"/>
                <a:gd name="T78" fmla="*/ 0 w 699"/>
                <a:gd name="T79" fmla="*/ 0 h 1440"/>
                <a:gd name="T80" fmla="*/ 0 w 699"/>
                <a:gd name="T81" fmla="*/ 0 h 1440"/>
                <a:gd name="T82" fmla="*/ 0 w 699"/>
                <a:gd name="T83" fmla="*/ 0 h 144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99"/>
                <a:gd name="T127" fmla="*/ 0 h 1440"/>
                <a:gd name="T128" fmla="*/ 699 w 699"/>
                <a:gd name="T129" fmla="*/ 1440 h 144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99" h="1440">
                  <a:moveTo>
                    <a:pt x="25" y="1430"/>
                  </a:moveTo>
                  <a:lnTo>
                    <a:pt x="25" y="1432"/>
                  </a:lnTo>
                  <a:lnTo>
                    <a:pt x="61" y="1338"/>
                  </a:lnTo>
                  <a:lnTo>
                    <a:pt x="96" y="1242"/>
                  </a:lnTo>
                  <a:lnTo>
                    <a:pt x="134" y="1151"/>
                  </a:lnTo>
                  <a:lnTo>
                    <a:pt x="169" y="1057"/>
                  </a:lnTo>
                  <a:lnTo>
                    <a:pt x="210" y="966"/>
                  </a:lnTo>
                  <a:lnTo>
                    <a:pt x="248" y="877"/>
                  </a:lnTo>
                  <a:lnTo>
                    <a:pt x="286" y="786"/>
                  </a:lnTo>
                  <a:lnTo>
                    <a:pt x="329" y="699"/>
                  </a:lnTo>
                  <a:lnTo>
                    <a:pt x="372" y="610"/>
                  </a:lnTo>
                  <a:lnTo>
                    <a:pt x="415" y="523"/>
                  </a:lnTo>
                  <a:lnTo>
                    <a:pt x="458" y="438"/>
                  </a:lnTo>
                  <a:lnTo>
                    <a:pt x="503" y="352"/>
                  </a:lnTo>
                  <a:lnTo>
                    <a:pt x="552" y="266"/>
                  </a:lnTo>
                  <a:lnTo>
                    <a:pt x="600" y="180"/>
                  </a:lnTo>
                  <a:lnTo>
                    <a:pt x="648" y="99"/>
                  </a:lnTo>
                  <a:lnTo>
                    <a:pt x="699" y="15"/>
                  </a:lnTo>
                  <a:lnTo>
                    <a:pt x="679" y="0"/>
                  </a:lnTo>
                  <a:lnTo>
                    <a:pt x="628" y="84"/>
                  </a:lnTo>
                  <a:lnTo>
                    <a:pt x="580" y="170"/>
                  </a:lnTo>
                  <a:lnTo>
                    <a:pt x="531" y="256"/>
                  </a:lnTo>
                  <a:lnTo>
                    <a:pt x="483" y="342"/>
                  </a:lnTo>
                  <a:lnTo>
                    <a:pt x="438" y="428"/>
                  </a:lnTo>
                  <a:lnTo>
                    <a:pt x="395" y="513"/>
                  </a:lnTo>
                  <a:lnTo>
                    <a:pt x="351" y="600"/>
                  </a:lnTo>
                  <a:lnTo>
                    <a:pt x="309" y="689"/>
                  </a:lnTo>
                  <a:lnTo>
                    <a:pt x="266" y="776"/>
                  </a:lnTo>
                  <a:lnTo>
                    <a:pt x="223" y="867"/>
                  </a:lnTo>
                  <a:lnTo>
                    <a:pt x="185" y="956"/>
                  </a:lnTo>
                  <a:lnTo>
                    <a:pt x="144" y="1047"/>
                  </a:lnTo>
                  <a:lnTo>
                    <a:pt x="108" y="1141"/>
                  </a:lnTo>
                  <a:lnTo>
                    <a:pt x="71" y="1232"/>
                  </a:lnTo>
                  <a:lnTo>
                    <a:pt x="35" y="1328"/>
                  </a:lnTo>
                  <a:lnTo>
                    <a:pt x="0" y="1422"/>
                  </a:lnTo>
                  <a:lnTo>
                    <a:pt x="0" y="1424"/>
                  </a:lnTo>
                  <a:lnTo>
                    <a:pt x="0" y="1422"/>
                  </a:lnTo>
                  <a:lnTo>
                    <a:pt x="0" y="1432"/>
                  </a:lnTo>
                  <a:lnTo>
                    <a:pt x="10" y="1437"/>
                  </a:lnTo>
                  <a:lnTo>
                    <a:pt x="17" y="1440"/>
                  </a:lnTo>
                  <a:lnTo>
                    <a:pt x="25" y="1432"/>
                  </a:lnTo>
                  <a:lnTo>
                    <a:pt x="25" y="14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Freeform 64"/>
            <p:cNvSpPr>
              <a:spLocks/>
            </p:cNvSpPr>
            <p:nvPr/>
          </p:nvSpPr>
          <p:spPr bwMode="auto">
            <a:xfrm>
              <a:off x="4032" y="2995"/>
              <a:ext cx="16" cy="73"/>
            </a:xfrm>
            <a:custGeom>
              <a:avLst/>
              <a:gdLst>
                <a:gd name="T0" fmla="*/ 0 w 187"/>
                <a:gd name="T1" fmla="*/ 0 h 850"/>
                <a:gd name="T2" fmla="*/ 0 w 187"/>
                <a:gd name="T3" fmla="*/ 0 h 850"/>
                <a:gd name="T4" fmla="*/ 0 w 187"/>
                <a:gd name="T5" fmla="*/ 0 h 850"/>
                <a:gd name="T6" fmla="*/ 0 w 187"/>
                <a:gd name="T7" fmla="*/ 0 h 850"/>
                <a:gd name="T8" fmla="*/ 0 w 187"/>
                <a:gd name="T9" fmla="*/ 0 h 850"/>
                <a:gd name="T10" fmla="*/ 0 w 187"/>
                <a:gd name="T11" fmla="*/ 0 h 850"/>
                <a:gd name="T12" fmla="*/ 0 w 187"/>
                <a:gd name="T13" fmla="*/ 0 h 850"/>
                <a:gd name="T14" fmla="*/ 0 w 187"/>
                <a:gd name="T15" fmla="*/ 0 h 850"/>
                <a:gd name="T16" fmla="*/ 0 w 187"/>
                <a:gd name="T17" fmla="*/ 0 h 850"/>
                <a:gd name="T18" fmla="*/ 0 w 187"/>
                <a:gd name="T19" fmla="*/ 0 h 850"/>
                <a:gd name="T20" fmla="*/ 0 w 187"/>
                <a:gd name="T21" fmla="*/ 0 h 850"/>
                <a:gd name="T22" fmla="*/ 0 w 187"/>
                <a:gd name="T23" fmla="*/ 0 h 850"/>
                <a:gd name="T24" fmla="*/ 0 w 187"/>
                <a:gd name="T25" fmla="*/ 0 h 850"/>
                <a:gd name="T26" fmla="*/ 0 w 187"/>
                <a:gd name="T27" fmla="*/ 0 h 850"/>
                <a:gd name="T28" fmla="*/ 0 w 187"/>
                <a:gd name="T29" fmla="*/ 0 h 850"/>
                <a:gd name="T30" fmla="*/ 0 w 187"/>
                <a:gd name="T31" fmla="*/ 0 h 850"/>
                <a:gd name="T32" fmla="*/ 0 w 187"/>
                <a:gd name="T33" fmla="*/ 0 h 850"/>
                <a:gd name="T34" fmla="*/ 0 w 187"/>
                <a:gd name="T35" fmla="*/ 0 h 850"/>
                <a:gd name="T36" fmla="*/ 0 w 187"/>
                <a:gd name="T37" fmla="*/ 0 h 850"/>
                <a:gd name="T38" fmla="*/ 0 w 187"/>
                <a:gd name="T39" fmla="*/ 0 h 850"/>
                <a:gd name="T40" fmla="*/ 0 w 187"/>
                <a:gd name="T41" fmla="*/ 0 h 850"/>
                <a:gd name="T42" fmla="*/ 0 w 187"/>
                <a:gd name="T43" fmla="*/ 0 h 850"/>
                <a:gd name="T44" fmla="*/ 0 w 187"/>
                <a:gd name="T45" fmla="*/ 0 h 850"/>
                <a:gd name="T46" fmla="*/ 0 w 187"/>
                <a:gd name="T47" fmla="*/ 0 h 850"/>
                <a:gd name="T48" fmla="*/ 0 w 187"/>
                <a:gd name="T49" fmla="*/ 0 h 850"/>
                <a:gd name="T50" fmla="*/ 0 w 187"/>
                <a:gd name="T51" fmla="*/ 0 h 850"/>
                <a:gd name="T52" fmla="*/ 0 w 187"/>
                <a:gd name="T53" fmla="*/ 0 h 850"/>
                <a:gd name="T54" fmla="*/ 0 w 187"/>
                <a:gd name="T55" fmla="*/ 0 h 850"/>
                <a:gd name="T56" fmla="*/ 0 w 187"/>
                <a:gd name="T57" fmla="*/ 0 h 850"/>
                <a:gd name="T58" fmla="*/ 0 w 187"/>
                <a:gd name="T59" fmla="*/ 0 h 850"/>
                <a:gd name="T60" fmla="*/ 0 w 187"/>
                <a:gd name="T61" fmla="*/ 0 h 850"/>
                <a:gd name="T62" fmla="*/ 0 w 187"/>
                <a:gd name="T63" fmla="*/ 0 h 850"/>
                <a:gd name="T64" fmla="*/ 0 w 187"/>
                <a:gd name="T65" fmla="*/ 0 h 850"/>
                <a:gd name="T66" fmla="*/ 0 w 187"/>
                <a:gd name="T67" fmla="*/ 0 h 850"/>
                <a:gd name="T68" fmla="*/ 0 w 187"/>
                <a:gd name="T69" fmla="*/ 0 h 850"/>
                <a:gd name="T70" fmla="*/ 0 w 187"/>
                <a:gd name="T71" fmla="*/ 0 h 850"/>
                <a:gd name="T72" fmla="*/ 0 w 187"/>
                <a:gd name="T73" fmla="*/ 0 h 850"/>
                <a:gd name="T74" fmla="*/ 0 w 187"/>
                <a:gd name="T75" fmla="*/ 0 h 850"/>
                <a:gd name="T76" fmla="*/ 0 w 187"/>
                <a:gd name="T77" fmla="*/ 0 h 850"/>
                <a:gd name="T78" fmla="*/ 0 w 187"/>
                <a:gd name="T79" fmla="*/ 0 h 850"/>
                <a:gd name="T80" fmla="*/ 0 w 187"/>
                <a:gd name="T81" fmla="*/ 0 h 8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850"/>
                <a:gd name="T125" fmla="*/ 187 w 187"/>
                <a:gd name="T126" fmla="*/ 850 h 8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850">
                  <a:moveTo>
                    <a:pt x="25" y="840"/>
                  </a:moveTo>
                  <a:lnTo>
                    <a:pt x="25" y="840"/>
                  </a:lnTo>
                  <a:lnTo>
                    <a:pt x="27" y="759"/>
                  </a:lnTo>
                  <a:lnTo>
                    <a:pt x="33" y="688"/>
                  </a:lnTo>
                  <a:lnTo>
                    <a:pt x="37" y="620"/>
                  </a:lnTo>
                  <a:lnTo>
                    <a:pt x="45" y="562"/>
                  </a:lnTo>
                  <a:lnTo>
                    <a:pt x="53" y="504"/>
                  </a:lnTo>
                  <a:lnTo>
                    <a:pt x="61" y="453"/>
                  </a:lnTo>
                  <a:lnTo>
                    <a:pt x="71" y="403"/>
                  </a:lnTo>
                  <a:lnTo>
                    <a:pt x="81" y="356"/>
                  </a:lnTo>
                  <a:lnTo>
                    <a:pt x="94" y="311"/>
                  </a:lnTo>
                  <a:lnTo>
                    <a:pt x="104" y="269"/>
                  </a:lnTo>
                  <a:lnTo>
                    <a:pt x="116" y="230"/>
                  </a:lnTo>
                  <a:lnTo>
                    <a:pt x="132" y="185"/>
                  </a:lnTo>
                  <a:lnTo>
                    <a:pt x="144" y="142"/>
                  </a:lnTo>
                  <a:lnTo>
                    <a:pt x="159" y="99"/>
                  </a:lnTo>
                  <a:lnTo>
                    <a:pt x="172" y="54"/>
                  </a:lnTo>
                  <a:lnTo>
                    <a:pt x="187" y="6"/>
                  </a:lnTo>
                  <a:lnTo>
                    <a:pt x="162" y="0"/>
                  </a:lnTo>
                  <a:lnTo>
                    <a:pt x="147" y="48"/>
                  </a:lnTo>
                  <a:lnTo>
                    <a:pt x="134" y="94"/>
                  </a:lnTo>
                  <a:lnTo>
                    <a:pt x="118" y="137"/>
                  </a:lnTo>
                  <a:lnTo>
                    <a:pt x="106" y="180"/>
                  </a:lnTo>
                  <a:lnTo>
                    <a:pt x="91" y="220"/>
                  </a:lnTo>
                  <a:lnTo>
                    <a:pt x="78" y="263"/>
                  </a:lnTo>
                  <a:lnTo>
                    <a:pt x="68" y="306"/>
                  </a:lnTo>
                  <a:lnTo>
                    <a:pt x="55" y="352"/>
                  </a:lnTo>
                  <a:lnTo>
                    <a:pt x="45" y="397"/>
                  </a:lnTo>
                  <a:lnTo>
                    <a:pt x="35" y="448"/>
                  </a:lnTo>
                  <a:lnTo>
                    <a:pt x="27" y="498"/>
                  </a:lnTo>
                  <a:lnTo>
                    <a:pt x="21" y="557"/>
                  </a:lnTo>
                  <a:lnTo>
                    <a:pt x="13" y="620"/>
                  </a:lnTo>
                  <a:lnTo>
                    <a:pt x="7" y="688"/>
                  </a:lnTo>
                  <a:lnTo>
                    <a:pt x="3" y="759"/>
                  </a:lnTo>
                  <a:lnTo>
                    <a:pt x="0" y="840"/>
                  </a:lnTo>
                  <a:lnTo>
                    <a:pt x="5" y="848"/>
                  </a:lnTo>
                  <a:lnTo>
                    <a:pt x="13" y="850"/>
                  </a:lnTo>
                  <a:lnTo>
                    <a:pt x="21" y="848"/>
                  </a:lnTo>
                  <a:lnTo>
                    <a:pt x="25" y="8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9" name="Freeform 65"/>
            <p:cNvSpPr>
              <a:spLocks/>
            </p:cNvSpPr>
            <p:nvPr/>
          </p:nvSpPr>
          <p:spPr bwMode="auto">
            <a:xfrm>
              <a:off x="4134" y="2732"/>
              <a:ext cx="130" cy="103"/>
            </a:xfrm>
            <a:custGeom>
              <a:avLst/>
              <a:gdLst>
                <a:gd name="T0" fmla="*/ 0 w 1500"/>
                <a:gd name="T1" fmla="*/ 0 h 1194"/>
                <a:gd name="T2" fmla="*/ 0 w 1500"/>
                <a:gd name="T3" fmla="*/ 0 h 1194"/>
                <a:gd name="T4" fmla="*/ 0 w 1500"/>
                <a:gd name="T5" fmla="*/ 0 h 1194"/>
                <a:gd name="T6" fmla="*/ 0 w 1500"/>
                <a:gd name="T7" fmla="*/ 0 h 1194"/>
                <a:gd name="T8" fmla="*/ 0 w 1500"/>
                <a:gd name="T9" fmla="*/ 0 h 1194"/>
                <a:gd name="T10" fmla="*/ 0 w 1500"/>
                <a:gd name="T11" fmla="*/ 0 h 1194"/>
                <a:gd name="T12" fmla="*/ 0 w 1500"/>
                <a:gd name="T13" fmla="*/ 0 h 1194"/>
                <a:gd name="T14" fmla="*/ 0 w 1500"/>
                <a:gd name="T15" fmla="*/ 0 h 1194"/>
                <a:gd name="T16" fmla="*/ 0 w 1500"/>
                <a:gd name="T17" fmla="*/ 0 h 1194"/>
                <a:gd name="T18" fmla="*/ 0 w 1500"/>
                <a:gd name="T19" fmla="*/ 0 h 1194"/>
                <a:gd name="T20" fmla="*/ 0 w 1500"/>
                <a:gd name="T21" fmla="*/ 0 h 1194"/>
                <a:gd name="T22" fmla="*/ 0 w 1500"/>
                <a:gd name="T23" fmla="*/ 0 h 1194"/>
                <a:gd name="T24" fmla="*/ 0 w 1500"/>
                <a:gd name="T25" fmla="*/ 0 h 1194"/>
                <a:gd name="T26" fmla="*/ 0 w 1500"/>
                <a:gd name="T27" fmla="*/ 0 h 1194"/>
                <a:gd name="T28" fmla="*/ 0 w 1500"/>
                <a:gd name="T29" fmla="*/ 0 h 1194"/>
                <a:gd name="T30" fmla="*/ 0 w 1500"/>
                <a:gd name="T31" fmla="*/ 0 h 1194"/>
                <a:gd name="T32" fmla="*/ 0 w 1500"/>
                <a:gd name="T33" fmla="*/ 0 h 1194"/>
                <a:gd name="T34" fmla="*/ 0 w 1500"/>
                <a:gd name="T35" fmla="*/ 0 h 1194"/>
                <a:gd name="T36" fmla="*/ 0 w 1500"/>
                <a:gd name="T37" fmla="*/ 0 h 1194"/>
                <a:gd name="T38" fmla="*/ 0 w 1500"/>
                <a:gd name="T39" fmla="*/ 0 h 1194"/>
                <a:gd name="T40" fmla="*/ 0 w 1500"/>
                <a:gd name="T41" fmla="*/ 0 h 1194"/>
                <a:gd name="T42" fmla="*/ 0 w 1500"/>
                <a:gd name="T43" fmla="*/ 0 h 1194"/>
                <a:gd name="T44" fmla="*/ 0 w 1500"/>
                <a:gd name="T45" fmla="*/ 0 h 1194"/>
                <a:gd name="T46" fmla="*/ 0 w 1500"/>
                <a:gd name="T47" fmla="*/ 0 h 1194"/>
                <a:gd name="T48" fmla="*/ 0 w 1500"/>
                <a:gd name="T49" fmla="*/ 0 h 1194"/>
                <a:gd name="T50" fmla="*/ 0 w 1500"/>
                <a:gd name="T51" fmla="*/ 0 h 1194"/>
                <a:gd name="T52" fmla="*/ 0 w 1500"/>
                <a:gd name="T53" fmla="*/ 0 h 1194"/>
                <a:gd name="T54" fmla="*/ 0 w 1500"/>
                <a:gd name="T55" fmla="*/ 0 h 1194"/>
                <a:gd name="T56" fmla="*/ 0 w 1500"/>
                <a:gd name="T57" fmla="*/ 0 h 1194"/>
                <a:gd name="T58" fmla="*/ 0 w 1500"/>
                <a:gd name="T59" fmla="*/ 0 h 1194"/>
                <a:gd name="T60" fmla="*/ 0 w 1500"/>
                <a:gd name="T61" fmla="*/ 0 h 1194"/>
                <a:gd name="T62" fmla="*/ 0 w 1500"/>
                <a:gd name="T63" fmla="*/ 0 h 1194"/>
                <a:gd name="T64" fmla="*/ 0 w 1500"/>
                <a:gd name="T65" fmla="*/ 0 h 1194"/>
                <a:gd name="T66" fmla="*/ 0 w 1500"/>
                <a:gd name="T67" fmla="*/ 0 h 11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00"/>
                <a:gd name="T103" fmla="*/ 0 h 1194"/>
                <a:gd name="T104" fmla="*/ 1500 w 1500"/>
                <a:gd name="T105" fmla="*/ 1194 h 11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00" h="1194">
                  <a:moveTo>
                    <a:pt x="0" y="1194"/>
                  </a:moveTo>
                  <a:lnTo>
                    <a:pt x="30" y="1158"/>
                  </a:lnTo>
                  <a:lnTo>
                    <a:pt x="99" y="1081"/>
                  </a:lnTo>
                  <a:lnTo>
                    <a:pt x="172" y="1004"/>
                  </a:lnTo>
                  <a:lnTo>
                    <a:pt x="248" y="926"/>
                  </a:lnTo>
                  <a:lnTo>
                    <a:pt x="329" y="850"/>
                  </a:lnTo>
                  <a:lnTo>
                    <a:pt x="413" y="772"/>
                  </a:lnTo>
                  <a:lnTo>
                    <a:pt x="501" y="691"/>
                  </a:lnTo>
                  <a:lnTo>
                    <a:pt x="593" y="610"/>
                  </a:lnTo>
                  <a:lnTo>
                    <a:pt x="688" y="529"/>
                  </a:lnTo>
                  <a:lnTo>
                    <a:pt x="789" y="445"/>
                  </a:lnTo>
                  <a:lnTo>
                    <a:pt x="896" y="362"/>
                  </a:lnTo>
                  <a:lnTo>
                    <a:pt x="1010" y="273"/>
                  </a:lnTo>
                  <a:lnTo>
                    <a:pt x="1126" y="185"/>
                  </a:lnTo>
                  <a:lnTo>
                    <a:pt x="1247" y="93"/>
                  </a:lnTo>
                  <a:lnTo>
                    <a:pt x="1377" y="0"/>
                  </a:lnTo>
                  <a:lnTo>
                    <a:pt x="1341" y="77"/>
                  </a:lnTo>
                  <a:lnTo>
                    <a:pt x="1344" y="154"/>
                  </a:lnTo>
                  <a:lnTo>
                    <a:pt x="1371" y="231"/>
                  </a:lnTo>
                  <a:lnTo>
                    <a:pt x="1415" y="306"/>
                  </a:lnTo>
                  <a:lnTo>
                    <a:pt x="1458" y="377"/>
                  </a:lnTo>
                  <a:lnTo>
                    <a:pt x="1490" y="445"/>
                  </a:lnTo>
                  <a:lnTo>
                    <a:pt x="1500" y="504"/>
                  </a:lnTo>
                  <a:lnTo>
                    <a:pt x="1472" y="555"/>
                  </a:lnTo>
                  <a:lnTo>
                    <a:pt x="1377" y="630"/>
                  </a:lnTo>
                  <a:lnTo>
                    <a:pt x="1283" y="709"/>
                  </a:lnTo>
                  <a:lnTo>
                    <a:pt x="1192" y="785"/>
                  </a:lnTo>
                  <a:lnTo>
                    <a:pt x="1101" y="866"/>
                  </a:lnTo>
                  <a:lnTo>
                    <a:pt x="1012" y="944"/>
                  </a:lnTo>
                  <a:lnTo>
                    <a:pt x="927" y="1025"/>
                  </a:lnTo>
                  <a:lnTo>
                    <a:pt x="840" y="1106"/>
                  </a:lnTo>
                  <a:lnTo>
                    <a:pt x="759" y="1189"/>
                  </a:lnTo>
                  <a:lnTo>
                    <a:pt x="755" y="1194"/>
                  </a:lnTo>
                  <a:lnTo>
                    <a:pt x="0" y="1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Freeform 66"/>
            <p:cNvSpPr>
              <a:spLocks/>
            </p:cNvSpPr>
            <p:nvPr/>
          </p:nvSpPr>
          <p:spPr bwMode="auto">
            <a:xfrm>
              <a:off x="4228" y="2781"/>
              <a:ext cx="226" cy="54"/>
            </a:xfrm>
            <a:custGeom>
              <a:avLst/>
              <a:gdLst>
                <a:gd name="T0" fmla="*/ 0 w 2619"/>
                <a:gd name="T1" fmla="*/ 0 h 619"/>
                <a:gd name="T2" fmla="*/ 0 w 2619"/>
                <a:gd name="T3" fmla="*/ 0 h 619"/>
                <a:gd name="T4" fmla="*/ 0 w 2619"/>
                <a:gd name="T5" fmla="*/ 0 h 619"/>
                <a:gd name="T6" fmla="*/ 0 w 2619"/>
                <a:gd name="T7" fmla="*/ 0 h 619"/>
                <a:gd name="T8" fmla="*/ 0 w 2619"/>
                <a:gd name="T9" fmla="*/ 0 h 619"/>
                <a:gd name="T10" fmla="*/ 0 w 2619"/>
                <a:gd name="T11" fmla="*/ 0 h 619"/>
                <a:gd name="T12" fmla="*/ 0 w 2619"/>
                <a:gd name="T13" fmla="*/ 0 h 619"/>
                <a:gd name="T14" fmla="*/ 0 w 2619"/>
                <a:gd name="T15" fmla="*/ 0 h 619"/>
                <a:gd name="T16" fmla="*/ 0 w 2619"/>
                <a:gd name="T17" fmla="*/ 0 h 619"/>
                <a:gd name="T18" fmla="*/ 0 w 2619"/>
                <a:gd name="T19" fmla="*/ 0 h 619"/>
                <a:gd name="T20" fmla="*/ 0 w 2619"/>
                <a:gd name="T21" fmla="*/ 0 h 619"/>
                <a:gd name="T22" fmla="*/ 0 w 2619"/>
                <a:gd name="T23" fmla="*/ 0 h 619"/>
                <a:gd name="T24" fmla="*/ 0 w 2619"/>
                <a:gd name="T25" fmla="*/ 0 h 619"/>
                <a:gd name="T26" fmla="*/ 0 w 2619"/>
                <a:gd name="T27" fmla="*/ 0 h 619"/>
                <a:gd name="T28" fmla="*/ 0 w 2619"/>
                <a:gd name="T29" fmla="*/ 0 h 619"/>
                <a:gd name="T30" fmla="*/ 0 w 2619"/>
                <a:gd name="T31" fmla="*/ 0 h 619"/>
                <a:gd name="T32" fmla="*/ 0 w 2619"/>
                <a:gd name="T33" fmla="*/ 0 h 619"/>
                <a:gd name="T34" fmla="*/ 0 w 2619"/>
                <a:gd name="T35" fmla="*/ 0 h 619"/>
                <a:gd name="T36" fmla="*/ 0 w 2619"/>
                <a:gd name="T37" fmla="*/ 0 h 619"/>
                <a:gd name="T38" fmla="*/ 0 w 2619"/>
                <a:gd name="T39" fmla="*/ 0 h 619"/>
                <a:gd name="T40" fmla="*/ 0 w 2619"/>
                <a:gd name="T41" fmla="*/ 0 h 619"/>
                <a:gd name="T42" fmla="*/ 0 w 2619"/>
                <a:gd name="T43" fmla="*/ 0 h 619"/>
                <a:gd name="T44" fmla="*/ 0 w 2619"/>
                <a:gd name="T45" fmla="*/ 0 h 619"/>
                <a:gd name="T46" fmla="*/ 0 w 2619"/>
                <a:gd name="T47" fmla="*/ 0 h 619"/>
                <a:gd name="T48" fmla="*/ 0 w 2619"/>
                <a:gd name="T49" fmla="*/ 0 h 619"/>
                <a:gd name="T50" fmla="*/ 0 w 2619"/>
                <a:gd name="T51" fmla="*/ 0 h 619"/>
                <a:gd name="T52" fmla="*/ 0 w 2619"/>
                <a:gd name="T53" fmla="*/ 0 h 619"/>
                <a:gd name="T54" fmla="*/ 0 w 2619"/>
                <a:gd name="T55" fmla="*/ 0 h 619"/>
                <a:gd name="T56" fmla="*/ 0 w 2619"/>
                <a:gd name="T57" fmla="*/ 0 h 619"/>
                <a:gd name="T58" fmla="*/ 0 w 2619"/>
                <a:gd name="T59" fmla="*/ 0 h 619"/>
                <a:gd name="T60" fmla="*/ 0 w 2619"/>
                <a:gd name="T61" fmla="*/ 0 h 619"/>
                <a:gd name="T62" fmla="*/ 0 w 2619"/>
                <a:gd name="T63" fmla="*/ 0 h 619"/>
                <a:gd name="T64" fmla="*/ 0 w 2619"/>
                <a:gd name="T65" fmla="*/ 0 h 619"/>
                <a:gd name="T66" fmla="*/ 0 w 2619"/>
                <a:gd name="T67" fmla="*/ 0 h 619"/>
                <a:gd name="T68" fmla="*/ 0 w 2619"/>
                <a:gd name="T69" fmla="*/ 0 h 619"/>
                <a:gd name="T70" fmla="*/ 0 w 2619"/>
                <a:gd name="T71" fmla="*/ 0 h 619"/>
                <a:gd name="T72" fmla="*/ 0 w 2619"/>
                <a:gd name="T73" fmla="*/ 0 h 619"/>
                <a:gd name="T74" fmla="*/ 0 w 2619"/>
                <a:gd name="T75" fmla="*/ 0 h 619"/>
                <a:gd name="T76" fmla="*/ 0 w 2619"/>
                <a:gd name="T77" fmla="*/ 0 h 619"/>
                <a:gd name="T78" fmla="*/ 0 w 2619"/>
                <a:gd name="T79" fmla="*/ 0 h 619"/>
                <a:gd name="T80" fmla="*/ 0 w 2619"/>
                <a:gd name="T81" fmla="*/ 0 h 619"/>
                <a:gd name="T82" fmla="*/ 0 w 2619"/>
                <a:gd name="T83" fmla="*/ 0 h 619"/>
                <a:gd name="T84" fmla="*/ 0 w 2619"/>
                <a:gd name="T85" fmla="*/ 0 h 619"/>
                <a:gd name="T86" fmla="*/ 0 w 2619"/>
                <a:gd name="T87" fmla="*/ 0 h 619"/>
                <a:gd name="T88" fmla="*/ 0 w 2619"/>
                <a:gd name="T89" fmla="*/ 0 h 619"/>
                <a:gd name="T90" fmla="*/ 0 w 2619"/>
                <a:gd name="T91" fmla="*/ 0 h 619"/>
                <a:gd name="T92" fmla="*/ 0 w 2619"/>
                <a:gd name="T93" fmla="*/ 0 h 619"/>
                <a:gd name="T94" fmla="*/ 0 w 2619"/>
                <a:gd name="T95" fmla="*/ 0 h 619"/>
                <a:gd name="T96" fmla="*/ 0 w 2619"/>
                <a:gd name="T97" fmla="*/ 0 h 619"/>
                <a:gd name="T98" fmla="*/ 0 w 2619"/>
                <a:gd name="T99" fmla="*/ 0 h 619"/>
                <a:gd name="T100" fmla="*/ 0 w 2619"/>
                <a:gd name="T101" fmla="*/ 0 h 619"/>
                <a:gd name="T102" fmla="*/ 0 w 2619"/>
                <a:gd name="T103" fmla="*/ 0 h 619"/>
                <a:gd name="T104" fmla="*/ 0 w 2619"/>
                <a:gd name="T105" fmla="*/ 0 h 619"/>
                <a:gd name="T106" fmla="*/ 0 w 2619"/>
                <a:gd name="T107" fmla="*/ 0 h 619"/>
                <a:gd name="T108" fmla="*/ 0 w 2619"/>
                <a:gd name="T109" fmla="*/ 0 h 619"/>
                <a:gd name="T110" fmla="*/ 0 w 2619"/>
                <a:gd name="T111" fmla="*/ 0 h 619"/>
                <a:gd name="T112" fmla="*/ 0 w 2619"/>
                <a:gd name="T113" fmla="*/ 0 h 619"/>
                <a:gd name="T114" fmla="*/ 0 w 2619"/>
                <a:gd name="T115" fmla="*/ 0 h 619"/>
                <a:gd name="T116" fmla="*/ 0 w 2619"/>
                <a:gd name="T117" fmla="*/ 0 h 619"/>
                <a:gd name="T118" fmla="*/ 0 w 2619"/>
                <a:gd name="T119" fmla="*/ 0 h 619"/>
                <a:gd name="T120" fmla="*/ 0 w 2619"/>
                <a:gd name="T121" fmla="*/ 0 h 619"/>
                <a:gd name="T122" fmla="*/ 0 w 2619"/>
                <a:gd name="T123" fmla="*/ 0 h 6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19"/>
                <a:gd name="T187" fmla="*/ 0 h 619"/>
                <a:gd name="T188" fmla="*/ 2619 w 2619"/>
                <a:gd name="T189" fmla="*/ 619 h 61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19" h="619">
                  <a:moveTo>
                    <a:pt x="0" y="619"/>
                  </a:moveTo>
                  <a:lnTo>
                    <a:pt x="20" y="601"/>
                  </a:lnTo>
                  <a:lnTo>
                    <a:pt x="101" y="531"/>
                  </a:lnTo>
                  <a:lnTo>
                    <a:pt x="182" y="460"/>
                  </a:lnTo>
                  <a:lnTo>
                    <a:pt x="266" y="389"/>
                  </a:lnTo>
                  <a:lnTo>
                    <a:pt x="352" y="320"/>
                  </a:lnTo>
                  <a:lnTo>
                    <a:pt x="438" y="251"/>
                  </a:lnTo>
                  <a:lnTo>
                    <a:pt x="476" y="217"/>
                  </a:lnTo>
                  <a:lnTo>
                    <a:pt x="514" y="184"/>
                  </a:lnTo>
                  <a:lnTo>
                    <a:pt x="551" y="149"/>
                  </a:lnTo>
                  <a:lnTo>
                    <a:pt x="587" y="119"/>
                  </a:lnTo>
                  <a:lnTo>
                    <a:pt x="622" y="93"/>
                  </a:lnTo>
                  <a:lnTo>
                    <a:pt x="656" y="75"/>
                  </a:lnTo>
                  <a:lnTo>
                    <a:pt x="683" y="71"/>
                  </a:lnTo>
                  <a:lnTo>
                    <a:pt x="711" y="75"/>
                  </a:lnTo>
                  <a:lnTo>
                    <a:pt x="770" y="99"/>
                  </a:lnTo>
                  <a:lnTo>
                    <a:pt x="825" y="121"/>
                  </a:lnTo>
                  <a:lnTo>
                    <a:pt x="881" y="141"/>
                  </a:lnTo>
                  <a:lnTo>
                    <a:pt x="934" y="159"/>
                  </a:lnTo>
                  <a:lnTo>
                    <a:pt x="987" y="176"/>
                  </a:lnTo>
                  <a:lnTo>
                    <a:pt x="1043" y="192"/>
                  </a:lnTo>
                  <a:lnTo>
                    <a:pt x="1094" y="207"/>
                  </a:lnTo>
                  <a:lnTo>
                    <a:pt x="1146" y="220"/>
                  </a:lnTo>
                  <a:lnTo>
                    <a:pt x="1199" y="230"/>
                  </a:lnTo>
                  <a:lnTo>
                    <a:pt x="1253" y="240"/>
                  </a:lnTo>
                  <a:lnTo>
                    <a:pt x="1304" y="247"/>
                  </a:lnTo>
                  <a:lnTo>
                    <a:pt x="1357" y="253"/>
                  </a:lnTo>
                  <a:lnTo>
                    <a:pt x="1408" y="257"/>
                  </a:lnTo>
                  <a:lnTo>
                    <a:pt x="1460" y="261"/>
                  </a:lnTo>
                  <a:lnTo>
                    <a:pt x="1513" y="263"/>
                  </a:lnTo>
                  <a:lnTo>
                    <a:pt x="1564" y="261"/>
                  </a:lnTo>
                  <a:lnTo>
                    <a:pt x="1617" y="257"/>
                  </a:lnTo>
                  <a:lnTo>
                    <a:pt x="1671" y="255"/>
                  </a:lnTo>
                  <a:lnTo>
                    <a:pt x="1726" y="247"/>
                  </a:lnTo>
                  <a:lnTo>
                    <a:pt x="1779" y="240"/>
                  </a:lnTo>
                  <a:lnTo>
                    <a:pt x="1835" y="233"/>
                  </a:lnTo>
                  <a:lnTo>
                    <a:pt x="1894" y="220"/>
                  </a:lnTo>
                  <a:lnTo>
                    <a:pt x="1949" y="207"/>
                  </a:lnTo>
                  <a:lnTo>
                    <a:pt x="2007" y="192"/>
                  </a:lnTo>
                  <a:lnTo>
                    <a:pt x="2066" y="176"/>
                  </a:lnTo>
                  <a:lnTo>
                    <a:pt x="2126" y="159"/>
                  </a:lnTo>
                  <a:lnTo>
                    <a:pt x="2187" y="139"/>
                  </a:lnTo>
                  <a:lnTo>
                    <a:pt x="2250" y="116"/>
                  </a:lnTo>
                  <a:lnTo>
                    <a:pt x="2313" y="93"/>
                  </a:lnTo>
                  <a:lnTo>
                    <a:pt x="2380" y="68"/>
                  </a:lnTo>
                  <a:lnTo>
                    <a:pt x="2447" y="40"/>
                  </a:lnTo>
                  <a:lnTo>
                    <a:pt x="2516" y="10"/>
                  </a:lnTo>
                  <a:lnTo>
                    <a:pt x="2554" y="0"/>
                  </a:lnTo>
                  <a:lnTo>
                    <a:pt x="2587" y="12"/>
                  </a:lnTo>
                  <a:lnTo>
                    <a:pt x="2607" y="40"/>
                  </a:lnTo>
                  <a:lnTo>
                    <a:pt x="2619" y="81"/>
                  </a:lnTo>
                  <a:lnTo>
                    <a:pt x="2619" y="129"/>
                  </a:lnTo>
                  <a:lnTo>
                    <a:pt x="2609" y="174"/>
                  </a:lnTo>
                  <a:lnTo>
                    <a:pt x="2587" y="212"/>
                  </a:lnTo>
                  <a:lnTo>
                    <a:pt x="2548" y="237"/>
                  </a:lnTo>
                  <a:lnTo>
                    <a:pt x="2447" y="296"/>
                  </a:lnTo>
                  <a:lnTo>
                    <a:pt x="2349" y="356"/>
                  </a:lnTo>
                  <a:lnTo>
                    <a:pt x="2252" y="419"/>
                  </a:lnTo>
                  <a:lnTo>
                    <a:pt x="2159" y="486"/>
                  </a:lnTo>
                  <a:lnTo>
                    <a:pt x="2068" y="551"/>
                  </a:lnTo>
                  <a:lnTo>
                    <a:pt x="1979" y="619"/>
                  </a:lnTo>
                  <a:lnTo>
                    <a:pt x="0" y="6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1" name="Freeform 67"/>
            <p:cNvSpPr>
              <a:spLocks/>
            </p:cNvSpPr>
            <p:nvPr/>
          </p:nvSpPr>
          <p:spPr bwMode="auto">
            <a:xfrm>
              <a:off x="4436" y="2824"/>
              <a:ext cx="36" cy="11"/>
            </a:xfrm>
            <a:custGeom>
              <a:avLst/>
              <a:gdLst>
                <a:gd name="T0" fmla="*/ 0 w 423"/>
                <a:gd name="T1" fmla="*/ 0 h 127"/>
                <a:gd name="T2" fmla="*/ 0 w 423"/>
                <a:gd name="T3" fmla="*/ 0 h 127"/>
                <a:gd name="T4" fmla="*/ 0 w 423"/>
                <a:gd name="T5" fmla="*/ 0 h 127"/>
                <a:gd name="T6" fmla="*/ 0 w 423"/>
                <a:gd name="T7" fmla="*/ 0 h 127"/>
                <a:gd name="T8" fmla="*/ 0 w 423"/>
                <a:gd name="T9" fmla="*/ 0 h 127"/>
                <a:gd name="T10" fmla="*/ 0 w 423"/>
                <a:gd name="T11" fmla="*/ 0 h 127"/>
                <a:gd name="T12" fmla="*/ 0 w 423"/>
                <a:gd name="T13" fmla="*/ 0 h 127"/>
                <a:gd name="T14" fmla="*/ 0 w 423"/>
                <a:gd name="T15" fmla="*/ 0 h 127"/>
                <a:gd name="T16" fmla="*/ 0 w 423"/>
                <a:gd name="T17" fmla="*/ 0 h 127"/>
                <a:gd name="T18" fmla="*/ 0 w 423"/>
                <a:gd name="T19" fmla="*/ 0 h 127"/>
                <a:gd name="T20" fmla="*/ 0 w 423"/>
                <a:gd name="T21" fmla="*/ 0 h 127"/>
                <a:gd name="T22" fmla="*/ 0 w 423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3"/>
                <a:gd name="T37" fmla="*/ 0 h 127"/>
                <a:gd name="T38" fmla="*/ 423 w 423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3" h="127">
                  <a:moveTo>
                    <a:pt x="0" y="127"/>
                  </a:moveTo>
                  <a:lnTo>
                    <a:pt x="14" y="120"/>
                  </a:lnTo>
                  <a:lnTo>
                    <a:pt x="59" y="95"/>
                  </a:lnTo>
                  <a:lnTo>
                    <a:pt x="115" y="69"/>
                  </a:lnTo>
                  <a:lnTo>
                    <a:pt x="178" y="46"/>
                  </a:lnTo>
                  <a:lnTo>
                    <a:pt x="241" y="26"/>
                  </a:lnTo>
                  <a:lnTo>
                    <a:pt x="302" y="10"/>
                  </a:lnTo>
                  <a:lnTo>
                    <a:pt x="350" y="0"/>
                  </a:lnTo>
                  <a:lnTo>
                    <a:pt x="385" y="4"/>
                  </a:lnTo>
                  <a:lnTo>
                    <a:pt x="398" y="16"/>
                  </a:lnTo>
                  <a:lnTo>
                    <a:pt x="423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2" name="Freeform 68"/>
            <p:cNvSpPr>
              <a:spLocks/>
            </p:cNvSpPr>
            <p:nvPr/>
          </p:nvSpPr>
          <p:spPr bwMode="auto">
            <a:xfrm>
              <a:off x="4506" y="2787"/>
              <a:ext cx="83" cy="48"/>
            </a:xfrm>
            <a:custGeom>
              <a:avLst/>
              <a:gdLst>
                <a:gd name="T0" fmla="*/ 0 w 952"/>
                <a:gd name="T1" fmla="*/ 0 h 558"/>
                <a:gd name="T2" fmla="*/ 0 w 952"/>
                <a:gd name="T3" fmla="*/ 0 h 558"/>
                <a:gd name="T4" fmla="*/ 0 w 952"/>
                <a:gd name="T5" fmla="*/ 0 h 558"/>
                <a:gd name="T6" fmla="*/ 0 w 952"/>
                <a:gd name="T7" fmla="*/ 0 h 558"/>
                <a:gd name="T8" fmla="*/ 0 w 952"/>
                <a:gd name="T9" fmla="*/ 0 h 558"/>
                <a:gd name="T10" fmla="*/ 0 w 952"/>
                <a:gd name="T11" fmla="*/ 0 h 558"/>
                <a:gd name="T12" fmla="*/ 0 w 952"/>
                <a:gd name="T13" fmla="*/ 0 h 558"/>
                <a:gd name="T14" fmla="*/ 0 w 952"/>
                <a:gd name="T15" fmla="*/ 0 h 558"/>
                <a:gd name="T16" fmla="*/ 0 w 952"/>
                <a:gd name="T17" fmla="*/ 0 h 558"/>
                <a:gd name="T18" fmla="*/ 0 w 952"/>
                <a:gd name="T19" fmla="*/ 0 h 558"/>
                <a:gd name="T20" fmla="*/ 0 w 952"/>
                <a:gd name="T21" fmla="*/ 0 h 558"/>
                <a:gd name="T22" fmla="*/ 0 w 952"/>
                <a:gd name="T23" fmla="*/ 0 h 558"/>
                <a:gd name="T24" fmla="*/ 0 w 952"/>
                <a:gd name="T25" fmla="*/ 0 h 558"/>
                <a:gd name="T26" fmla="*/ 0 w 952"/>
                <a:gd name="T27" fmla="*/ 0 h 558"/>
                <a:gd name="T28" fmla="*/ 0 w 952"/>
                <a:gd name="T29" fmla="*/ 0 h 558"/>
                <a:gd name="T30" fmla="*/ 0 w 952"/>
                <a:gd name="T31" fmla="*/ 0 h 558"/>
                <a:gd name="T32" fmla="*/ 0 w 952"/>
                <a:gd name="T33" fmla="*/ 0 h 558"/>
                <a:gd name="T34" fmla="*/ 0 w 952"/>
                <a:gd name="T35" fmla="*/ 0 h 558"/>
                <a:gd name="T36" fmla="*/ 0 w 952"/>
                <a:gd name="T37" fmla="*/ 0 h 558"/>
                <a:gd name="T38" fmla="*/ 0 w 952"/>
                <a:gd name="T39" fmla="*/ 0 h 558"/>
                <a:gd name="T40" fmla="*/ 0 w 952"/>
                <a:gd name="T41" fmla="*/ 0 h 558"/>
                <a:gd name="T42" fmla="*/ 0 w 952"/>
                <a:gd name="T43" fmla="*/ 0 h 558"/>
                <a:gd name="T44" fmla="*/ 0 w 952"/>
                <a:gd name="T45" fmla="*/ 0 h 558"/>
                <a:gd name="T46" fmla="*/ 0 w 952"/>
                <a:gd name="T47" fmla="*/ 0 h 558"/>
                <a:gd name="T48" fmla="*/ 0 w 952"/>
                <a:gd name="T49" fmla="*/ 0 h 558"/>
                <a:gd name="T50" fmla="*/ 0 w 952"/>
                <a:gd name="T51" fmla="*/ 0 h 558"/>
                <a:gd name="T52" fmla="*/ 0 w 952"/>
                <a:gd name="T53" fmla="*/ 0 h 558"/>
                <a:gd name="T54" fmla="*/ 0 w 952"/>
                <a:gd name="T55" fmla="*/ 0 h 5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2"/>
                <a:gd name="T85" fmla="*/ 0 h 558"/>
                <a:gd name="T86" fmla="*/ 952 w 952"/>
                <a:gd name="T87" fmla="*/ 558 h 5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2" h="558">
                  <a:moveTo>
                    <a:pt x="53" y="558"/>
                  </a:moveTo>
                  <a:lnTo>
                    <a:pt x="28" y="431"/>
                  </a:lnTo>
                  <a:lnTo>
                    <a:pt x="0" y="303"/>
                  </a:lnTo>
                  <a:lnTo>
                    <a:pt x="21" y="293"/>
                  </a:lnTo>
                  <a:lnTo>
                    <a:pt x="53" y="280"/>
                  </a:lnTo>
                  <a:lnTo>
                    <a:pt x="99" y="267"/>
                  </a:lnTo>
                  <a:lnTo>
                    <a:pt x="154" y="249"/>
                  </a:lnTo>
                  <a:lnTo>
                    <a:pt x="218" y="232"/>
                  </a:lnTo>
                  <a:lnTo>
                    <a:pt x="288" y="212"/>
                  </a:lnTo>
                  <a:lnTo>
                    <a:pt x="363" y="192"/>
                  </a:lnTo>
                  <a:lnTo>
                    <a:pt x="440" y="169"/>
                  </a:lnTo>
                  <a:lnTo>
                    <a:pt x="519" y="149"/>
                  </a:lnTo>
                  <a:lnTo>
                    <a:pt x="598" y="125"/>
                  </a:lnTo>
                  <a:lnTo>
                    <a:pt x="673" y="103"/>
                  </a:lnTo>
                  <a:lnTo>
                    <a:pt x="744" y="80"/>
                  </a:lnTo>
                  <a:lnTo>
                    <a:pt x="810" y="58"/>
                  </a:lnTo>
                  <a:lnTo>
                    <a:pt x="868" y="38"/>
                  </a:lnTo>
                  <a:lnTo>
                    <a:pt x="916" y="17"/>
                  </a:lnTo>
                  <a:lnTo>
                    <a:pt x="952" y="0"/>
                  </a:lnTo>
                  <a:lnTo>
                    <a:pt x="929" y="78"/>
                  </a:lnTo>
                  <a:lnTo>
                    <a:pt x="906" y="159"/>
                  </a:lnTo>
                  <a:lnTo>
                    <a:pt x="881" y="237"/>
                  </a:lnTo>
                  <a:lnTo>
                    <a:pt x="855" y="315"/>
                  </a:lnTo>
                  <a:lnTo>
                    <a:pt x="831" y="391"/>
                  </a:lnTo>
                  <a:lnTo>
                    <a:pt x="805" y="470"/>
                  </a:lnTo>
                  <a:lnTo>
                    <a:pt x="777" y="546"/>
                  </a:lnTo>
                  <a:lnTo>
                    <a:pt x="772" y="558"/>
                  </a:lnTo>
                  <a:lnTo>
                    <a:pt x="53" y="5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3" name="Freeform 69"/>
            <p:cNvSpPr>
              <a:spLocks/>
            </p:cNvSpPr>
            <p:nvPr/>
          </p:nvSpPr>
          <p:spPr bwMode="auto">
            <a:xfrm>
              <a:off x="4598" y="2759"/>
              <a:ext cx="109" cy="76"/>
            </a:xfrm>
            <a:custGeom>
              <a:avLst/>
              <a:gdLst>
                <a:gd name="T0" fmla="*/ 0 w 1266"/>
                <a:gd name="T1" fmla="*/ 0 h 878"/>
                <a:gd name="T2" fmla="*/ 0 w 1266"/>
                <a:gd name="T3" fmla="*/ 0 h 878"/>
                <a:gd name="T4" fmla="*/ 0 w 1266"/>
                <a:gd name="T5" fmla="*/ 0 h 878"/>
                <a:gd name="T6" fmla="*/ 0 w 1266"/>
                <a:gd name="T7" fmla="*/ 0 h 878"/>
                <a:gd name="T8" fmla="*/ 0 w 1266"/>
                <a:gd name="T9" fmla="*/ 0 h 878"/>
                <a:gd name="T10" fmla="*/ 0 w 1266"/>
                <a:gd name="T11" fmla="*/ 0 h 878"/>
                <a:gd name="T12" fmla="*/ 0 w 1266"/>
                <a:gd name="T13" fmla="*/ 0 h 878"/>
                <a:gd name="T14" fmla="*/ 0 w 1266"/>
                <a:gd name="T15" fmla="*/ 0 h 878"/>
                <a:gd name="T16" fmla="*/ 0 w 1266"/>
                <a:gd name="T17" fmla="*/ 0 h 878"/>
                <a:gd name="T18" fmla="*/ 0 w 1266"/>
                <a:gd name="T19" fmla="*/ 0 h 878"/>
                <a:gd name="T20" fmla="*/ 0 w 1266"/>
                <a:gd name="T21" fmla="*/ 0 h 878"/>
                <a:gd name="T22" fmla="*/ 0 w 1266"/>
                <a:gd name="T23" fmla="*/ 0 h 878"/>
                <a:gd name="T24" fmla="*/ 0 w 1266"/>
                <a:gd name="T25" fmla="*/ 0 h 878"/>
                <a:gd name="T26" fmla="*/ 0 w 1266"/>
                <a:gd name="T27" fmla="*/ 0 h 878"/>
                <a:gd name="T28" fmla="*/ 0 w 1266"/>
                <a:gd name="T29" fmla="*/ 0 h 878"/>
                <a:gd name="T30" fmla="*/ 0 w 1266"/>
                <a:gd name="T31" fmla="*/ 0 h 878"/>
                <a:gd name="T32" fmla="*/ 0 w 1266"/>
                <a:gd name="T33" fmla="*/ 0 h 878"/>
                <a:gd name="T34" fmla="*/ 0 w 1266"/>
                <a:gd name="T35" fmla="*/ 0 h 878"/>
                <a:gd name="T36" fmla="*/ 0 w 1266"/>
                <a:gd name="T37" fmla="*/ 0 h 878"/>
                <a:gd name="T38" fmla="*/ 0 w 1266"/>
                <a:gd name="T39" fmla="*/ 0 h 878"/>
                <a:gd name="T40" fmla="*/ 0 w 1266"/>
                <a:gd name="T41" fmla="*/ 0 h 878"/>
                <a:gd name="T42" fmla="*/ 0 w 1266"/>
                <a:gd name="T43" fmla="*/ 0 h 878"/>
                <a:gd name="T44" fmla="*/ 0 w 1266"/>
                <a:gd name="T45" fmla="*/ 0 h 878"/>
                <a:gd name="T46" fmla="*/ 0 w 1266"/>
                <a:gd name="T47" fmla="*/ 0 h 878"/>
                <a:gd name="T48" fmla="*/ 0 w 1266"/>
                <a:gd name="T49" fmla="*/ 0 h 878"/>
                <a:gd name="T50" fmla="*/ 0 w 1266"/>
                <a:gd name="T51" fmla="*/ 0 h 87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66"/>
                <a:gd name="T79" fmla="*/ 0 h 878"/>
                <a:gd name="T80" fmla="*/ 1266 w 1266"/>
                <a:gd name="T81" fmla="*/ 878 h 87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66" h="878">
                  <a:moveTo>
                    <a:pt x="0" y="878"/>
                  </a:moveTo>
                  <a:lnTo>
                    <a:pt x="144" y="382"/>
                  </a:lnTo>
                  <a:lnTo>
                    <a:pt x="152" y="372"/>
                  </a:lnTo>
                  <a:lnTo>
                    <a:pt x="160" y="362"/>
                  </a:lnTo>
                  <a:lnTo>
                    <a:pt x="168" y="354"/>
                  </a:lnTo>
                  <a:lnTo>
                    <a:pt x="180" y="344"/>
                  </a:lnTo>
                  <a:lnTo>
                    <a:pt x="192" y="337"/>
                  </a:lnTo>
                  <a:lnTo>
                    <a:pt x="205" y="332"/>
                  </a:lnTo>
                  <a:lnTo>
                    <a:pt x="220" y="327"/>
                  </a:lnTo>
                  <a:lnTo>
                    <a:pt x="238" y="322"/>
                  </a:lnTo>
                  <a:lnTo>
                    <a:pt x="1136" y="0"/>
                  </a:lnTo>
                  <a:lnTo>
                    <a:pt x="1162" y="6"/>
                  </a:lnTo>
                  <a:lnTo>
                    <a:pt x="1182" y="20"/>
                  </a:lnTo>
                  <a:lnTo>
                    <a:pt x="1195" y="38"/>
                  </a:lnTo>
                  <a:lnTo>
                    <a:pt x="1197" y="61"/>
                  </a:lnTo>
                  <a:lnTo>
                    <a:pt x="1217" y="158"/>
                  </a:lnTo>
                  <a:lnTo>
                    <a:pt x="1235" y="253"/>
                  </a:lnTo>
                  <a:lnTo>
                    <a:pt x="1248" y="352"/>
                  </a:lnTo>
                  <a:lnTo>
                    <a:pt x="1258" y="451"/>
                  </a:lnTo>
                  <a:lnTo>
                    <a:pt x="1266" y="552"/>
                  </a:lnTo>
                  <a:lnTo>
                    <a:pt x="1266" y="653"/>
                  </a:lnTo>
                  <a:lnTo>
                    <a:pt x="1263" y="755"/>
                  </a:lnTo>
                  <a:lnTo>
                    <a:pt x="1253" y="858"/>
                  </a:lnTo>
                  <a:lnTo>
                    <a:pt x="1245" y="878"/>
                  </a:lnTo>
                  <a:lnTo>
                    <a:pt x="0" y="8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4" name="Freeform 70"/>
            <p:cNvSpPr>
              <a:spLocks/>
            </p:cNvSpPr>
            <p:nvPr/>
          </p:nvSpPr>
          <p:spPr bwMode="auto">
            <a:xfrm>
              <a:off x="4089" y="2835"/>
              <a:ext cx="310" cy="212"/>
            </a:xfrm>
            <a:custGeom>
              <a:avLst/>
              <a:gdLst>
                <a:gd name="T0" fmla="*/ 0 w 3575"/>
                <a:gd name="T1" fmla="*/ 0 h 2446"/>
                <a:gd name="T2" fmla="*/ 0 w 3575"/>
                <a:gd name="T3" fmla="*/ 0 h 2446"/>
                <a:gd name="T4" fmla="*/ 0 w 3575"/>
                <a:gd name="T5" fmla="*/ 0 h 2446"/>
                <a:gd name="T6" fmla="*/ 0 w 3575"/>
                <a:gd name="T7" fmla="*/ 0 h 2446"/>
                <a:gd name="T8" fmla="*/ 0 w 3575"/>
                <a:gd name="T9" fmla="*/ 0 h 2446"/>
                <a:gd name="T10" fmla="*/ 0 w 3575"/>
                <a:gd name="T11" fmla="*/ 0 h 2446"/>
                <a:gd name="T12" fmla="*/ 0 w 3575"/>
                <a:gd name="T13" fmla="*/ 0 h 2446"/>
                <a:gd name="T14" fmla="*/ 0 w 3575"/>
                <a:gd name="T15" fmla="*/ 0 h 2446"/>
                <a:gd name="T16" fmla="*/ 0 w 3575"/>
                <a:gd name="T17" fmla="*/ 0 h 2446"/>
                <a:gd name="T18" fmla="*/ 0 w 3575"/>
                <a:gd name="T19" fmla="*/ 0 h 2446"/>
                <a:gd name="T20" fmla="*/ 0 w 3575"/>
                <a:gd name="T21" fmla="*/ 0 h 2446"/>
                <a:gd name="T22" fmla="*/ 0 w 3575"/>
                <a:gd name="T23" fmla="*/ 0 h 2446"/>
                <a:gd name="T24" fmla="*/ 0 w 3575"/>
                <a:gd name="T25" fmla="*/ 0 h 2446"/>
                <a:gd name="T26" fmla="*/ 0 w 3575"/>
                <a:gd name="T27" fmla="*/ 0 h 2446"/>
                <a:gd name="T28" fmla="*/ 0 w 3575"/>
                <a:gd name="T29" fmla="*/ 0 h 2446"/>
                <a:gd name="T30" fmla="*/ 0 w 3575"/>
                <a:gd name="T31" fmla="*/ 0 h 2446"/>
                <a:gd name="T32" fmla="*/ 0 w 3575"/>
                <a:gd name="T33" fmla="*/ 0 h 2446"/>
                <a:gd name="T34" fmla="*/ 0 w 3575"/>
                <a:gd name="T35" fmla="*/ 0 h 2446"/>
                <a:gd name="T36" fmla="*/ 0 w 3575"/>
                <a:gd name="T37" fmla="*/ 0 h 2446"/>
                <a:gd name="T38" fmla="*/ 0 w 3575"/>
                <a:gd name="T39" fmla="*/ 0 h 2446"/>
                <a:gd name="T40" fmla="*/ 0 w 3575"/>
                <a:gd name="T41" fmla="*/ 0 h 2446"/>
                <a:gd name="T42" fmla="*/ 0 w 3575"/>
                <a:gd name="T43" fmla="*/ 0 h 2446"/>
                <a:gd name="T44" fmla="*/ 0 w 3575"/>
                <a:gd name="T45" fmla="*/ 0 h 2446"/>
                <a:gd name="T46" fmla="*/ 0 w 3575"/>
                <a:gd name="T47" fmla="*/ 0 h 2446"/>
                <a:gd name="T48" fmla="*/ 0 w 3575"/>
                <a:gd name="T49" fmla="*/ 0 h 2446"/>
                <a:gd name="T50" fmla="*/ 0 w 3575"/>
                <a:gd name="T51" fmla="*/ 0 h 2446"/>
                <a:gd name="T52" fmla="*/ 0 w 3575"/>
                <a:gd name="T53" fmla="*/ 0 h 2446"/>
                <a:gd name="T54" fmla="*/ 0 w 3575"/>
                <a:gd name="T55" fmla="*/ 0 h 2446"/>
                <a:gd name="T56" fmla="*/ 0 w 3575"/>
                <a:gd name="T57" fmla="*/ 0 h 2446"/>
                <a:gd name="T58" fmla="*/ 0 w 3575"/>
                <a:gd name="T59" fmla="*/ 0 h 2446"/>
                <a:gd name="T60" fmla="*/ 0 w 3575"/>
                <a:gd name="T61" fmla="*/ 0 h 2446"/>
                <a:gd name="T62" fmla="*/ 0 w 3575"/>
                <a:gd name="T63" fmla="*/ 0 h 2446"/>
                <a:gd name="T64" fmla="*/ 0 w 3575"/>
                <a:gd name="T65" fmla="*/ 0 h 2446"/>
                <a:gd name="T66" fmla="*/ 0 w 3575"/>
                <a:gd name="T67" fmla="*/ 0 h 2446"/>
                <a:gd name="T68" fmla="*/ 0 w 3575"/>
                <a:gd name="T69" fmla="*/ 0 h 2446"/>
                <a:gd name="T70" fmla="*/ 0 w 3575"/>
                <a:gd name="T71" fmla="*/ 0 h 2446"/>
                <a:gd name="T72" fmla="*/ 0 w 3575"/>
                <a:gd name="T73" fmla="*/ 0 h 2446"/>
                <a:gd name="T74" fmla="*/ 0 w 3575"/>
                <a:gd name="T75" fmla="*/ 0 h 24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575"/>
                <a:gd name="T115" fmla="*/ 0 h 2446"/>
                <a:gd name="T116" fmla="*/ 3575 w 3575"/>
                <a:gd name="T117" fmla="*/ 2446 h 24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575" h="2446">
                  <a:moveTo>
                    <a:pt x="465" y="2446"/>
                  </a:moveTo>
                  <a:lnTo>
                    <a:pt x="381" y="2434"/>
                  </a:lnTo>
                  <a:lnTo>
                    <a:pt x="283" y="2418"/>
                  </a:lnTo>
                  <a:lnTo>
                    <a:pt x="189" y="2401"/>
                  </a:lnTo>
                  <a:lnTo>
                    <a:pt x="113" y="2381"/>
                  </a:lnTo>
                  <a:lnTo>
                    <a:pt x="60" y="2363"/>
                  </a:lnTo>
                  <a:lnTo>
                    <a:pt x="22" y="2343"/>
                  </a:lnTo>
                  <a:lnTo>
                    <a:pt x="4" y="2322"/>
                  </a:lnTo>
                  <a:lnTo>
                    <a:pt x="0" y="2297"/>
                  </a:lnTo>
                  <a:lnTo>
                    <a:pt x="6" y="2264"/>
                  </a:lnTo>
                  <a:lnTo>
                    <a:pt x="24" y="2221"/>
                  </a:lnTo>
                  <a:lnTo>
                    <a:pt x="52" y="2165"/>
                  </a:lnTo>
                  <a:lnTo>
                    <a:pt x="93" y="2072"/>
                  </a:lnTo>
                  <a:lnTo>
                    <a:pt x="133" y="1981"/>
                  </a:lnTo>
                  <a:lnTo>
                    <a:pt x="174" y="1890"/>
                  </a:lnTo>
                  <a:lnTo>
                    <a:pt x="219" y="1798"/>
                  </a:lnTo>
                  <a:lnTo>
                    <a:pt x="263" y="1711"/>
                  </a:lnTo>
                  <a:lnTo>
                    <a:pt x="308" y="1624"/>
                  </a:lnTo>
                  <a:lnTo>
                    <a:pt x="356" y="1535"/>
                  </a:lnTo>
                  <a:lnTo>
                    <a:pt x="407" y="1452"/>
                  </a:lnTo>
                  <a:lnTo>
                    <a:pt x="455" y="1367"/>
                  </a:lnTo>
                  <a:lnTo>
                    <a:pt x="508" y="1282"/>
                  </a:lnTo>
                  <a:lnTo>
                    <a:pt x="561" y="1199"/>
                  </a:lnTo>
                  <a:lnTo>
                    <a:pt x="614" y="1118"/>
                  </a:lnTo>
                  <a:lnTo>
                    <a:pt x="670" y="1037"/>
                  </a:lnTo>
                  <a:lnTo>
                    <a:pt x="727" y="958"/>
                  </a:lnTo>
                  <a:lnTo>
                    <a:pt x="786" y="879"/>
                  </a:lnTo>
                  <a:lnTo>
                    <a:pt x="847" y="800"/>
                  </a:lnTo>
                  <a:lnTo>
                    <a:pt x="910" y="723"/>
                  </a:lnTo>
                  <a:lnTo>
                    <a:pt x="974" y="646"/>
                  </a:lnTo>
                  <a:lnTo>
                    <a:pt x="1039" y="569"/>
                  </a:lnTo>
                  <a:lnTo>
                    <a:pt x="1106" y="494"/>
                  </a:lnTo>
                  <a:lnTo>
                    <a:pt x="1173" y="420"/>
                  </a:lnTo>
                  <a:lnTo>
                    <a:pt x="1242" y="344"/>
                  </a:lnTo>
                  <a:lnTo>
                    <a:pt x="1315" y="271"/>
                  </a:lnTo>
                  <a:lnTo>
                    <a:pt x="1389" y="197"/>
                  </a:lnTo>
                  <a:lnTo>
                    <a:pt x="1462" y="126"/>
                  </a:lnTo>
                  <a:lnTo>
                    <a:pt x="1538" y="53"/>
                  </a:lnTo>
                  <a:lnTo>
                    <a:pt x="1596" y="0"/>
                  </a:lnTo>
                  <a:lnTo>
                    <a:pt x="3575" y="0"/>
                  </a:lnTo>
                  <a:lnTo>
                    <a:pt x="3490" y="71"/>
                  </a:lnTo>
                  <a:lnTo>
                    <a:pt x="3405" y="144"/>
                  </a:lnTo>
                  <a:lnTo>
                    <a:pt x="3322" y="217"/>
                  </a:lnTo>
                  <a:lnTo>
                    <a:pt x="3243" y="294"/>
                  </a:lnTo>
                  <a:lnTo>
                    <a:pt x="3168" y="373"/>
                  </a:lnTo>
                  <a:lnTo>
                    <a:pt x="3095" y="450"/>
                  </a:lnTo>
                  <a:lnTo>
                    <a:pt x="3020" y="529"/>
                  </a:lnTo>
                  <a:lnTo>
                    <a:pt x="2953" y="612"/>
                  </a:lnTo>
                  <a:lnTo>
                    <a:pt x="2884" y="693"/>
                  </a:lnTo>
                  <a:lnTo>
                    <a:pt x="2819" y="780"/>
                  </a:lnTo>
                  <a:lnTo>
                    <a:pt x="2755" y="863"/>
                  </a:lnTo>
                  <a:lnTo>
                    <a:pt x="2694" y="948"/>
                  </a:lnTo>
                  <a:lnTo>
                    <a:pt x="2637" y="1037"/>
                  </a:lnTo>
                  <a:lnTo>
                    <a:pt x="2578" y="1126"/>
                  </a:lnTo>
                  <a:lnTo>
                    <a:pt x="2525" y="1215"/>
                  </a:lnTo>
                  <a:lnTo>
                    <a:pt x="2471" y="1303"/>
                  </a:lnTo>
                  <a:lnTo>
                    <a:pt x="2421" y="1394"/>
                  </a:lnTo>
                  <a:lnTo>
                    <a:pt x="2373" y="1485"/>
                  </a:lnTo>
                  <a:lnTo>
                    <a:pt x="2325" y="1576"/>
                  </a:lnTo>
                  <a:lnTo>
                    <a:pt x="2279" y="1670"/>
                  </a:lnTo>
                  <a:lnTo>
                    <a:pt x="2236" y="1761"/>
                  </a:lnTo>
                  <a:lnTo>
                    <a:pt x="2196" y="1855"/>
                  </a:lnTo>
                  <a:lnTo>
                    <a:pt x="2155" y="1948"/>
                  </a:lnTo>
                  <a:lnTo>
                    <a:pt x="2120" y="2041"/>
                  </a:lnTo>
                  <a:lnTo>
                    <a:pt x="2082" y="2136"/>
                  </a:lnTo>
                  <a:lnTo>
                    <a:pt x="2049" y="2229"/>
                  </a:lnTo>
                  <a:lnTo>
                    <a:pt x="2024" y="2290"/>
                  </a:lnTo>
                  <a:lnTo>
                    <a:pt x="2001" y="2335"/>
                  </a:lnTo>
                  <a:lnTo>
                    <a:pt x="1979" y="2371"/>
                  </a:lnTo>
                  <a:lnTo>
                    <a:pt x="1955" y="2396"/>
                  </a:lnTo>
                  <a:lnTo>
                    <a:pt x="1928" y="2414"/>
                  </a:lnTo>
                  <a:lnTo>
                    <a:pt x="1892" y="2428"/>
                  </a:lnTo>
                  <a:lnTo>
                    <a:pt x="1849" y="2442"/>
                  </a:lnTo>
                  <a:lnTo>
                    <a:pt x="1827" y="2446"/>
                  </a:lnTo>
                  <a:lnTo>
                    <a:pt x="465" y="2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5" name="Freeform 71"/>
            <p:cNvSpPr>
              <a:spLocks/>
            </p:cNvSpPr>
            <p:nvPr/>
          </p:nvSpPr>
          <p:spPr bwMode="auto">
            <a:xfrm>
              <a:off x="4054" y="2835"/>
              <a:ext cx="145" cy="192"/>
            </a:xfrm>
            <a:custGeom>
              <a:avLst/>
              <a:gdLst>
                <a:gd name="T0" fmla="*/ 0 w 1677"/>
                <a:gd name="T1" fmla="*/ 0 h 2209"/>
                <a:gd name="T2" fmla="*/ 0 w 1677"/>
                <a:gd name="T3" fmla="*/ 0 h 2209"/>
                <a:gd name="T4" fmla="*/ 0 w 1677"/>
                <a:gd name="T5" fmla="*/ 0 h 2209"/>
                <a:gd name="T6" fmla="*/ 0 w 1677"/>
                <a:gd name="T7" fmla="*/ 0 h 2209"/>
                <a:gd name="T8" fmla="*/ 0 w 1677"/>
                <a:gd name="T9" fmla="*/ 0 h 2209"/>
                <a:gd name="T10" fmla="*/ 0 w 1677"/>
                <a:gd name="T11" fmla="*/ 0 h 2209"/>
                <a:gd name="T12" fmla="*/ 0 w 1677"/>
                <a:gd name="T13" fmla="*/ 0 h 2209"/>
                <a:gd name="T14" fmla="*/ 0 w 1677"/>
                <a:gd name="T15" fmla="*/ 0 h 2209"/>
                <a:gd name="T16" fmla="*/ 0 w 1677"/>
                <a:gd name="T17" fmla="*/ 0 h 2209"/>
                <a:gd name="T18" fmla="*/ 0 w 1677"/>
                <a:gd name="T19" fmla="*/ 0 h 2209"/>
                <a:gd name="T20" fmla="*/ 0 w 1677"/>
                <a:gd name="T21" fmla="*/ 0 h 2209"/>
                <a:gd name="T22" fmla="*/ 0 w 1677"/>
                <a:gd name="T23" fmla="*/ 0 h 2209"/>
                <a:gd name="T24" fmla="*/ 0 w 1677"/>
                <a:gd name="T25" fmla="*/ 0 h 2209"/>
                <a:gd name="T26" fmla="*/ 0 w 1677"/>
                <a:gd name="T27" fmla="*/ 0 h 2209"/>
                <a:gd name="T28" fmla="*/ 0 w 1677"/>
                <a:gd name="T29" fmla="*/ 0 h 2209"/>
                <a:gd name="T30" fmla="*/ 0 w 1677"/>
                <a:gd name="T31" fmla="*/ 0 h 2209"/>
                <a:gd name="T32" fmla="*/ 0 w 1677"/>
                <a:gd name="T33" fmla="*/ 0 h 2209"/>
                <a:gd name="T34" fmla="*/ 0 w 1677"/>
                <a:gd name="T35" fmla="*/ 0 h 2209"/>
                <a:gd name="T36" fmla="*/ 0 w 1677"/>
                <a:gd name="T37" fmla="*/ 0 h 2209"/>
                <a:gd name="T38" fmla="*/ 0 w 1677"/>
                <a:gd name="T39" fmla="*/ 0 h 2209"/>
                <a:gd name="T40" fmla="*/ 0 w 1677"/>
                <a:gd name="T41" fmla="*/ 0 h 2209"/>
                <a:gd name="T42" fmla="*/ 0 w 1677"/>
                <a:gd name="T43" fmla="*/ 0 h 2209"/>
                <a:gd name="T44" fmla="*/ 0 w 1677"/>
                <a:gd name="T45" fmla="*/ 0 h 2209"/>
                <a:gd name="T46" fmla="*/ 0 w 1677"/>
                <a:gd name="T47" fmla="*/ 0 h 2209"/>
                <a:gd name="T48" fmla="*/ 0 w 1677"/>
                <a:gd name="T49" fmla="*/ 0 h 2209"/>
                <a:gd name="T50" fmla="*/ 0 w 1677"/>
                <a:gd name="T51" fmla="*/ 0 h 2209"/>
                <a:gd name="T52" fmla="*/ 0 w 1677"/>
                <a:gd name="T53" fmla="*/ 0 h 2209"/>
                <a:gd name="T54" fmla="*/ 0 w 1677"/>
                <a:gd name="T55" fmla="*/ 0 h 2209"/>
                <a:gd name="T56" fmla="*/ 0 w 1677"/>
                <a:gd name="T57" fmla="*/ 0 h 2209"/>
                <a:gd name="T58" fmla="*/ 0 w 1677"/>
                <a:gd name="T59" fmla="*/ 0 h 2209"/>
                <a:gd name="T60" fmla="*/ 0 w 1677"/>
                <a:gd name="T61" fmla="*/ 0 h 2209"/>
                <a:gd name="T62" fmla="*/ 0 w 1677"/>
                <a:gd name="T63" fmla="*/ 0 h 2209"/>
                <a:gd name="T64" fmla="*/ 0 w 1677"/>
                <a:gd name="T65" fmla="*/ 0 h 2209"/>
                <a:gd name="T66" fmla="*/ 0 w 1677"/>
                <a:gd name="T67" fmla="*/ 0 h 2209"/>
                <a:gd name="T68" fmla="*/ 0 w 1677"/>
                <a:gd name="T69" fmla="*/ 0 h 2209"/>
                <a:gd name="T70" fmla="*/ 0 w 1677"/>
                <a:gd name="T71" fmla="*/ 0 h 2209"/>
                <a:gd name="T72" fmla="*/ 0 w 1677"/>
                <a:gd name="T73" fmla="*/ 0 h 2209"/>
                <a:gd name="T74" fmla="*/ 0 w 1677"/>
                <a:gd name="T75" fmla="*/ 0 h 2209"/>
                <a:gd name="T76" fmla="*/ 0 w 1677"/>
                <a:gd name="T77" fmla="*/ 0 h 2209"/>
                <a:gd name="T78" fmla="*/ 0 w 1677"/>
                <a:gd name="T79" fmla="*/ 0 h 2209"/>
                <a:gd name="T80" fmla="*/ 0 w 1677"/>
                <a:gd name="T81" fmla="*/ 0 h 2209"/>
                <a:gd name="T82" fmla="*/ 0 w 1677"/>
                <a:gd name="T83" fmla="*/ 0 h 2209"/>
                <a:gd name="T84" fmla="*/ 0 w 1677"/>
                <a:gd name="T85" fmla="*/ 0 h 2209"/>
                <a:gd name="T86" fmla="*/ 0 w 1677"/>
                <a:gd name="T87" fmla="*/ 0 h 2209"/>
                <a:gd name="T88" fmla="*/ 0 w 1677"/>
                <a:gd name="T89" fmla="*/ 0 h 2209"/>
                <a:gd name="T90" fmla="*/ 0 w 1677"/>
                <a:gd name="T91" fmla="*/ 0 h 2209"/>
                <a:gd name="T92" fmla="*/ 0 w 1677"/>
                <a:gd name="T93" fmla="*/ 0 h 2209"/>
                <a:gd name="T94" fmla="*/ 0 w 1677"/>
                <a:gd name="T95" fmla="*/ 0 h 2209"/>
                <a:gd name="T96" fmla="*/ 0 w 1677"/>
                <a:gd name="T97" fmla="*/ 0 h 2209"/>
                <a:gd name="T98" fmla="*/ 0 w 1677"/>
                <a:gd name="T99" fmla="*/ 0 h 2209"/>
                <a:gd name="T100" fmla="*/ 0 w 1677"/>
                <a:gd name="T101" fmla="*/ 0 h 2209"/>
                <a:gd name="T102" fmla="*/ 0 w 1677"/>
                <a:gd name="T103" fmla="*/ 0 h 2209"/>
                <a:gd name="T104" fmla="*/ 0 w 1677"/>
                <a:gd name="T105" fmla="*/ 0 h 2209"/>
                <a:gd name="T106" fmla="*/ 0 w 1677"/>
                <a:gd name="T107" fmla="*/ 0 h 2209"/>
                <a:gd name="T108" fmla="*/ 0 w 1677"/>
                <a:gd name="T109" fmla="*/ 0 h 2209"/>
                <a:gd name="T110" fmla="*/ 0 w 1677"/>
                <a:gd name="T111" fmla="*/ 0 h 22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77"/>
                <a:gd name="T169" fmla="*/ 0 h 2209"/>
                <a:gd name="T170" fmla="*/ 1677 w 1677"/>
                <a:gd name="T171" fmla="*/ 2209 h 22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77" h="2209">
                  <a:moveTo>
                    <a:pt x="922" y="0"/>
                  </a:moveTo>
                  <a:lnTo>
                    <a:pt x="887" y="41"/>
                  </a:lnTo>
                  <a:lnTo>
                    <a:pt x="824" y="120"/>
                  </a:lnTo>
                  <a:lnTo>
                    <a:pt x="763" y="197"/>
                  </a:lnTo>
                  <a:lnTo>
                    <a:pt x="704" y="276"/>
                  </a:lnTo>
                  <a:lnTo>
                    <a:pt x="646" y="355"/>
                  </a:lnTo>
                  <a:lnTo>
                    <a:pt x="593" y="436"/>
                  </a:lnTo>
                  <a:lnTo>
                    <a:pt x="540" y="519"/>
                  </a:lnTo>
                  <a:lnTo>
                    <a:pt x="490" y="602"/>
                  </a:lnTo>
                  <a:lnTo>
                    <a:pt x="439" y="689"/>
                  </a:lnTo>
                  <a:lnTo>
                    <a:pt x="391" y="774"/>
                  </a:lnTo>
                  <a:lnTo>
                    <a:pt x="342" y="865"/>
                  </a:lnTo>
                  <a:lnTo>
                    <a:pt x="297" y="956"/>
                  </a:lnTo>
                  <a:lnTo>
                    <a:pt x="251" y="1053"/>
                  </a:lnTo>
                  <a:lnTo>
                    <a:pt x="203" y="1149"/>
                  </a:lnTo>
                  <a:lnTo>
                    <a:pt x="158" y="1250"/>
                  </a:lnTo>
                  <a:lnTo>
                    <a:pt x="112" y="1353"/>
                  </a:lnTo>
                  <a:lnTo>
                    <a:pt x="67" y="1460"/>
                  </a:lnTo>
                  <a:lnTo>
                    <a:pt x="18" y="1571"/>
                  </a:lnTo>
                  <a:lnTo>
                    <a:pt x="4" y="1695"/>
                  </a:lnTo>
                  <a:lnTo>
                    <a:pt x="0" y="1819"/>
                  </a:lnTo>
                  <a:lnTo>
                    <a:pt x="14" y="1933"/>
                  </a:lnTo>
                  <a:lnTo>
                    <a:pt x="44" y="2037"/>
                  </a:lnTo>
                  <a:lnTo>
                    <a:pt x="56" y="2062"/>
                  </a:lnTo>
                  <a:lnTo>
                    <a:pt x="74" y="2092"/>
                  </a:lnTo>
                  <a:lnTo>
                    <a:pt x="95" y="2126"/>
                  </a:lnTo>
                  <a:lnTo>
                    <a:pt x="119" y="2158"/>
                  </a:lnTo>
                  <a:lnTo>
                    <a:pt x="142" y="2185"/>
                  </a:lnTo>
                  <a:lnTo>
                    <a:pt x="166" y="2203"/>
                  </a:lnTo>
                  <a:lnTo>
                    <a:pt x="186" y="2209"/>
                  </a:lnTo>
                  <a:lnTo>
                    <a:pt x="203" y="2195"/>
                  </a:lnTo>
                  <a:lnTo>
                    <a:pt x="247" y="2098"/>
                  </a:lnTo>
                  <a:lnTo>
                    <a:pt x="292" y="1999"/>
                  </a:lnTo>
                  <a:lnTo>
                    <a:pt x="338" y="1900"/>
                  </a:lnTo>
                  <a:lnTo>
                    <a:pt x="385" y="1802"/>
                  </a:lnTo>
                  <a:lnTo>
                    <a:pt x="433" y="1705"/>
                  </a:lnTo>
                  <a:lnTo>
                    <a:pt x="484" y="1610"/>
                  </a:lnTo>
                  <a:lnTo>
                    <a:pt x="537" y="1513"/>
                  </a:lnTo>
                  <a:lnTo>
                    <a:pt x="591" y="1420"/>
                  </a:lnTo>
                  <a:lnTo>
                    <a:pt x="646" y="1323"/>
                  </a:lnTo>
                  <a:lnTo>
                    <a:pt x="704" y="1229"/>
                  </a:lnTo>
                  <a:lnTo>
                    <a:pt x="763" y="1136"/>
                  </a:lnTo>
                  <a:lnTo>
                    <a:pt x="824" y="1045"/>
                  </a:lnTo>
                  <a:lnTo>
                    <a:pt x="884" y="954"/>
                  </a:lnTo>
                  <a:lnTo>
                    <a:pt x="947" y="863"/>
                  </a:lnTo>
                  <a:lnTo>
                    <a:pt x="1013" y="772"/>
                  </a:lnTo>
                  <a:lnTo>
                    <a:pt x="1081" y="683"/>
                  </a:lnTo>
                  <a:lnTo>
                    <a:pt x="1150" y="595"/>
                  </a:lnTo>
                  <a:lnTo>
                    <a:pt x="1221" y="506"/>
                  </a:lnTo>
                  <a:lnTo>
                    <a:pt x="1292" y="418"/>
                  </a:lnTo>
                  <a:lnTo>
                    <a:pt x="1367" y="332"/>
                  </a:lnTo>
                  <a:lnTo>
                    <a:pt x="1444" y="246"/>
                  </a:lnTo>
                  <a:lnTo>
                    <a:pt x="1519" y="162"/>
                  </a:lnTo>
                  <a:lnTo>
                    <a:pt x="1600" y="79"/>
                  </a:lnTo>
                  <a:lnTo>
                    <a:pt x="1677" y="0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6" name="Freeform 72"/>
            <p:cNvSpPr>
              <a:spLocks/>
            </p:cNvSpPr>
            <p:nvPr/>
          </p:nvSpPr>
          <p:spPr bwMode="auto">
            <a:xfrm>
              <a:off x="4325" y="2835"/>
              <a:ext cx="152" cy="136"/>
            </a:xfrm>
            <a:custGeom>
              <a:avLst/>
              <a:gdLst>
                <a:gd name="T0" fmla="*/ 0 w 1756"/>
                <a:gd name="T1" fmla="*/ 0 h 1559"/>
                <a:gd name="T2" fmla="*/ 0 w 1756"/>
                <a:gd name="T3" fmla="*/ 0 h 1559"/>
                <a:gd name="T4" fmla="*/ 0 w 1756"/>
                <a:gd name="T5" fmla="*/ 0 h 1559"/>
                <a:gd name="T6" fmla="*/ 0 w 1756"/>
                <a:gd name="T7" fmla="*/ 0 h 1559"/>
                <a:gd name="T8" fmla="*/ 0 w 1756"/>
                <a:gd name="T9" fmla="*/ 0 h 1559"/>
                <a:gd name="T10" fmla="*/ 0 w 1756"/>
                <a:gd name="T11" fmla="*/ 0 h 1559"/>
                <a:gd name="T12" fmla="*/ 0 w 1756"/>
                <a:gd name="T13" fmla="*/ 0 h 1559"/>
                <a:gd name="T14" fmla="*/ 0 w 1756"/>
                <a:gd name="T15" fmla="*/ 0 h 1559"/>
                <a:gd name="T16" fmla="*/ 0 w 1756"/>
                <a:gd name="T17" fmla="*/ 0 h 1559"/>
                <a:gd name="T18" fmla="*/ 0 w 1756"/>
                <a:gd name="T19" fmla="*/ 0 h 1559"/>
                <a:gd name="T20" fmla="*/ 0 w 1756"/>
                <a:gd name="T21" fmla="*/ 0 h 1559"/>
                <a:gd name="T22" fmla="*/ 0 w 1756"/>
                <a:gd name="T23" fmla="*/ 0 h 1559"/>
                <a:gd name="T24" fmla="*/ 0 w 1756"/>
                <a:gd name="T25" fmla="*/ 0 h 1559"/>
                <a:gd name="T26" fmla="*/ 0 w 1756"/>
                <a:gd name="T27" fmla="*/ 0 h 1559"/>
                <a:gd name="T28" fmla="*/ 0 w 1756"/>
                <a:gd name="T29" fmla="*/ 0 h 1559"/>
                <a:gd name="T30" fmla="*/ 0 w 1756"/>
                <a:gd name="T31" fmla="*/ 0 h 1559"/>
                <a:gd name="T32" fmla="*/ 0 w 1756"/>
                <a:gd name="T33" fmla="*/ 0 h 1559"/>
                <a:gd name="T34" fmla="*/ 0 w 1756"/>
                <a:gd name="T35" fmla="*/ 0 h 1559"/>
                <a:gd name="T36" fmla="*/ 0 w 1756"/>
                <a:gd name="T37" fmla="*/ 0 h 1559"/>
                <a:gd name="T38" fmla="*/ 0 w 1756"/>
                <a:gd name="T39" fmla="*/ 0 h 1559"/>
                <a:gd name="T40" fmla="*/ 0 w 1756"/>
                <a:gd name="T41" fmla="*/ 0 h 1559"/>
                <a:gd name="T42" fmla="*/ 0 w 1756"/>
                <a:gd name="T43" fmla="*/ 0 h 1559"/>
                <a:gd name="T44" fmla="*/ 0 w 1756"/>
                <a:gd name="T45" fmla="*/ 0 h 1559"/>
                <a:gd name="T46" fmla="*/ 0 w 1756"/>
                <a:gd name="T47" fmla="*/ 0 h 1559"/>
                <a:gd name="T48" fmla="*/ 0 w 1756"/>
                <a:gd name="T49" fmla="*/ 0 h 1559"/>
                <a:gd name="T50" fmla="*/ 0 w 1756"/>
                <a:gd name="T51" fmla="*/ 0 h 1559"/>
                <a:gd name="T52" fmla="*/ 0 w 1756"/>
                <a:gd name="T53" fmla="*/ 0 h 1559"/>
                <a:gd name="T54" fmla="*/ 0 w 1756"/>
                <a:gd name="T55" fmla="*/ 0 h 1559"/>
                <a:gd name="T56" fmla="*/ 0 w 1756"/>
                <a:gd name="T57" fmla="*/ 0 h 1559"/>
                <a:gd name="T58" fmla="*/ 0 w 1756"/>
                <a:gd name="T59" fmla="*/ 0 h 1559"/>
                <a:gd name="T60" fmla="*/ 0 w 1756"/>
                <a:gd name="T61" fmla="*/ 0 h 1559"/>
                <a:gd name="T62" fmla="*/ 0 w 1756"/>
                <a:gd name="T63" fmla="*/ 0 h 1559"/>
                <a:gd name="T64" fmla="*/ 0 w 1756"/>
                <a:gd name="T65" fmla="*/ 0 h 1559"/>
                <a:gd name="T66" fmla="*/ 0 w 1756"/>
                <a:gd name="T67" fmla="*/ 0 h 1559"/>
                <a:gd name="T68" fmla="*/ 0 w 1756"/>
                <a:gd name="T69" fmla="*/ 0 h 1559"/>
                <a:gd name="T70" fmla="*/ 0 w 1756"/>
                <a:gd name="T71" fmla="*/ 0 h 1559"/>
                <a:gd name="T72" fmla="*/ 0 w 1756"/>
                <a:gd name="T73" fmla="*/ 0 h 1559"/>
                <a:gd name="T74" fmla="*/ 0 w 1756"/>
                <a:gd name="T75" fmla="*/ 0 h 1559"/>
                <a:gd name="T76" fmla="*/ 0 w 1756"/>
                <a:gd name="T77" fmla="*/ 0 h 1559"/>
                <a:gd name="T78" fmla="*/ 0 w 1756"/>
                <a:gd name="T79" fmla="*/ 0 h 1559"/>
                <a:gd name="T80" fmla="*/ 0 w 1756"/>
                <a:gd name="T81" fmla="*/ 0 h 1559"/>
                <a:gd name="T82" fmla="*/ 0 w 1756"/>
                <a:gd name="T83" fmla="*/ 0 h 1559"/>
                <a:gd name="T84" fmla="*/ 0 w 1756"/>
                <a:gd name="T85" fmla="*/ 0 h 15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6"/>
                <a:gd name="T130" fmla="*/ 0 h 1559"/>
                <a:gd name="T131" fmla="*/ 1756 w 1756"/>
                <a:gd name="T132" fmla="*/ 1559 h 15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6" h="1559">
                  <a:moveTo>
                    <a:pt x="1274" y="0"/>
                  </a:moveTo>
                  <a:lnTo>
                    <a:pt x="1183" y="61"/>
                  </a:lnTo>
                  <a:lnTo>
                    <a:pt x="1082" y="136"/>
                  </a:lnTo>
                  <a:lnTo>
                    <a:pt x="984" y="217"/>
                  </a:lnTo>
                  <a:lnTo>
                    <a:pt x="887" y="302"/>
                  </a:lnTo>
                  <a:lnTo>
                    <a:pt x="796" y="389"/>
                  </a:lnTo>
                  <a:lnTo>
                    <a:pt x="707" y="481"/>
                  </a:lnTo>
                  <a:lnTo>
                    <a:pt x="622" y="575"/>
                  </a:lnTo>
                  <a:lnTo>
                    <a:pt x="541" y="668"/>
                  </a:lnTo>
                  <a:lnTo>
                    <a:pt x="460" y="764"/>
                  </a:lnTo>
                  <a:lnTo>
                    <a:pt x="383" y="863"/>
                  </a:lnTo>
                  <a:lnTo>
                    <a:pt x="313" y="958"/>
                  </a:lnTo>
                  <a:lnTo>
                    <a:pt x="245" y="1055"/>
                  </a:lnTo>
                  <a:lnTo>
                    <a:pt x="179" y="1151"/>
                  </a:lnTo>
                  <a:lnTo>
                    <a:pt x="118" y="1245"/>
                  </a:lnTo>
                  <a:lnTo>
                    <a:pt x="60" y="1336"/>
                  </a:lnTo>
                  <a:lnTo>
                    <a:pt x="4" y="1424"/>
                  </a:lnTo>
                  <a:lnTo>
                    <a:pt x="0" y="1448"/>
                  </a:lnTo>
                  <a:lnTo>
                    <a:pt x="2" y="1472"/>
                  </a:lnTo>
                  <a:lnTo>
                    <a:pt x="10" y="1495"/>
                  </a:lnTo>
                  <a:lnTo>
                    <a:pt x="22" y="1518"/>
                  </a:lnTo>
                  <a:lnTo>
                    <a:pt x="37" y="1535"/>
                  </a:lnTo>
                  <a:lnTo>
                    <a:pt x="60" y="1551"/>
                  </a:lnTo>
                  <a:lnTo>
                    <a:pt x="83" y="1559"/>
                  </a:lnTo>
                  <a:lnTo>
                    <a:pt x="108" y="1559"/>
                  </a:lnTo>
                  <a:lnTo>
                    <a:pt x="1355" y="1179"/>
                  </a:lnTo>
                  <a:lnTo>
                    <a:pt x="1384" y="1161"/>
                  </a:lnTo>
                  <a:lnTo>
                    <a:pt x="1432" y="1120"/>
                  </a:lnTo>
                  <a:lnTo>
                    <a:pt x="1495" y="1063"/>
                  </a:lnTo>
                  <a:lnTo>
                    <a:pt x="1564" y="997"/>
                  </a:lnTo>
                  <a:lnTo>
                    <a:pt x="1631" y="928"/>
                  </a:lnTo>
                  <a:lnTo>
                    <a:pt x="1690" y="863"/>
                  </a:lnTo>
                  <a:lnTo>
                    <a:pt x="1732" y="812"/>
                  </a:lnTo>
                  <a:lnTo>
                    <a:pt x="1753" y="780"/>
                  </a:lnTo>
                  <a:lnTo>
                    <a:pt x="1756" y="656"/>
                  </a:lnTo>
                  <a:lnTo>
                    <a:pt x="1756" y="541"/>
                  </a:lnTo>
                  <a:lnTo>
                    <a:pt x="1756" y="436"/>
                  </a:lnTo>
                  <a:lnTo>
                    <a:pt x="1748" y="334"/>
                  </a:lnTo>
                  <a:lnTo>
                    <a:pt x="1738" y="231"/>
                  </a:lnTo>
                  <a:lnTo>
                    <a:pt x="1722" y="124"/>
                  </a:lnTo>
                  <a:lnTo>
                    <a:pt x="1700" y="13"/>
                  </a:lnTo>
                  <a:lnTo>
                    <a:pt x="1697" y="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7" name="Freeform 73"/>
            <p:cNvSpPr>
              <a:spLocks/>
            </p:cNvSpPr>
            <p:nvPr/>
          </p:nvSpPr>
          <p:spPr bwMode="auto">
            <a:xfrm>
              <a:off x="4511" y="2835"/>
              <a:ext cx="62" cy="71"/>
            </a:xfrm>
            <a:custGeom>
              <a:avLst/>
              <a:gdLst>
                <a:gd name="T0" fmla="*/ 0 w 719"/>
                <a:gd name="T1" fmla="*/ 0 h 815"/>
                <a:gd name="T2" fmla="*/ 0 w 719"/>
                <a:gd name="T3" fmla="*/ 0 h 815"/>
                <a:gd name="T4" fmla="*/ 0 w 719"/>
                <a:gd name="T5" fmla="*/ 0 h 815"/>
                <a:gd name="T6" fmla="*/ 0 w 719"/>
                <a:gd name="T7" fmla="*/ 0 h 815"/>
                <a:gd name="T8" fmla="*/ 0 w 719"/>
                <a:gd name="T9" fmla="*/ 0 h 815"/>
                <a:gd name="T10" fmla="*/ 0 w 719"/>
                <a:gd name="T11" fmla="*/ 0 h 815"/>
                <a:gd name="T12" fmla="*/ 0 w 719"/>
                <a:gd name="T13" fmla="*/ 0 h 815"/>
                <a:gd name="T14" fmla="*/ 0 w 719"/>
                <a:gd name="T15" fmla="*/ 0 h 815"/>
                <a:gd name="T16" fmla="*/ 0 w 719"/>
                <a:gd name="T17" fmla="*/ 0 h 815"/>
                <a:gd name="T18" fmla="*/ 0 w 719"/>
                <a:gd name="T19" fmla="*/ 0 h 815"/>
                <a:gd name="T20" fmla="*/ 0 w 719"/>
                <a:gd name="T21" fmla="*/ 0 h 815"/>
                <a:gd name="T22" fmla="*/ 0 w 719"/>
                <a:gd name="T23" fmla="*/ 0 h 815"/>
                <a:gd name="T24" fmla="*/ 0 w 719"/>
                <a:gd name="T25" fmla="*/ 0 h 815"/>
                <a:gd name="T26" fmla="*/ 0 w 719"/>
                <a:gd name="T27" fmla="*/ 0 h 815"/>
                <a:gd name="T28" fmla="*/ 0 w 719"/>
                <a:gd name="T29" fmla="*/ 0 h 815"/>
                <a:gd name="T30" fmla="*/ 0 w 719"/>
                <a:gd name="T31" fmla="*/ 0 h 815"/>
                <a:gd name="T32" fmla="*/ 0 w 719"/>
                <a:gd name="T33" fmla="*/ 0 h 815"/>
                <a:gd name="T34" fmla="*/ 0 w 719"/>
                <a:gd name="T35" fmla="*/ 0 h 815"/>
                <a:gd name="T36" fmla="*/ 0 w 719"/>
                <a:gd name="T37" fmla="*/ 0 h 815"/>
                <a:gd name="T38" fmla="*/ 0 w 719"/>
                <a:gd name="T39" fmla="*/ 0 h 815"/>
                <a:gd name="T40" fmla="*/ 0 w 719"/>
                <a:gd name="T41" fmla="*/ 0 h 815"/>
                <a:gd name="T42" fmla="*/ 0 w 719"/>
                <a:gd name="T43" fmla="*/ 0 h 815"/>
                <a:gd name="T44" fmla="*/ 0 w 719"/>
                <a:gd name="T45" fmla="*/ 0 h 815"/>
                <a:gd name="T46" fmla="*/ 0 w 719"/>
                <a:gd name="T47" fmla="*/ 0 h 815"/>
                <a:gd name="T48" fmla="*/ 0 w 719"/>
                <a:gd name="T49" fmla="*/ 0 h 815"/>
                <a:gd name="T50" fmla="*/ 0 w 719"/>
                <a:gd name="T51" fmla="*/ 0 h 8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9"/>
                <a:gd name="T79" fmla="*/ 0 h 815"/>
                <a:gd name="T80" fmla="*/ 719 w 719"/>
                <a:gd name="T81" fmla="*/ 815 h 8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9" h="815">
                  <a:moveTo>
                    <a:pt x="0" y="0"/>
                  </a:moveTo>
                  <a:lnTo>
                    <a:pt x="0" y="5"/>
                  </a:lnTo>
                  <a:lnTo>
                    <a:pt x="18" y="136"/>
                  </a:lnTo>
                  <a:lnTo>
                    <a:pt x="33" y="271"/>
                  </a:lnTo>
                  <a:lnTo>
                    <a:pt x="46" y="407"/>
                  </a:lnTo>
                  <a:lnTo>
                    <a:pt x="51" y="541"/>
                  </a:lnTo>
                  <a:lnTo>
                    <a:pt x="56" y="676"/>
                  </a:lnTo>
                  <a:lnTo>
                    <a:pt x="56" y="810"/>
                  </a:lnTo>
                  <a:lnTo>
                    <a:pt x="73" y="815"/>
                  </a:lnTo>
                  <a:lnTo>
                    <a:pt x="117" y="804"/>
                  </a:lnTo>
                  <a:lnTo>
                    <a:pt x="178" y="784"/>
                  </a:lnTo>
                  <a:lnTo>
                    <a:pt x="246" y="754"/>
                  </a:lnTo>
                  <a:lnTo>
                    <a:pt x="316" y="723"/>
                  </a:lnTo>
                  <a:lnTo>
                    <a:pt x="377" y="693"/>
                  </a:lnTo>
                  <a:lnTo>
                    <a:pt x="423" y="666"/>
                  </a:lnTo>
                  <a:lnTo>
                    <a:pt x="444" y="648"/>
                  </a:lnTo>
                  <a:lnTo>
                    <a:pt x="478" y="577"/>
                  </a:lnTo>
                  <a:lnTo>
                    <a:pt x="514" y="506"/>
                  </a:lnTo>
                  <a:lnTo>
                    <a:pt x="547" y="433"/>
                  </a:lnTo>
                  <a:lnTo>
                    <a:pt x="577" y="362"/>
                  </a:lnTo>
                  <a:lnTo>
                    <a:pt x="610" y="288"/>
                  </a:lnTo>
                  <a:lnTo>
                    <a:pt x="640" y="213"/>
                  </a:lnTo>
                  <a:lnTo>
                    <a:pt x="669" y="140"/>
                  </a:lnTo>
                  <a:lnTo>
                    <a:pt x="699" y="63"/>
                  </a:lnTo>
                  <a:lnTo>
                    <a:pt x="7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8" name="Freeform 74"/>
            <p:cNvSpPr>
              <a:spLocks/>
            </p:cNvSpPr>
            <p:nvPr/>
          </p:nvSpPr>
          <p:spPr bwMode="auto">
            <a:xfrm>
              <a:off x="4586" y="2835"/>
              <a:ext cx="120" cy="48"/>
            </a:xfrm>
            <a:custGeom>
              <a:avLst/>
              <a:gdLst>
                <a:gd name="T0" fmla="*/ 0 w 1381"/>
                <a:gd name="T1" fmla="*/ 0 h 557"/>
                <a:gd name="T2" fmla="*/ 0 w 1381"/>
                <a:gd name="T3" fmla="*/ 0 h 557"/>
                <a:gd name="T4" fmla="*/ 0 w 1381"/>
                <a:gd name="T5" fmla="*/ 0 h 557"/>
                <a:gd name="T6" fmla="*/ 0 w 1381"/>
                <a:gd name="T7" fmla="*/ 0 h 557"/>
                <a:gd name="T8" fmla="*/ 0 w 1381"/>
                <a:gd name="T9" fmla="*/ 0 h 557"/>
                <a:gd name="T10" fmla="*/ 0 w 1381"/>
                <a:gd name="T11" fmla="*/ 0 h 557"/>
                <a:gd name="T12" fmla="*/ 0 w 1381"/>
                <a:gd name="T13" fmla="*/ 0 h 557"/>
                <a:gd name="T14" fmla="*/ 0 w 1381"/>
                <a:gd name="T15" fmla="*/ 0 h 557"/>
                <a:gd name="T16" fmla="*/ 0 w 1381"/>
                <a:gd name="T17" fmla="*/ 0 h 557"/>
                <a:gd name="T18" fmla="*/ 0 w 1381"/>
                <a:gd name="T19" fmla="*/ 0 h 557"/>
                <a:gd name="T20" fmla="*/ 0 w 1381"/>
                <a:gd name="T21" fmla="*/ 0 h 5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81"/>
                <a:gd name="T34" fmla="*/ 0 h 557"/>
                <a:gd name="T35" fmla="*/ 1381 w 1381"/>
                <a:gd name="T36" fmla="*/ 557 h 5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81" h="557">
                  <a:moveTo>
                    <a:pt x="136" y="0"/>
                  </a:moveTo>
                  <a:lnTo>
                    <a:pt x="7" y="443"/>
                  </a:lnTo>
                  <a:lnTo>
                    <a:pt x="2" y="478"/>
                  </a:lnTo>
                  <a:lnTo>
                    <a:pt x="0" y="517"/>
                  </a:lnTo>
                  <a:lnTo>
                    <a:pt x="2" y="547"/>
                  </a:lnTo>
                  <a:lnTo>
                    <a:pt x="20" y="557"/>
                  </a:lnTo>
                  <a:lnTo>
                    <a:pt x="1333" y="41"/>
                  </a:lnTo>
                  <a:lnTo>
                    <a:pt x="1351" y="31"/>
                  </a:lnTo>
                  <a:lnTo>
                    <a:pt x="1366" y="18"/>
                  </a:lnTo>
                  <a:lnTo>
                    <a:pt x="1381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9" name="Freeform 75"/>
            <p:cNvSpPr>
              <a:spLocks/>
            </p:cNvSpPr>
            <p:nvPr/>
          </p:nvSpPr>
          <p:spPr bwMode="auto">
            <a:xfrm>
              <a:off x="4130" y="3047"/>
              <a:ext cx="118" cy="5"/>
            </a:xfrm>
            <a:custGeom>
              <a:avLst/>
              <a:gdLst>
                <a:gd name="T0" fmla="*/ 0 w 1362"/>
                <a:gd name="T1" fmla="*/ 0 h 59"/>
                <a:gd name="T2" fmla="*/ 0 w 1362"/>
                <a:gd name="T3" fmla="*/ 0 h 59"/>
                <a:gd name="T4" fmla="*/ 0 w 1362"/>
                <a:gd name="T5" fmla="*/ 0 h 59"/>
                <a:gd name="T6" fmla="*/ 0 w 1362"/>
                <a:gd name="T7" fmla="*/ 0 h 59"/>
                <a:gd name="T8" fmla="*/ 0 w 1362"/>
                <a:gd name="T9" fmla="*/ 0 h 59"/>
                <a:gd name="T10" fmla="*/ 0 w 1362"/>
                <a:gd name="T11" fmla="*/ 0 h 59"/>
                <a:gd name="T12" fmla="*/ 0 w 1362"/>
                <a:gd name="T13" fmla="*/ 0 h 59"/>
                <a:gd name="T14" fmla="*/ 0 w 1362"/>
                <a:gd name="T15" fmla="*/ 0 h 59"/>
                <a:gd name="T16" fmla="*/ 0 w 1362"/>
                <a:gd name="T17" fmla="*/ 0 h 59"/>
                <a:gd name="T18" fmla="*/ 0 w 1362"/>
                <a:gd name="T19" fmla="*/ 0 h 59"/>
                <a:gd name="T20" fmla="*/ 0 w 1362"/>
                <a:gd name="T21" fmla="*/ 0 h 59"/>
                <a:gd name="T22" fmla="*/ 0 w 1362"/>
                <a:gd name="T23" fmla="*/ 0 h 59"/>
                <a:gd name="T24" fmla="*/ 0 w 1362"/>
                <a:gd name="T25" fmla="*/ 0 h 59"/>
                <a:gd name="T26" fmla="*/ 0 w 1362"/>
                <a:gd name="T27" fmla="*/ 0 h 59"/>
                <a:gd name="T28" fmla="*/ 0 w 1362"/>
                <a:gd name="T29" fmla="*/ 0 h 59"/>
                <a:gd name="T30" fmla="*/ 0 w 1362"/>
                <a:gd name="T31" fmla="*/ 0 h 59"/>
                <a:gd name="T32" fmla="*/ 0 w 1362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2"/>
                <a:gd name="T52" fmla="*/ 0 h 59"/>
                <a:gd name="T53" fmla="*/ 1362 w 1362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2" h="59">
                  <a:moveTo>
                    <a:pt x="0" y="0"/>
                  </a:moveTo>
                  <a:lnTo>
                    <a:pt x="17" y="2"/>
                  </a:lnTo>
                  <a:lnTo>
                    <a:pt x="118" y="18"/>
                  </a:lnTo>
                  <a:lnTo>
                    <a:pt x="225" y="28"/>
                  </a:lnTo>
                  <a:lnTo>
                    <a:pt x="331" y="38"/>
                  </a:lnTo>
                  <a:lnTo>
                    <a:pt x="440" y="49"/>
                  </a:lnTo>
                  <a:lnTo>
                    <a:pt x="546" y="53"/>
                  </a:lnTo>
                  <a:lnTo>
                    <a:pt x="653" y="59"/>
                  </a:lnTo>
                  <a:lnTo>
                    <a:pt x="759" y="59"/>
                  </a:lnTo>
                  <a:lnTo>
                    <a:pt x="863" y="59"/>
                  </a:lnTo>
                  <a:lnTo>
                    <a:pt x="965" y="53"/>
                  </a:lnTo>
                  <a:lnTo>
                    <a:pt x="1060" y="46"/>
                  </a:lnTo>
                  <a:lnTo>
                    <a:pt x="1154" y="38"/>
                  </a:lnTo>
                  <a:lnTo>
                    <a:pt x="1242" y="23"/>
                  </a:lnTo>
                  <a:lnTo>
                    <a:pt x="1326" y="8"/>
                  </a:lnTo>
                  <a:lnTo>
                    <a:pt x="13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0" name="Freeform 76"/>
            <p:cNvSpPr>
              <a:spLocks/>
            </p:cNvSpPr>
            <p:nvPr/>
          </p:nvSpPr>
          <p:spPr bwMode="auto">
            <a:xfrm>
              <a:off x="4586" y="2759"/>
              <a:ext cx="121" cy="124"/>
            </a:xfrm>
            <a:custGeom>
              <a:avLst/>
              <a:gdLst>
                <a:gd name="T0" fmla="*/ 0 w 1402"/>
                <a:gd name="T1" fmla="*/ 0 h 1435"/>
                <a:gd name="T2" fmla="*/ 0 w 1402"/>
                <a:gd name="T3" fmla="*/ 0 h 1435"/>
                <a:gd name="T4" fmla="*/ 0 w 1402"/>
                <a:gd name="T5" fmla="*/ 0 h 1435"/>
                <a:gd name="T6" fmla="*/ 0 w 1402"/>
                <a:gd name="T7" fmla="*/ 0 h 1435"/>
                <a:gd name="T8" fmla="*/ 0 w 1402"/>
                <a:gd name="T9" fmla="*/ 0 h 1435"/>
                <a:gd name="T10" fmla="*/ 0 w 1402"/>
                <a:gd name="T11" fmla="*/ 0 h 1435"/>
                <a:gd name="T12" fmla="*/ 0 w 1402"/>
                <a:gd name="T13" fmla="*/ 0 h 1435"/>
                <a:gd name="T14" fmla="*/ 0 w 1402"/>
                <a:gd name="T15" fmla="*/ 0 h 1435"/>
                <a:gd name="T16" fmla="*/ 0 w 1402"/>
                <a:gd name="T17" fmla="*/ 0 h 1435"/>
                <a:gd name="T18" fmla="*/ 0 w 1402"/>
                <a:gd name="T19" fmla="*/ 0 h 1435"/>
                <a:gd name="T20" fmla="*/ 0 w 1402"/>
                <a:gd name="T21" fmla="*/ 0 h 1435"/>
                <a:gd name="T22" fmla="*/ 0 w 1402"/>
                <a:gd name="T23" fmla="*/ 0 h 1435"/>
                <a:gd name="T24" fmla="*/ 0 w 1402"/>
                <a:gd name="T25" fmla="*/ 0 h 1435"/>
                <a:gd name="T26" fmla="*/ 0 w 1402"/>
                <a:gd name="T27" fmla="*/ 0 h 1435"/>
                <a:gd name="T28" fmla="*/ 0 w 1402"/>
                <a:gd name="T29" fmla="*/ 0 h 1435"/>
                <a:gd name="T30" fmla="*/ 0 w 1402"/>
                <a:gd name="T31" fmla="*/ 0 h 1435"/>
                <a:gd name="T32" fmla="*/ 0 w 1402"/>
                <a:gd name="T33" fmla="*/ 0 h 1435"/>
                <a:gd name="T34" fmla="*/ 0 w 1402"/>
                <a:gd name="T35" fmla="*/ 0 h 1435"/>
                <a:gd name="T36" fmla="*/ 0 w 1402"/>
                <a:gd name="T37" fmla="*/ 0 h 1435"/>
                <a:gd name="T38" fmla="*/ 0 w 1402"/>
                <a:gd name="T39" fmla="*/ 0 h 1435"/>
                <a:gd name="T40" fmla="*/ 0 w 1402"/>
                <a:gd name="T41" fmla="*/ 0 h 1435"/>
                <a:gd name="T42" fmla="*/ 0 w 1402"/>
                <a:gd name="T43" fmla="*/ 0 h 1435"/>
                <a:gd name="T44" fmla="*/ 0 w 1402"/>
                <a:gd name="T45" fmla="*/ 0 h 1435"/>
                <a:gd name="T46" fmla="*/ 0 w 1402"/>
                <a:gd name="T47" fmla="*/ 0 h 1435"/>
                <a:gd name="T48" fmla="*/ 0 w 1402"/>
                <a:gd name="T49" fmla="*/ 0 h 1435"/>
                <a:gd name="T50" fmla="*/ 0 w 1402"/>
                <a:gd name="T51" fmla="*/ 0 h 1435"/>
                <a:gd name="T52" fmla="*/ 0 w 1402"/>
                <a:gd name="T53" fmla="*/ 0 h 1435"/>
                <a:gd name="T54" fmla="*/ 0 w 1402"/>
                <a:gd name="T55" fmla="*/ 0 h 1435"/>
                <a:gd name="T56" fmla="*/ 0 w 1402"/>
                <a:gd name="T57" fmla="*/ 0 h 1435"/>
                <a:gd name="T58" fmla="*/ 0 w 1402"/>
                <a:gd name="T59" fmla="*/ 0 h 1435"/>
                <a:gd name="T60" fmla="*/ 0 w 1402"/>
                <a:gd name="T61" fmla="*/ 0 h 1435"/>
                <a:gd name="T62" fmla="*/ 0 w 1402"/>
                <a:gd name="T63" fmla="*/ 0 h 14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02"/>
                <a:gd name="T97" fmla="*/ 0 h 1435"/>
                <a:gd name="T98" fmla="*/ 1402 w 1402"/>
                <a:gd name="T99" fmla="*/ 1435 h 14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02" h="1435">
                  <a:moveTo>
                    <a:pt x="20" y="1435"/>
                  </a:moveTo>
                  <a:lnTo>
                    <a:pt x="1333" y="919"/>
                  </a:lnTo>
                  <a:lnTo>
                    <a:pt x="1351" y="909"/>
                  </a:lnTo>
                  <a:lnTo>
                    <a:pt x="1366" y="896"/>
                  </a:lnTo>
                  <a:lnTo>
                    <a:pt x="1381" y="878"/>
                  </a:lnTo>
                  <a:lnTo>
                    <a:pt x="1389" y="858"/>
                  </a:lnTo>
                  <a:lnTo>
                    <a:pt x="1399" y="755"/>
                  </a:lnTo>
                  <a:lnTo>
                    <a:pt x="1402" y="653"/>
                  </a:lnTo>
                  <a:lnTo>
                    <a:pt x="1402" y="552"/>
                  </a:lnTo>
                  <a:lnTo>
                    <a:pt x="1394" y="451"/>
                  </a:lnTo>
                  <a:lnTo>
                    <a:pt x="1384" y="352"/>
                  </a:lnTo>
                  <a:lnTo>
                    <a:pt x="1371" y="253"/>
                  </a:lnTo>
                  <a:lnTo>
                    <a:pt x="1353" y="158"/>
                  </a:lnTo>
                  <a:lnTo>
                    <a:pt x="1333" y="61"/>
                  </a:lnTo>
                  <a:lnTo>
                    <a:pt x="1331" y="38"/>
                  </a:lnTo>
                  <a:lnTo>
                    <a:pt x="1318" y="20"/>
                  </a:lnTo>
                  <a:lnTo>
                    <a:pt x="1298" y="6"/>
                  </a:lnTo>
                  <a:lnTo>
                    <a:pt x="1272" y="0"/>
                  </a:lnTo>
                  <a:lnTo>
                    <a:pt x="374" y="322"/>
                  </a:lnTo>
                  <a:lnTo>
                    <a:pt x="356" y="327"/>
                  </a:lnTo>
                  <a:lnTo>
                    <a:pt x="341" y="332"/>
                  </a:lnTo>
                  <a:lnTo>
                    <a:pt x="328" y="337"/>
                  </a:lnTo>
                  <a:lnTo>
                    <a:pt x="316" y="344"/>
                  </a:lnTo>
                  <a:lnTo>
                    <a:pt x="304" y="354"/>
                  </a:lnTo>
                  <a:lnTo>
                    <a:pt x="296" y="362"/>
                  </a:lnTo>
                  <a:lnTo>
                    <a:pt x="288" y="372"/>
                  </a:lnTo>
                  <a:lnTo>
                    <a:pt x="280" y="382"/>
                  </a:lnTo>
                  <a:lnTo>
                    <a:pt x="7" y="1321"/>
                  </a:lnTo>
                  <a:lnTo>
                    <a:pt x="2" y="1356"/>
                  </a:lnTo>
                  <a:lnTo>
                    <a:pt x="0" y="1395"/>
                  </a:lnTo>
                  <a:lnTo>
                    <a:pt x="2" y="1425"/>
                  </a:lnTo>
                  <a:lnTo>
                    <a:pt x="20" y="143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1" name="Freeform 77"/>
            <p:cNvSpPr>
              <a:spLocks/>
            </p:cNvSpPr>
            <p:nvPr/>
          </p:nvSpPr>
          <p:spPr bwMode="auto">
            <a:xfrm>
              <a:off x="4586" y="2759"/>
              <a:ext cx="121" cy="124"/>
            </a:xfrm>
            <a:custGeom>
              <a:avLst/>
              <a:gdLst>
                <a:gd name="T0" fmla="*/ 0 w 1402"/>
                <a:gd name="T1" fmla="*/ 0 h 1435"/>
                <a:gd name="T2" fmla="*/ 0 w 1402"/>
                <a:gd name="T3" fmla="*/ 0 h 1435"/>
                <a:gd name="T4" fmla="*/ 0 w 1402"/>
                <a:gd name="T5" fmla="*/ 0 h 1435"/>
                <a:gd name="T6" fmla="*/ 0 w 1402"/>
                <a:gd name="T7" fmla="*/ 0 h 1435"/>
                <a:gd name="T8" fmla="*/ 0 w 1402"/>
                <a:gd name="T9" fmla="*/ 0 h 1435"/>
                <a:gd name="T10" fmla="*/ 0 w 1402"/>
                <a:gd name="T11" fmla="*/ 0 h 1435"/>
                <a:gd name="T12" fmla="*/ 0 w 1402"/>
                <a:gd name="T13" fmla="*/ 0 h 1435"/>
                <a:gd name="T14" fmla="*/ 0 w 1402"/>
                <a:gd name="T15" fmla="*/ 0 h 1435"/>
                <a:gd name="T16" fmla="*/ 0 w 1402"/>
                <a:gd name="T17" fmla="*/ 0 h 1435"/>
                <a:gd name="T18" fmla="*/ 0 w 1402"/>
                <a:gd name="T19" fmla="*/ 0 h 1435"/>
                <a:gd name="T20" fmla="*/ 0 w 1402"/>
                <a:gd name="T21" fmla="*/ 0 h 1435"/>
                <a:gd name="T22" fmla="*/ 0 w 1402"/>
                <a:gd name="T23" fmla="*/ 0 h 1435"/>
                <a:gd name="T24" fmla="*/ 0 w 1402"/>
                <a:gd name="T25" fmla="*/ 0 h 1435"/>
                <a:gd name="T26" fmla="*/ 0 w 1402"/>
                <a:gd name="T27" fmla="*/ 0 h 1435"/>
                <a:gd name="T28" fmla="*/ 0 w 1402"/>
                <a:gd name="T29" fmla="*/ 0 h 1435"/>
                <a:gd name="T30" fmla="*/ 0 w 1402"/>
                <a:gd name="T31" fmla="*/ 0 h 1435"/>
                <a:gd name="T32" fmla="*/ 0 w 1402"/>
                <a:gd name="T33" fmla="*/ 0 h 1435"/>
                <a:gd name="T34" fmla="*/ 0 w 1402"/>
                <a:gd name="T35" fmla="*/ 0 h 1435"/>
                <a:gd name="T36" fmla="*/ 0 w 1402"/>
                <a:gd name="T37" fmla="*/ 0 h 1435"/>
                <a:gd name="T38" fmla="*/ 0 w 1402"/>
                <a:gd name="T39" fmla="*/ 0 h 1435"/>
                <a:gd name="T40" fmla="*/ 0 w 1402"/>
                <a:gd name="T41" fmla="*/ 0 h 1435"/>
                <a:gd name="T42" fmla="*/ 0 w 1402"/>
                <a:gd name="T43" fmla="*/ 0 h 1435"/>
                <a:gd name="T44" fmla="*/ 0 w 1402"/>
                <a:gd name="T45" fmla="*/ 0 h 1435"/>
                <a:gd name="T46" fmla="*/ 0 w 1402"/>
                <a:gd name="T47" fmla="*/ 0 h 1435"/>
                <a:gd name="T48" fmla="*/ 0 w 1402"/>
                <a:gd name="T49" fmla="*/ 0 h 1435"/>
                <a:gd name="T50" fmla="*/ 0 w 1402"/>
                <a:gd name="T51" fmla="*/ 0 h 1435"/>
                <a:gd name="T52" fmla="*/ 0 w 1402"/>
                <a:gd name="T53" fmla="*/ 0 h 1435"/>
                <a:gd name="T54" fmla="*/ 0 w 1402"/>
                <a:gd name="T55" fmla="*/ 0 h 1435"/>
                <a:gd name="T56" fmla="*/ 0 w 1402"/>
                <a:gd name="T57" fmla="*/ 0 h 1435"/>
                <a:gd name="T58" fmla="*/ 0 w 1402"/>
                <a:gd name="T59" fmla="*/ 0 h 1435"/>
                <a:gd name="T60" fmla="*/ 0 w 1402"/>
                <a:gd name="T61" fmla="*/ 0 h 1435"/>
                <a:gd name="T62" fmla="*/ 0 w 1402"/>
                <a:gd name="T63" fmla="*/ 0 h 14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02"/>
                <a:gd name="T97" fmla="*/ 0 h 1435"/>
                <a:gd name="T98" fmla="*/ 1402 w 1402"/>
                <a:gd name="T99" fmla="*/ 1435 h 14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02" h="1435">
                  <a:moveTo>
                    <a:pt x="20" y="1435"/>
                  </a:moveTo>
                  <a:lnTo>
                    <a:pt x="1333" y="919"/>
                  </a:lnTo>
                  <a:lnTo>
                    <a:pt x="1351" y="909"/>
                  </a:lnTo>
                  <a:lnTo>
                    <a:pt x="1366" y="896"/>
                  </a:lnTo>
                  <a:lnTo>
                    <a:pt x="1381" y="878"/>
                  </a:lnTo>
                  <a:lnTo>
                    <a:pt x="1389" y="858"/>
                  </a:lnTo>
                  <a:lnTo>
                    <a:pt x="1399" y="755"/>
                  </a:lnTo>
                  <a:lnTo>
                    <a:pt x="1402" y="653"/>
                  </a:lnTo>
                  <a:lnTo>
                    <a:pt x="1402" y="552"/>
                  </a:lnTo>
                  <a:lnTo>
                    <a:pt x="1394" y="451"/>
                  </a:lnTo>
                  <a:lnTo>
                    <a:pt x="1384" y="352"/>
                  </a:lnTo>
                  <a:lnTo>
                    <a:pt x="1371" y="253"/>
                  </a:lnTo>
                  <a:lnTo>
                    <a:pt x="1353" y="158"/>
                  </a:lnTo>
                  <a:lnTo>
                    <a:pt x="1333" y="61"/>
                  </a:lnTo>
                  <a:lnTo>
                    <a:pt x="1331" y="38"/>
                  </a:lnTo>
                  <a:lnTo>
                    <a:pt x="1318" y="20"/>
                  </a:lnTo>
                  <a:lnTo>
                    <a:pt x="1298" y="6"/>
                  </a:lnTo>
                  <a:lnTo>
                    <a:pt x="1272" y="0"/>
                  </a:lnTo>
                  <a:lnTo>
                    <a:pt x="374" y="322"/>
                  </a:lnTo>
                  <a:lnTo>
                    <a:pt x="356" y="327"/>
                  </a:lnTo>
                  <a:lnTo>
                    <a:pt x="341" y="332"/>
                  </a:lnTo>
                  <a:lnTo>
                    <a:pt x="328" y="337"/>
                  </a:lnTo>
                  <a:lnTo>
                    <a:pt x="316" y="344"/>
                  </a:lnTo>
                  <a:lnTo>
                    <a:pt x="304" y="354"/>
                  </a:lnTo>
                  <a:lnTo>
                    <a:pt x="296" y="362"/>
                  </a:lnTo>
                  <a:lnTo>
                    <a:pt x="288" y="372"/>
                  </a:lnTo>
                  <a:lnTo>
                    <a:pt x="280" y="382"/>
                  </a:lnTo>
                  <a:lnTo>
                    <a:pt x="7" y="1321"/>
                  </a:lnTo>
                  <a:lnTo>
                    <a:pt x="2" y="1356"/>
                  </a:lnTo>
                  <a:lnTo>
                    <a:pt x="0" y="1395"/>
                  </a:lnTo>
                  <a:lnTo>
                    <a:pt x="2" y="1425"/>
                  </a:lnTo>
                  <a:lnTo>
                    <a:pt x="20" y="143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Freeform 78"/>
            <p:cNvSpPr>
              <a:spLocks/>
            </p:cNvSpPr>
            <p:nvPr/>
          </p:nvSpPr>
          <p:spPr bwMode="auto">
            <a:xfrm>
              <a:off x="4506" y="2787"/>
              <a:ext cx="83" cy="119"/>
            </a:xfrm>
            <a:custGeom>
              <a:avLst/>
              <a:gdLst>
                <a:gd name="T0" fmla="*/ 0 w 952"/>
                <a:gd name="T1" fmla="*/ 0 h 1373"/>
                <a:gd name="T2" fmla="*/ 0 w 952"/>
                <a:gd name="T3" fmla="*/ 0 h 1373"/>
                <a:gd name="T4" fmla="*/ 0 w 952"/>
                <a:gd name="T5" fmla="*/ 0 h 1373"/>
                <a:gd name="T6" fmla="*/ 0 w 952"/>
                <a:gd name="T7" fmla="*/ 0 h 1373"/>
                <a:gd name="T8" fmla="*/ 0 w 952"/>
                <a:gd name="T9" fmla="*/ 0 h 1373"/>
                <a:gd name="T10" fmla="*/ 0 w 952"/>
                <a:gd name="T11" fmla="*/ 0 h 1373"/>
                <a:gd name="T12" fmla="*/ 0 w 952"/>
                <a:gd name="T13" fmla="*/ 0 h 1373"/>
                <a:gd name="T14" fmla="*/ 0 w 952"/>
                <a:gd name="T15" fmla="*/ 0 h 1373"/>
                <a:gd name="T16" fmla="*/ 0 w 952"/>
                <a:gd name="T17" fmla="*/ 0 h 1373"/>
                <a:gd name="T18" fmla="*/ 0 w 952"/>
                <a:gd name="T19" fmla="*/ 0 h 1373"/>
                <a:gd name="T20" fmla="*/ 0 w 952"/>
                <a:gd name="T21" fmla="*/ 0 h 1373"/>
                <a:gd name="T22" fmla="*/ 0 w 952"/>
                <a:gd name="T23" fmla="*/ 0 h 1373"/>
                <a:gd name="T24" fmla="*/ 0 w 952"/>
                <a:gd name="T25" fmla="*/ 0 h 1373"/>
                <a:gd name="T26" fmla="*/ 0 w 952"/>
                <a:gd name="T27" fmla="*/ 0 h 1373"/>
                <a:gd name="T28" fmla="*/ 0 w 952"/>
                <a:gd name="T29" fmla="*/ 0 h 1373"/>
                <a:gd name="T30" fmla="*/ 0 w 952"/>
                <a:gd name="T31" fmla="*/ 0 h 1373"/>
                <a:gd name="T32" fmla="*/ 0 w 952"/>
                <a:gd name="T33" fmla="*/ 0 h 1373"/>
                <a:gd name="T34" fmla="*/ 0 w 952"/>
                <a:gd name="T35" fmla="*/ 0 h 1373"/>
                <a:gd name="T36" fmla="*/ 0 w 952"/>
                <a:gd name="T37" fmla="*/ 0 h 1373"/>
                <a:gd name="T38" fmla="*/ 0 w 952"/>
                <a:gd name="T39" fmla="*/ 0 h 1373"/>
                <a:gd name="T40" fmla="*/ 0 w 952"/>
                <a:gd name="T41" fmla="*/ 0 h 1373"/>
                <a:gd name="T42" fmla="*/ 0 w 952"/>
                <a:gd name="T43" fmla="*/ 0 h 1373"/>
                <a:gd name="T44" fmla="*/ 0 w 952"/>
                <a:gd name="T45" fmla="*/ 0 h 1373"/>
                <a:gd name="T46" fmla="*/ 0 w 952"/>
                <a:gd name="T47" fmla="*/ 0 h 1373"/>
                <a:gd name="T48" fmla="*/ 0 w 952"/>
                <a:gd name="T49" fmla="*/ 0 h 1373"/>
                <a:gd name="T50" fmla="*/ 0 w 952"/>
                <a:gd name="T51" fmla="*/ 0 h 1373"/>
                <a:gd name="T52" fmla="*/ 0 w 952"/>
                <a:gd name="T53" fmla="*/ 0 h 1373"/>
                <a:gd name="T54" fmla="*/ 0 w 952"/>
                <a:gd name="T55" fmla="*/ 0 h 1373"/>
                <a:gd name="T56" fmla="*/ 0 w 952"/>
                <a:gd name="T57" fmla="*/ 0 h 1373"/>
                <a:gd name="T58" fmla="*/ 0 w 952"/>
                <a:gd name="T59" fmla="*/ 0 h 1373"/>
                <a:gd name="T60" fmla="*/ 0 w 952"/>
                <a:gd name="T61" fmla="*/ 0 h 1373"/>
                <a:gd name="T62" fmla="*/ 0 w 952"/>
                <a:gd name="T63" fmla="*/ 0 h 1373"/>
                <a:gd name="T64" fmla="*/ 0 w 952"/>
                <a:gd name="T65" fmla="*/ 0 h 1373"/>
                <a:gd name="T66" fmla="*/ 0 w 952"/>
                <a:gd name="T67" fmla="*/ 0 h 1373"/>
                <a:gd name="T68" fmla="*/ 0 w 952"/>
                <a:gd name="T69" fmla="*/ 0 h 1373"/>
                <a:gd name="T70" fmla="*/ 0 w 952"/>
                <a:gd name="T71" fmla="*/ 0 h 1373"/>
                <a:gd name="T72" fmla="*/ 0 w 952"/>
                <a:gd name="T73" fmla="*/ 0 h 1373"/>
                <a:gd name="T74" fmla="*/ 0 w 952"/>
                <a:gd name="T75" fmla="*/ 0 h 1373"/>
                <a:gd name="T76" fmla="*/ 0 w 952"/>
                <a:gd name="T77" fmla="*/ 0 h 1373"/>
                <a:gd name="T78" fmla="*/ 0 w 952"/>
                <a:gd name="T79" fmla="*/ 0 h 1373"/>
                <a:gd name="T80" fmla="*/ 0 w 952"/>
                <a:gd name="T81" fmla="*/ 0 h 1373"/>
                <a:gd name="T82" fmla="*/ 0 w 952"/>
                <a:gd name="T83" fmla="*/ 0 h 1373"/>
                <a:gd name="T84" fmla="*/ 0 w 952"/>
                <a:gd name="T85" fmla="*/ 0 h 1373"/>
                <a:gd name="T86" fmla="*/ 0 w 952"/>
                <a:gd name="T87" fmla="*/ 0 h 1373"/>
                <a:gd name="T88" fmla="*/ 0 w 952"/>
                <a:gd name="T89" fmla="*/ 0 h 1373"/>
                <a:gd name="T90" fmla="*/ 0 w 952"/>
                <a:gd name="T91" fmla="*/ 0 h 1373"/>
                <a:gd name="T92" fmla="*/ 0 w 952"/>
                <a:gd name="T93" fmla="*/ 0 h 1373"/>
                <a:gd name="T94" fmla="*/ 0 w 952"/>
                <a:gd name="T95" fmla="*/ 0 h 1373"/>
                <a:gd name="T96" fmla="*/ 0 w 952"/>
                <a:gd name="T97" fmla="*/ 0 h 13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2"/>
                <a:gd name="T148" fmla="*/ 0 h 1373"/>
                <a:gd name="T149" fmla="*/ 952 w 952"/>
                <a:gd name="T150" fmla="*/ 1373 h 13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2" h="1373">
                  <a:moveTo>
                    <a:pt x="0" y="303"/>
                  </a:moveTo>
                  <a:lnTo>
                    <a:pt x="28" y="431"/>
                  </a:lnTo>
                  <a:lnTo>
                    <a:pt x="53" y="563"/>
                  </a:lnTo>
                  <a:lnTo>
                    <a:pt x="71" y="694"/>
                  </a:lnTo>
                  <a:lnTo>
                    <a:pt x="86" y="829"/>
                  </a:lnTo>
                  <a:lnTo>
                    <a:pt x="99" y="965"/>
                  </a:lnTo>
                  <a:lnTo>
                    <a:pt x="104" y="1099"/>
                  </a:lnTo>
                  <a:lnTo>
                    <a:pt x="109" y="1234"/>
                  </a:lnTo>
                  <a:lnTo>
                    <a:pt x="109" y="1368"/>
                  </a:lnTo>
                  <a:lnTo>
                    <a:pt x="126" y="1373"/>
                  </a:lnTo>
                  <a:lnTo>
                    <a:pt x="170" y="1362"/>
                  </a:lnTo>
                  <a:lnTo>
                    <a:pt x="231" y="1342"/>
                  </a:lnTo>
                  <a:lnTo>
                    <a:pt x="299" y="1312"/>
                  </a:lnTo>
                  <a:lnTo>
                    <a:pt x="369" y="1281"/>
                  </a:lnTo>
                  <a:lnTo>
                    <a:pt x="430" y="1251"/>
                  </a:lnTo>
                  <a:lnTo>
                    <a:pt x="476" y="1224"/>
                  </a:lnTo>
                  <a:lnTo>
                    <a:pt x="497" y="1206"/>
                  </a:lnTo>
                  <a:lnTo>
                    <a:pt x="531" y="1135"/>
                  </a:lnTo>
                  <a:lnTo>
                    <a:pt x="567" y="1064"/>
                  </a:lnTo>
                  <a:lnTo>
                    <a:pt x="600" y="991"/>
                  </a:lnTo>
                  <a:lnTo>
                    <a:pt x="630" y="920"/>
                  </a:lnTo>
                  <a:lnTo>
                    <a:pt x="663" y="846"/>
                  </a:lnTo>
                  <a:lnTo>
                    <a:pt x="693" y="771"/>
                  </a:lnTo>
                  <a:lnTo>
                    <a:pt x="722" y="698"/>
                  </a:lnTo>
                  <a:lnTo>
                    <a:pt x="752" y="621"/>
                  </a:lnTo>
                  <a:lnTo>
                    <a:pt x="777" y="546"/>
                  </a:lnTo>
                  <a:lnTo>
                    <a:pt x="805" y="470"/>
                  </a:lnTo>
                  <a:lnTo>
                    <a:pt x="831" y="391"/>
                  </a:lnTo>
                  <a:lnTo>
                    <a:pt x="855" y="315"/>
                  </a:lnTo>
                  <a:lnTo>
                    <a:pt x="881" y="237"/>
                  </a:lnTo>
                  <a:lnTo>
                    <a:pt x="906" y="159"/>
                  </a:lnTo>
                  <a:lnTo>
                    <a:pt x="929" y="78"/>
                  </a:lnTo>
                  <a:lnTo>
                    <a:pt x="952" y="0"/>
                  </a:lnTo>
                  <a:lnTo>
                    <a:pt x="916" y="17"/>
                  </a:lnTo>
                  <a:lnTo>
                    <a:pt x="868" y="38"/>
                  </a:lnTo>
                  <a:lnTo>
                    <a:pt x="810" y="58"/>
                  </a:lnTo>
                  <a:lnTo>
                    <a:pt x="744" y="80"/>
                  </a:lnTo>
                  <a:lnTo>
                    <a:pt x="673" y="103"/>
                  </a:lnTo>
                  <a:lnTo>
                    <a:pt x="598" y="125"/>
                  </a:lnTo>
                  <a:lnTo>
                    <a:pt x="519" y="149"/>
                  </a:lnTo>
                  <a:lnTo>
                    <a:pt x="440" y="169"/>
                  </a:lnTo>
                  <a:lnTo>
                    <a:pt x="363" y="192"/>
                  </a:lnTo>
                  <a:lnTo>
                    <a:pt x="288" y="212"/>
                  </a:lnTo>
                  <a:lnTo>
                    <a:pt x="218" y="232"/>
                  </a:lnTo>
                  <a:lnTo>
                    <a:pt x="154" y="249"/>
                  </a:lnTo>
                  <a:lnTo>
                    <a:pt x="99" y="267"/>
                  </a:lnTo>
                  <a:lnTo>
                    <a:pt x="53" y="280"/>
                  </a:lnTo>
                  <a:lnTo>
                    <a:pt x="21" y="293"/>
                  </a:lnTo>
                  <a:lnTo>
                    <a:pt x="0" y="30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3" name="Freeform 79"/>
            <p:cNvSpPr>
              <a:spLocks/>
            </p:cNvSpPr>
            <p:nvPr/>
          </p:nvSpPr>
          <p:spPr bwMode="auto">
            <a:xfrm>
              <a:off x="4506" y="2787"/>
              <a:ext cx="83" cy="119"/>
            </a:xfrm>
            <a:custGeom>
              <a:avLst/>
              <a:gdLst>
                <a:gd name="T0" fmla="*/ 0 w 952"/>
                <a:gd name="T1" fmla="*/ 0 h 1373"/>
                <a:gd name="T2" fmla="*/ 0 w 952"/>
                <a:gd name="T3" fmla="*/ 0 h 1373"/>
                <a:gd name="T4" fmla="*/ 0 w 952"/>
                <a:gd name="T5" fmla="*/ 0 h 1373"/>
                <a:gd name="T6" fmla="*/ 0 w 952"/>
                <a:gd name="T7" fmla="*/ 0 h 1373"/>
                <a:gd name="T8" fmla="*/ 0 w 952"/>
                <a:gd name="T9" fmla="*/ 0 h 1373"/>
                <a:gd name="T10" fmla="*/ 0 w 952"/>
                <a:gd name="T11" fmla="*/ 0 h 1373"/>
                <a:gd name="T12" fmla="*/ 0 w 952"/>
                <a:gd name="T13" fmla="*/ 0 h 1373"/>
                <a:gd name="T14" fmla="*/ 0 w 952"/>
                <a:gd name="T15" fmla="*/ 0 h 1373"/>
                <a:gd name="T16" fmla="*/ 0 w 952"/>
                <a:gd name="T17" fmla="*/ 0 h 1373"/>
                <a:gd name="T18" fmla="*/ 0 w 952"/>
                <a:gd name="T19" fmla="*/ 0 h 1373"/>
                <a:gd name="T20" fmla="*/ 0 w 952"/>
                <a:gd name="T21" fmla="*/ 0 h 1373"/>
                <a:gd name="T22" fmla="*/ 0 w 952"/>
                <a:gd name="T23" fmla="*/ 0 h 1373"/>
                <a:gd name="T24" fmla="*/ 0 w 952"/>
                <a:gd name="T25" fmla="*/ 0 h 1373"/>
                <a:gd name="T26" fmla="*/ 0 w 952"/>
                <a:gd name="T27" fmla="*/ 0 h 1373"/>
                <a:gd name="T28" fmla="*/ 0 w 952"/>
                <a:gd name="T29" fmla="*/ 0 h 1373"/>
                <a:gd name="T30" fmla="*/ 0 w 952"/>
                <a:gd name="T31" fmla="*/ 0 h 1373"/>
                <a:gd name="T32" fmla="*/ 0 w 952"/>
                <a:gd name="T33" fmla="*/ 0 h 1373"/>
                <a:gd name="T34" fmla="*/ 0 w 952"/>
                <a:gd name="T35" fmla="*/ 0 h 1373"/>
                <a:gd name="T36" fmla="*/ 0 w 952"/>
                <a:gd name="T37" fmla="*/ 0 h 1373"/>
                <a:gd name="T38" fmla="*/ 0 w 952"/>
                <a:gd name="T39" fmla="*/ 0 h 1373"/>
                <a:gd name="T40" fmla="*/ 0 w 952"/>
                <a:gd name="T41" fmla="*/ 0 h 1373"/>
                <a:gd name="T42" fmla="*/ 0 w 952"/>
                <a:gd name="T43" fmla="*/ 0 h 1373"/>
                <a:gd name="T44" fmla="*/ 0 w 952"/>
                <a:gd name="T45" fmla="*/ 0 h 1373"/>
                <a:gd name="T46" fmla="*/ 0 w 952"/>
                <a:gd name="T47" fmla="*/ 0 h 1373"/>
                <a:gd name="T48" fmla="*/ 0 w 952"/>
                <a:gd name="T49" fmla="*/ 0 h 1373"/>
                <a:gd name="T50" fmla="*/ 0 w 952"/>
                <a:gd name="T51" fmla="*/ 0 h 1373"/>
                <a:gd name="T52" fmla="*/ 0 w 952"/>
                <a:gd name="T53" fmla="*/ 0 h 1373"/>
                <a:gd name="T54" fmla="*/ 0 w 952"/>
                <a:gd name="T55" fmla="*/ 0 h 1373"/>
                <a:gd name="T56" fmla="*/ 0 w 952"/>
                <a:gd name="T57" fmla="*/ 0 h 1373"/>
                <a:gd name="T58" fmla="*/ 0 w 952"/>
                <a:gd name="T59" fmla="*/ 0 h 1373"/>
                <a:gd name="T60" fmla="*/ 0 w 952"/>
                <a:gd name="T61" fmla="*/ 0 h 1373"/>
                <a:gd name="T62" fmla="*/ 0 w 952"/>
                <a:gd name="T63" fmla="*/ 0 h 1373"/>
                <a:gd name="T64" fmla="*/ 0 w 952"/>
                <a:gd name="T65" fmla="*/ 0 h 1373"/>
                <a:gd name="T66" fmla="*/ 0 w 952"/>
                <a:gd name="T67" fmla="*/ 0 h 1373"/>
                <a:gd name="T68" fmla="*/ 0 w 952"/>
                <a:gd name="T69" fmla="*/ 0 h 1373"/>
                <a:gd name="T70" fmla="*/ 0 w 952"/>
                <a:gd name="T71" fmla="*/ 0 h 1373"/>
                <a:gd name="T72" fmla="*/ 0 w 952"/>
                <a:gd name="T73" fmla="*/ 0 h 1373"/>
                <a:gd name="T74" fmla="*/ 0 w 952"/>
                <a:gd name="T75" fmla="*/ 0 h 1373"/>
                <a:gd name="T76" fmla="*/ 0 w 952"/>
                <a:gd name="T77" fmla="*/ 0 h 1373"/>
                <a:gd name="T78" fmla="*/ 0 w 952"/>
                <a:gd name="T79" fmla="*/ 0 h 1373"/>
                <a:gd name="T80" fmla="*/ 0 w 952"/>
                <a:gd name="T81" fmla="*/ 0 h 1373"/>
                <a:gd name="T82" fmla="*/ 0 w 952"/>
                <a:gd name="T83" fmla="*/ 0 h 1373"/>
                <a:gd name="T84" fmla="*/ 0 w 952"/>
                <a:gd name="T85" fmla="*/ 0 h 1373"/>
                <a:gd name="T86" fmla="*/ 0 w 952"/>
                <a:gd name="T87" fmla="*/ 0 h 1373"/>
                <a:gd name="T88" fmla="*/ 0 w 952"/>
                <a:gd name="T89" fmla="*/ 0 h 1373"/>
                <a:gd name="T90" fmla="*/ 0 w 952"/>
                <a:gd name="T91" fmla="*/ 0 h 1373"/>
                <a:gd name="T92" fmla="*/ 0 w 952"/>
                <a:gd name="T93" fmla="*/ 0 h 1373"/>
                <a:gd name="T94" fmla="*/ 0 w 952"/>
                <a:gd name="T95" fmla="*/ 0 h 1373"/>
                <a:gd name="T96" fmla="*/ 0 w 952"/>
                <a:gd name="T97" fmla="*/ 0 h 13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2"/>
                <a:gd name="T148" fmla="*/ 0 h 1373"/>
                <a:gd name="T149" fmla="*/ 952 w 952"/>
                <a:gd name="T150" fmla="*/ 1373 h 13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2" h="1373">
                  <a:moveTo>
                    <a:pt x="0" y="303"/>
                  </a:moveTo>
                  <a:lnTo>
                    <a:pt x="28" y="431"/>
                  </a:lnTo>
                  <a:lnTo>
                    <a:pt x="53" y="563"/>
                  </a:lnTo>
                  <a:lnTo>
                    <a:pt x="71" y="694"/>
                  </a:lnTo>
                  <a:lnTo>
                    <a:pt x="86" y="829"/>
                  </a:lnTo>
                  <a:lnTo>
                    <a:pt x="99" y="965"/>
                  </a:lnTo>
                  <a:lnTo>
                    <a:pt x="104" y="1099"/>
                  </a:lnTo>
                  <a:lnTo>
                    <a:pt x="109" y="1234"/>
                  </a:lnTo>
                  <a:lnTo>
                    <a:pt x="109" y="1368"/>
                  </a:lnTo>
                  <a:lnTo>
                    <a:pt x="126" y="1373"/>
                  </a:lnTo>
                  <a:lnTo>
                    <a:pt x="170" y="1362"/>
                  </a:lnTo>
                  <a:lnTo>
                    <a:pt x="231" y="1342"/>
                  </a:lnTo>
                  <a:lnTo>
                    <a:pt x="299" y="1312"/>
                  </a:lnTo>
                  <a:lnTo>
                    <a:pt x="369" y="1281"/>
                  </a:lnTo>
                  <a:lnTo>
                    <a:pt x="430" y="1251"/>
                  </a:lnTo>
                  <a:lnTo>
                    <a:pt x="476" y="1224"/>
                  </a:lnTo>
                  <a:lnTo>
                    <a:pt x="497" y="1206"/>
                  </a:lnTo>
                  <a:lnTo>
                    <a:pt x="531" y="1135"/>
                  </a:lnTo>
                  <a:lnTo>
                    <a:pt x="567" y="1064"/>
                  </a:lnTo>
                  <a:lnTo>
                    <a:pt x="600" y="991"/>
                  </a:lnTo>
                  <a:lnTo>
                    <a:pt x="630" y="920"/>
                  </a:lnTo>
                  <a:lnTo>
                    <a:pt x="663" y="846"/>
                  </a:lnTo>
                  <a:lnTo>
                    <a:pt x="693" y="771"/>
                  </a:lnTo>
                  <a:lnTo>
                    <a:pt x="722" y="698"/>
                  </a:lnTo>
                  <a:lnTo>
                    <a:pt x="752" y="621"/>
                  </a:lnTo>
                  <a:lnTo>
                    <a:pt x="777" y="546"/>
                  </a:lnTo>
                  <a:lnTo>
                    <a:pt x="805" y="470"/>
                  </a:lnTo>
                  <a:lnTo>
                    <a:pt x="831" y="391"/>
                  </a:lnTo>
                  <a:lnTo>
                    <a:pt x="855" y="315"/>
                  </a:lnTo>
                  <a:lnTo>
                    <a:pt x="881" y="237"/>
                  </a:lnTo>
                  <a:lnTo>
                    <a:pt x="906" y="159"/>
                  </a:lnTo>
                  <a:lnTo>
                    <a:pt x="929" y="78"/>
                  </a:lnTo>
                  <a:lnTo>
                    <a:pt x="952" y="0"/>
                  </a:lnTo>
                  <a:lnTo>
                    <a:pt x="916" y="17"/>
                  </a:lnTo>
                  <a:lnTo>
                    <a:pt x="868" y="38"/>
                  </a:lnTo>
                  <a:lnTo>
                    <a:pt x="810" y="58"/>
                  </a:lnTo>
                  <a:lnTo>
                    <a:pt x="744" y="80"/>
                  </a:lnTo>
                  <a:lnTo>
                    <a:pt x="673" y="103"/>
                  </a:lnTo>
                  <a:lnTo>
                    <a:pt x="598" y="125"/>
                  </a:lnTo>
                  <a:lnTo>
                    <a:pt x="519" y="149"/>
                  </a:lnTo>
                  <a:lnTo>
                    <a:pt x="440" y="169"/>
                  </a:lnTo>
                  <a:lnTo>
                    <a:pt x="363" y="192"/>
                  </a:lnTo>
                  <a:lnTo>
                    <a:pt x="288" y="212"/>
                  </a:lnTo>
                  <a:lnTo>
                    <a:pt x="218" y="232"/>
                  </a:lnTo>
                  <a:lnTo>
                    <a:pt x="154" y="249"/>
                  </a:lnTo>
                  <a:lnTo>
                    <a:pt x="99" y="267"/>
                  </a:lnTo>
                  <a:lnTo>
                    <a:pt x="53" y="280"/>
                  </a:lnTo>
                  <a:lnTo>
                    <a:pt x="21" y="293"/>
                  </a:lnTo>
                  <a:lnTo>
                    <a:pt x="0" y="30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4" name="Freeform 80"/>
            <p:cNvSpPr>
              <a:spLocks/>
            </p:cNvSpPr>
            <p:nvPr/>
          </p:nvSpPr>
          <p:spPr bwMode="auto">
            <a:xfrm>
              <a:off x="4325" y="2824"/>
              <a:ext cx="152" cy="147"/>
            </a:xfrm>
            <a:custGeom>
              <a:avLst/>
              <a:gdLst>
                <a:gd name="T0" fmla="*/ 0 w 1756"/>
                <a:gd name="T1" fmla="*/ 0 h 1686"/>
                <a:gd name="T2" fmla="*/ 0 w 1756"/>
                <a:gd name="T3" fmla="*/ 0 h 1686"/>
                <a:gd name="T4" fmla="*/ 0 w 1756"/>
                <a:gd name="T5" fmla="*/ 0 h 1686"/>
                <a:gd name="T6" fmla="*/ 0 w 1756"/>
                <a:gd name="T7" fmla="*/ 0 h 1686"/>
                <a:gd name="T8" fmla="*/ 0 w 1756"/>
                <a:gd name="T9" fmla="*/ 0 h 1686"/>
                <a:gd name="T10" fmla="*/ 0 w 1756"/>
                <a:gd name="T11" fmla="*/ 0 h 1686"/>
                <a:gd name="T12" fmla="*/ 0 w 1756"/>
                <a:gd name="T13" fmla="*/ 0 h 1686"/>
                <a:gd name="T14" fmla="*/ 0 w 1756"/>
                <a:gd name="T15" fmla="*/ 0 h 1686"/>
                <a:gd name="T16" fmla="*/ 0 w 1756"/>
                <a:gd name="T17" fmla="*/ 0 h 1686"/>
                <a:gd name="T18" fmla="*/ 0 w 1756"/>
                <a:gd name="T19" fmla="*/ 0 h 1686"/>
                <a:gd name="T20" fmla="*/ 0 w 1756"/>
                <a:gd name="T21" fmla="*/ 0 h 1686"/>
                <a:gd name="T22" fmla="*/ 0 w 1756"/>
                <a:gd name="T23" fmla="*/ 0 h 1686"/>
                <a:gd name="T24" fmla="*/ 0 w 1756"/>
                <a:gd name="T25" fmla="*/ 0 h 1686"/>
                <a:gd name="T26" fmla="*/ 0 w 1756"/>
                <a:gd name="T27" fmla="*/ 0 h 1686"/>
                <a:gd name="T28" fmla="*/ 0 w 1756"/>
                <a:gd name="T29" fmla="*/ 0 h 1686"/>
                <a:gd name="T30" fmla="*/ 0 w 1756"/>
                <a:gd name="T31" fmla="*/ 0 h 1686"/>
                <a:gd name="T32" fmla="*/ 0 w 1756"/>
                <a:gd name="T33" fmla="*/ 0 h 1686"/>
                <a:gd name="T34" fmla="*/ 0 w 1756"/>
                <a:gd name="T35" fmla="*/ 0 h 1686"/>
                <a:gd name="T36" fmla="*/ 0 w 1756"/>
                <a:gd name="T37" fmla="*/ 0 h 1686"/>
                <a:gd name="T38" fmla="*/ 0 w 1756"/>
                <a:gd name="T39" fmla="*/ 0 h 1686"/>
                <a:gd name="T40" fmla="*/ 0 w 1756"/>
                <a:gd name="T41" fmla="*/ 0 h 1686"/>
                <a:gd name="T42" fmla="*/ 0 w 1756"/>
                <a:gd name="T43" fmla="*/ 0 h 1686"/>
                <a:gd name="T44" fmla="*/ 0 w 1756"/>
                <a:gd name="T45" fmla="*/ 0 h 1686"/>
                <a:gd name="T46" fmla="*/ 0 w 1756"/>
                <a:gd name="T47" fmla="*/ 0 h 1686"/>
                <a:gd name="T48" fmla="*/ 0 w 1756"/>
                <a:gd name="T49" fmla="*/ 0 h 1686"/>
                <a:gd name="T50" fmla="*/ 0 w 1756"/>
                <a:gd name="T51" fmla="*/ 0 h 1686"/>
                <a:gd name="T52" fmla="*/ 0 w 1756"/>
                <a:gd name="T53" fmla="*/ 0 h 1686"/>
                <a:gd name="T54" fmla="*/ 0 w 1756"/>
                <a:gd name="T55" fmla="*/ 0 h 1686"/>
                <a:gd name="T56" fmla="*/ 0 w 1756"/>
                <a:gd name="T57" fmla="*/ 0 h 1686"/>
                <a:gd name="T58" fmla="*/ 0 w 1756"/>
                <a:gd name="T59" fmla="*/ 0 h 1686"/>
                <a:gd name="T60" fmla="*/ 0 w 1756"/>
                <a:gd name="T61" fmla="*/ 0 h 1686"/>
                <a:gd name="T62" fmla="*/ 0 w 1756"/>
                <a:gd name="T63" fmla="*/ 0 h 1686"/>
                <a:gd name="T64" fmla="*/ 0 w 1756"/>
                <a:gd name="T65" fmla="*/ 0 h 1686"/>
                <a:gd name="T66" fmla="*/ 0 w 1756"/>
                <a:gd name="T67" fmla="*/ 0 h 1686"/>
                <a:gd name="T68" fmla="*/ 0 w 1756"/>
                <a:gd name="T69" fmla="*/ 0 h 1686"/>
                <a:gd name="T70" fmla="*/ 0 w 1756"/>
                <a:gd name="T71" fmla="*/ 0 h 1686"/>
                <a:gd name="T72" fmla="*/ 0 w 1756"/>
                <a:gd name="T73" fmla="*/ 0 h 1686"/>
                <a:gd name="T74" fmla="*/ 0 w 1756"/>
                <a:gd name="T75" fmla="*/ 0 h 1686"/>
                <a:gd name="T76" fmla="*/ 0 w 1756"/>
                <a:gd name="T77" fmla="*/ 0 h 1686"/>
                <a:gd name="T78" fmla="*/ 0 w 1756"/>
                <a:gd name="T79" fmla="*/ 0 h 1686"/>
                <a:gd name="T80" fmla="*/ 0 w 1756"/>
                <a:gd name="T81" fmla="*/ 0 h 1686"/>
                <a:gd name="T82" fmla="*/ 0 w 1756"/>
                <a:gd name="T83" fmla="*/ 0 h 1686"/>
                <a:gd name="T84" fmla="*/ 0 w 1756"/>
                <a:gd name="T85" fmla="*/ 0 h 1686"/>
                <a:gd name="T86" fmla="*/ 0 w 1756"/>
                <a:gd name="T87" fmla="*/ 0 h 1686"/>
                <a:gd name="T88" fmla="*/ 0 w 1756"/>
                <a:gd name="T89" fmla="*/ 0 h 1686"/>
                <a:gd name="T90" fmla="*/ 0 w 1756"/>
                <a:gd name="T91" fmla="*/ 0 h 1686"/>
                <a:gd name="T92" fmla="*/ 0 w 1756"/>
                <a:gd name="T93" fmla="*/ 0 h 1686"/>
                <a:gd name="T94" fmla="*/ 0 w 1756"/>
                <a:gd name="T95" fmla="*/ 0 h 1686"/>
                <a:gd name="T96" fmla="*/ 0 w 1756"/>
                <a:gd name="T97" fmla="*/ 0 h 1686"/>
                <a:gd name="T98" fmla="*/ 0 w 1756"/>
                <a:gd name="T99" fmla="*/ 0 h 16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56"/>
                <a:gd name="T151" fmla="*/ 0 h 1686"/>
                <a:gd name="T152" fmla="*/ 1756 w 1756"/>
                <a:gd name="T153" fmla="*/ 1686 h 16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56" h="1686">
                  <a:moveTo>
                    <a:pt x="108" y="1686"/>
                  </a:moveTo>
                  <a:lnTo>
                    <a:pt x="1355" y="1306"/>
                  </a:lnTo>
                  <a:lnTo>
                    <a:pt x="1384" y="1288"/>
                  </a:lnTo>
                  <a:lnTo>
                    <a:pt x="1432" y="1247"/>
                  </a:lnTo>
                  <a:lnTo>
                    <a:pt x="1495" y="1190"/>
                  </a:lnTo>
                  <a:lnTo>
                    <a:pt x="1564" y="1124"/>
                  </a:lnTo>
                  <a:lnTo>
                    <a:pt x="1631" y="1055"/>
                  </a:lnTo>
                  <a:lnTo>
                    <a:pt x="1690" y="990"/>
                  </a:lnTo>
                  <a:lnTo>
                    <a:pt x="1732" y="939"/>
                  </a:lnTo>
                  <a:lnTo>
                    <a:pt x="1753" y="907"/>
                  </a:lnTo>
                  <a:lnTo>
                    <a:pt x="1756" y="783"/>
                  </a:lnTo>
                  <a:lnTo>
                    <a:pt x="1756" y="668"/>
                  </a:lnTo>
                  <a:lnTo>
                    <a:pt x="1756" y="563"/>
                  </a:lnTo>
                  <a:lnTo>
                    <a:pt x="1748" y="461"/>
                  </a:lnTo>
                  <a:lnTo>
                    <a:pt x="1738" y="358"/>
                  </a:lnTo>
                  <a:lnTo>
                    <a:pt x="1722" y="251"/>
                  </a:lnTo>
                  <a:lnTo>
                    <a:pt x="1700" y="140"/>
                  </a:lnTo>
                  <a:lnTo>
                    <a:pt x="1672" y="16"/>
                  </a:lnTo>
                  <a:lnTo>
                    <a:pt x="1659" y="4"/>
                  </a:lnTo>
                  <a:lnTo>
                    <a:pt x="1624" y="0"/>
                  </a:lnTo>
                  <a:lnTo>
                    <a:pt x="1576" y="10"/>
                  </a:lnTo>
                  <a:lnTo>
                    <a:pt x="1515" y="26"/>
                  </a:lnTo>
                  <a:lnTo>
                    <a:pt x="1452" y="46"/>
                  </a:lnTo>
                  <a:lnTo>
                    <a:pt x="1389" y="69"/>
                  </a:lnTo>
                  <a:lnTo>
                    <a:pt x="1333" y="95"/>
                  </a:lnTo>
                  <a:lnTo>
                    <a:pt x="1288" y="120"/>
                  </a:lnTo>
                  <a:lnTo>
                    <a:pt x="1183" y="188"/>
                  </a:lnTo>
                  <a:lnTo>
                    <a:pt x="1082" y="263"/>
                  </a:lnTo>
                  <a:lnTo>
                    <a:pt x="984" y="344"/>
                  </a:lnTo>
                  <a:lnTo>
                    <a:pt x="887" y="429"/>
                  </a:lnTo>
                  <a:lnTo>
                    <a:pt x="796" y="516"/>
                  </a:lnTo>
                  <a:lnTo>
                    <a:pt x="707" y="608"/>
                  </a:lnTo>
                  <a:lnTo>
                    <a:pt x="622" y="702"/>
                  </a:lnTo>
                  <a:lnTo>
                    <a:pt x="541" y="795"/>
                  </a:lnTo>
                  <a:lnTo>
                    <a:pt x="460" y="891"/>
                  </a:lnTo>
                  <a:lnTo>
                    <a:pt x="383" y="990"/>
                  </a:lnTo>
                  <a:lnTo>
                    <a:pt x="313" y="1085"/>
                  </a:lnTo>
                  <a:lnTo>
                    <a:pt x="245" y="1182"/>
                  </a:lnTo>
                  <a:lnTo>
                    <a:pt x="179" y="1278"/>
                  </a:lnTo>
                  <a:lnTo>
                    <a:pt x="118" y="1372"/>
                  </a:lnTo>
                  <a:lnTo>
                    <a:pt x="60" y="1463"/>
                  </a:lnTo>
                  <a:lnTo>
                    <a:pt x="4" y="1551"/>
                  </a:lnTo>
                  <a:lnTo>
                    <a:pt x="0" y="1575"/>
                  </a:lnTo>
                  <a:lnTo>
                    <a:pt x="2" y="1599"/>
                  </a:lnTo>
                  <a:lnTo>
                    <a:pt x="10" y="1622"/>
                  </a:lnTo>
                  <a:lnTo>
                    <a:pt x="22" y="1645"/>
                  </a:lnTo>
                  <a:lnTo>
                    <a:pt x="37" y="1662"/>
                  </a:lnTo>
                  <a:lnTo>
                    <a:pt x="60" y="1678"/>
                  </a:lnTo>
                  <a:lnTo>
                    <a:pt x="83" y="1686"/>
                  </a:lnTo>
                  <a:lnTo>
                    <a:pt x="108" y="168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5" name="Freeform 81"/>
            <p:cNvSpPr>
              <a:spLocks/>
            </p:cNvSpPr>
            <p:nvPr/>
          </p:nvSpPr>
          <p:spPr bwMode="auto">
            <a:xfrm>
              <a:off x="4325" y="2824"/>
              <a:ext cx="152" cy="147"/>
            </a:xfrm>
            <a:custGeom>
              <a:avLst/>
              <a:gdLst>
                <a:gd name="T0" fmla="*/ 0 w 1756"/>
                <a:gd name="T1" fmla="*/ 0 h 1686"/>
                <a:gd name="T2" fmla="*/ 0 w 1756"/>
                <a:gd name="T3" fmla="*/ 0 h 1686"/>
                <a:gd name="T4" fmla="*/ 0 w 1756"/>
                <a:gd name="T5" fmla="*/ 0 h 1686"/>
                <a:gd name="T6" fmla="*/ 0 w 1756"/>
                <a:gd name="T7" fmla="*/ 0 h 1686"/>
                <a:gd name="T8" fmla="*/ 0 w 1756"/>
                <a:gd name="T9" fmla="*/ 0 h 1686"/>
                <a:gd name="T10" fmla="*/ 0 w 1756"/>
                <a:gd name="T11" fmla="*/ 0 h 1686"/>
                <a:gd name="T12" fmla="*/ 0 w 1756"/>
                <a:gd name="T13" fmla="*/ 0 h 1686"/>
                <a:gd name="T14" fmla="*/ 0 w 1756"/>
                <a:gd name="T15" fmla="*/ 0 h 1686"/>
                <a:gd name="T16" fmla="*/ 0 w 1756"/>
                <a:gd name="T17" fmla="*/ 0 h 1686"/>
                <a:gd name="T18" fmla="*/ 0 w 1756"/>
                <a:gd name="T19" fmla="*/ 0 h 1686"/>
                <a:gd name="T20" fmla="*/ 0 w 1756"/>
                <a:gd name="T21" fmla="*/ 0 h 1686"/>
                <a:gd name="T22" fmla="*/ 0 w 1756"/>
                <a:gd name="T23" fmla="*/ 0 h 1686"/>
                <a:gd name="T24" fmla="*/ 0 w 1756"/>
                <a:gd name="T25" fmla="*/ 0 h 1686"/>
                <a:gd name="T26" fmla="*/ 0 w 1756"/>
                <a:gd name="T27" fmla="*/ 0 h 1686"/>
                <a:gd name="T28" fmla="*/ 0 w 1756"/>
                <a:gd name="T29" fmla="*/ 0 h 1686"/>
                <a:gd name="T30" fmla="*/ 0 w 1756"/>
                <a:gd name="T31" fmla="*/ 0 h 1686"/>
                <a:gd name="T32" fmla="*/ 0 w 1756"/>
                <a:gd name="T33" fmla="*/ 0 h 1686"/>
                <a:gd name="T34" fmla="*/ 0 w 1756"/>
                <a:gd name="T35" fmla="*/ 0 h 1686"/>
                <a:gd name="T36" fmla="*/ 0 w 1756"/>
                <a:gd name="T37" fmla="*/ 0 h 1686"/>
                <a:gd name="T38" fmla="*/ 0 w 1756"/>
                <a:gd name="T39" fmla="*/ 0 h 1686"/>
                <a:gd name="T40" fmla="*/ 0 w 1756"/>
                <a:gd name="T41" fmla="*/ 0 h 1686"/>
                <a:gd name="T42" fmla="*/ 0 w 1756"/>
                <a:gd name="T43" fmla="*/ 0 h 1686"/>
                <a:gd name="T44" fmla="*/ 0 w 1756"/>
                <a:gd name="T45" fmla="*/ 0 h 1686"/>
                <a:gd name="T46" fmla="*/ 0 w 1756"/>
                <a:gd name="T47" fmla="*/ 0 h 1686"/>
                <a:gd name="T48" fmla="*/ 0 w 1756"/>
                <a:gd name="T49" fmla="*/ 0 h 1686"/>
                <a:gd name="T50" fmla="*/ 0 w 1756"/>
                <a:gd name="T51" fmla="*/ 0 h 1686"/>
                <a:gd name="T52" fmla="*/ 0 w 1756"/>
                <a:gd name="T53" fmla="*/ 0 h 1686"/>
                <a:gd name="T54" fmla="*/ 0 w 1756"/>
                <a:gd name="T55" fmla="*/ 0 h 1686"/>
                <a:gd name="T56" fmla="*/ 0 w 1756"/>
                <a:gd name="T57" fmla="*/ 0 h 1686"/>
                <a:gd name="T58" fmla="*/ 0 w 1756"/>
                <a:gd name="T59" fmla="*/ 0 h 1686"/>
                <a:gd name="T60" fmla="*/ 0 w 1756"/>
                <a:gd name="T61" fmla="*/ 0 h 1686"/>
                <a:gd name="T62" fmla="*/ 0 w 1756"/>
                <a:gd name="T63" fmla="*/ 0 h 1686"/>
                <a:gd name="T64" fmla="*/ 0 w 1756"/>
                <a:gd name="T65" fmla="*/ 0 h 1686"/>
                <a:gd name="T66" fmla="*/ 0 w 1756"/>
                <a:gd name="T67" fmla="*/ 0 h 1686"/>
                <a:gd name="T68" fmla="*/ 0 w 1756"/>
                <a:gd name="T69" fmla="*/ 0 h 1686"/>
                <a:gd name="T70" fmla="*/ 0 w 1756"/>
                <a:gd name="T71" fmla="*/ 0 h 1686"/>
                <a:gd name="T72" fmla="*/ 0 w 1756"/>
                <a:gd name="T73" fmla="*/ 0 h 1686"/>
                <a:gd name="T74" fmla="*/ 0 w 1756"/>
                <a:gd name="T75" fmla="*/ 0 h 1686"/>
                <a:gd name="T76" fmla="*/ 0 w 1756"/>
                <a:gd name="T77" fmla="*/ 0 h 1686"/>
                <a:gd name="T78" fmla="*/ 0 w 1756"/>
                <a:gd name="T79" fmla="*/ 0 h 1686"/>
                <a:gd name="T80" fmla="*/ 0 w 1756"/>
                <a:gd name="T81" fmla="*/ 0 h 1686"/>
                <a:gd name="T82" fmla="*/ 0 w 1756"/>
                <a:gd name="T83" fmla="*/ 0 h 1686"/>
                <a:gd name="T84" fmla="*/ 0 w 1756"/>
                <a:gd name="T85" fmla="*/ 0 h 1686"/>
                <a:gd name="T86" fmla="*/ 0 w 1756"/>
                <a:gd name="T87" fmla="*/ 0 h 1686"/>
                <a:gd name="T88" fmla="*/ 0 w 1756"/>
                <a:gd name="T89" fmla="*/ 0 h 1686"/>
                <a:gd name="T90" fmla="*/ 0 w 1756"/>
                <a:gd name="T91" fmla="*/ 0 h 1686"/>
                <a:gd name="T92" fmla="*/ 0 w 1756"/>
                <a:gd name="T93" fmla="*/ 0 h 1686"/>
                <a:gd name="T94" fmla="*/ 0 w 1756"/>
                <a:gd name="T95" fmla="*/ 0 h 1686"/>
                <a:gd name="T96" fmla="*/ 0 w 1756"/>
                <a:gd name="T97" fmla="*/ 0 h 1686"/>
                <a:gd name="T98" fmla="*/ 0 w 1756"/>
                <a:gd name="T99" fmla="*/ 0 h 16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56"/>
                <a:gd name="T151" fmla="*/ 0 h 1686"/>
                <a:gd name="T152" fmla="*/ 1756 w 1756"/>
                <a:gd name="T153" fmla="*/ 1686 h 16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56" h="1686">
                  <a:moveTo>
                    <a:pt x="108" y="1686"/>
                  </a:moveTo>
                  <a:lnTo>
                    <a:pt x="1355" y="1306"/>
                  </a:lnTo>
                  <a:lnTo>
                    <a:pt x="1384" y="1288"/>
                  </a:lnTo>
                  <a:lnTo>
                    <a:pt x="1432" y="1247"/>
                  </a:lnTo>
                  <a:lnTo>
                    <a:pt x="1495" y="1190"/>
                  </a:lnTo>
                  <a:lnTo>
                    <a:pt x="1564" y="1124"/>
                  </a:lnTo>
                  <a:lnTo>
                    <a:pt x="1631" y="1055"/>
                  </a:lnTo>
                  <a:lnTo>
                    <a:pt x="1690" y="990"/>
                  </a:lnTo>
                  <a:lnTo>
                    <a:pt x="1732" y="939"/>
                  </a:lnTo>
                  <a:lnTo>
                    <a:pt x="1753" y="907"/>
                  </a:lnTo>
                  <a:lnTo>
                    <a:pt x="1756" y="783"/>
                  </a:lnTo>
                  <a:lnTo>
                    <a:pt x="1756" y="668"/>
                  </a:lnTo>
                  <a:lnTo>
                    <a:pt x="1756" y="563"/>
                  </a:lnTo>
                  <a:lnTo>
                    <a:pt x="1748" y="461"/>
                  </a:lnTo>
                  <a:lnTo>
                    <a:pt x="1738" y="358"/>
                  </a:lnTo>
                  <a:lnTo>
                    <a:pt x="1722" y="251"/>
                  </a:lnTo>
                  <a:lnTo>
                    <a:pt x="1700" y="140"/>
                  </a:lnTo>
                  <a:lnTo>
                    <a:pt x="1672" y="16"/>
                  </a:lnTo>
                  <a:lnTo>
                    <a:pt x="1659" y="4"/>
                  </a:lnTo>
                  <a:lnTo>
                    <a:pt x="1624" y="0"/>
                  </a:lnTo>
                  <a:lnTo>
                    <a:pt x="1576" y="10"/>
                  </a:lnTo>
                  <a:lnTo>
                    <a:pt x="1515" y="26"/>
                  </a:lnTo>
                  <a:lnTo>
                    <a:pt x="1452" y="46"/>
                  </a:lnTo>
                  <a:lnTo>
                    <a:pt x="1389" y="69"/>
                  </a:lnTo>
                  <a:lnTo>
                    <a:pt x="1333" y="95"/>
                  </a:lnTo>
                  <a:lnTo>
                    <a:pt x="1288" y="120"/>
                  </a:lnTo>
                  <a:lnTo>
                    <a:pt x="1183" y="188"/>
                  </a:lnTo>
                  <a:lnTo>
                    <a:pt x="1082" y="263"/>
                  </a:lnTo>
                  <a:lnTo>
                    <a:pt x="984" y="344"/>
                  </a:lnTo>
                  <a:lnTo>
                    <a:pt x="887" y="429"/>
                  </a:lnTo>
                  <a:lnTo>
                    <a:pt x="796" y="516"/>
                  </a:lnTo>
                  <a:lnTo>
                    <a:pt x="707" y="608"/>
                  </a:lnTo>
                  <a:lnTo>
                    <a:pt x="622" y="702"/>
                  </a:lnTo>
                  <a:lnTo>
                    <a:pt x="541" y="795"/>
                  </a:lnTo>
                  <a:lnTo>
                    <a:pt x="460" y="891"/>
                  </a:lnTo>
                  <a:lnTo>
                    <a:pt x="383" y="990"/>
                  </a:lnTo>
                  <a:lnTo>
                    <a:pt x="313" y="1085"/>
                  </a:lnTo>
                  <a:lnTo>
                    <a:pt x="245" y="1182"/>
                  </a:lnTo>
                  <a:lnTo>
                    <a:pt x="179" y="1278"/>
                  </a:lnTo>
                  <a:lnTo>
                    <a:pt x="118" y="1372"/>
                  </a:lnTo>
                  <a:lnTo>
                    <a:pt x="60" y="1463"/>
                  </a:lnTo>
                  <a:lnTo>
                    <a:pt x="4" y="1551"/>
                  </a:lnTo>
                  <a:lnTo>
                    <a:pt x="0" y="1575"/>
                  </a:lnTo>
                  <a:lnTo>
                    <a:pt x="2" y="1599"/>
                  </a:lnTo>
                  <a:lnTo>
                    <a:pt x="10" y="1622"/>
                  </a:lnTo>
                  <a:lnTo>
                    <a:pt x="22" y="1645"/>
                  </a:lnTo>
                  <a:lnTo>
                    <a:pt x="37" y="1662"/>
                  </a:lnTo>
                  <a:lnTo>
                    <a:pt x="60" y="1678"/>
                  </a:lnTo>
                  <a:lnTo>
                    <a:pt x="83" y="1686"/>
                  </a:lnTo>
                  <a:lnTo>
                    <a:pt x="108" y="168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6" name="Freeform 82"/>
            <p:cNvSpPr>
              <a:spLocks/>
            </p:cNvSpPr>
            <p:nvPr/>
          </p:nvSpPr>
          <p:spPr bwMode="auto">
            <a:xfrm>
              <a:off x="4089" y="2781"/>
              <a:ext cx="365" cy="271"/>
            </a:xfrm>
            <a:custGeom>
              <a:avLst/>
              <a:gdLst>
                <a:gd name="T0" fmla="*/ 0 w 4215"/>
                <a:gd name="T1" fmla="*/ 0 h 3124"/>
                <a:gd name="T2" fmla="*/ 0 w 4215"/>
                <a:gd name="T3" fmla="*/ 0 h 3124"/>
                <a:gd name="T4" fmla="*/ 0 w 4215"/>
                <a:gd name="T5" fmla="*/ 0 h 3124"/>
                <a:gd name="T6" fmla="*/ 0 w 4215"/>
                <a:gd name="T7" fmla="*/ 0 h 3124"/>
                <a:gd name="T8" fmla="*/ 0 w 4215"/>
                <a:gd name="T9" fmla="*/ 0 h 3124"/>
                <a:gd name="T10" fmla="*/ 0 w 4215"/>
                <a:gd name="T11" fmla="*/ 0 h 3124"/>
                <a:gd name="T12" fmla="*/ 0 w 4215"/>
                <a:gd name="T13" fmla="*/ 0 h 3124"/>
                <a:gd name="T14" fmla="*/ 0 w 4215"/>
                <a:gd name="T15" fmla="*/ 0 h 3124"/>
                <a:gd name="T16" fmla="*/ 0 w 4215"/>
                <a:gd name="T17" fmla="*/ 0 h 3124"/>
                <a:gd name="T18" fmla="*/ 0 w 4215"/>
                <a:gd name="T19" fmla="*/ 0 h 3124"/>
                <a:gd name="T20" fmla="*/ 0 w 4215"/>
                <a:gd name="T21" fmla="*/ 0 h 3124"/>
                <a:gd name="T22" fmla="*/ 0 w 4215"/>
                <a:gd name="T23" fmla="*/ 0 h 3124"/>
                <a:gd name="T24" fmla="*/ 0 w 4215"/>
                <a:gd name="T25" fmla="*/ 0 h 3124"/>
                <a:gd name="T26" fmla="*/ 0 w 4215"/>
                <a:gd name="T27" fmla="*/ 0 h 3124"/>
                <a:gd name="T28" fmla="*/ 0 w 4215"/>
                <a:gd name="T29" fmla="*/ 0 h 3124"/>
                <a:gd name="T30" fmla="*/ 0 w 4215"/>
                <a:gd name="T31" fmla="*/ 0 h 3124"/>
                <a:gd name="T32" fmla="*/ 0 w 4215"/>
                <a:gd name="T33" fmla="*/ 0 h 3124"/>
                <a:gd name="T34" fmla="*/ 0 w 4215"/>
                <a:gd name="T35" fmla="*/ 0 h 3124"/>
                <a:gd name="T36" fmla="*/ 0 w 4215"/>
                <a:gd name="T37" fmla="*/ 0 h 3124"/>
                <a:gd name="T38" fmla="*/ 0 w 4215"/>
                <a:gd name="T39" fmla="*/ 0 h 3124"/>
                <a:gd name="T40" fmla="*/ 0 w 4215"/>
                <a:gd name="T41" fmla="*/ 0 h 3124"/>
                <a:gd name="T42" fmla="*/ 0 w 4215"/>
                <a:gd name="T43" fmla="*/ 0 h 3124"/>
                <a:gd name="T44" fmla="*/ 0 w 4215"/>
                <a:gd name="T45" fmla="*/ 0 h 3124"/>
                <a:gd name="T46" fmla="*/ 0 w 4215"/>
                <a:gd name="T47" fmla="*/ 0 h 3124"/>
                <a:gd name="T48" fmla="*/ 0 w 4215"/>
                <a:gd name="T49" fmla="*/ 0 h 3124"/>
                <a:gd name="T50" fmla="*/ 0 w 4215"/>
                <a:gd name="T51" fmla="*/ 0 h 3124"/>
                <a:gd name="T52" fmla="*/ 0 w 4215"/>
                <a:gd name="T53" fmla="*/ 0 h 3124"/>
                <a:gd name="T54" fmla="*/ 0 w 4215"/>
                <a:gd name="T55" fmla="*/ 0 h 3124"/>
                <a:gd name="T56" fmla="*/ 0 w 4215"/>
                <a:gd name="T57" fmla="*/ 0 h 3124"/>
                <a:gd name="T58" fmla="*/ 0 w 4215"/>
                <a:gd name="T59" fmla="*/ 0 h 3124"/>
                <a:gd name="T60" fmla="*/ 0 w 4215"/>
                <a:gd name="T61" fmla="*/ 0 h 3124"/>
                <a:gd name="T62" fmla="*/ 0 w 4215"/>
                <a:gd name="T63" fmla="*/ 0 h 3124"/>
                <a:gd name="T64" fmla="*/ 0 w 4215"/>
                <a:gd name="T65" fmla="*/ 0 h 3124"/>
                <a:gd name="T66" fmla="*/ 0 w 4215"/>
                <a:gd name="T67" fmla="*/ 0 h 3124"/>
                <a:gd name="T68" fmla="*/ 0 w 4215"/>
                <a:gd name="T69" fmla="*/ 0 h 3124"/>
                <a:gd name="T70" fmla="*/ 0 w 4215"/>
                <a:gd name="T71" fmla="*/ 0 h 3124"/>
                <a:gd name="T72" fmla="*/ 0 w 4215"/>
                <a:gd name="T73" fmla="*/ 0 h 3124"/>
                <a:gd name="T74" fmla="*/ 0 w 4215"/>
                <a:gd name="T75" fmla="*/ 0 h 3124"/>
                <a:gd name="T76" fmla="*/ 0 w 4215"/>
                <a:gd name="T77" fmla="*/ 0 h 3124"/>
                <a:gd name="T78" fmla="*/ 0 w 4215"/>
                <a:gd name="T79" fmla="*/ 0 h 3124"/>
                <a:gd name="T80" fmla="*/ 0 w 4215"/>
                <a:gd name="T81" fmla="*/ 0 h 3124"/>
                <a:gd name="T82" fmla="*/ 0 w 4215"/>
                <a:gd name="T83" fmla="*/ 0 h 3124"/>
                <a:gd name="T84" fmla="*/ 0 w 4215"/>
                <a:gd name="T85" fmla="*/ 0 h 3124"/>
                <a:gd name="T86" fmla="*/ 0 w 4215"/>
                <a:gd name="T87" fmla="*/ 0 h 3124"/>
                <a:gd name="T88" fmla="*/ 0 w 4215"/>
                <a:gd name="T89" fmla="*/ 0 h 3124"/>
                <a:gd name="T90" fmla="*/ 0 w 4215"/>
                <a:gd name="T91" fmla="*/ 0 h 3124"/>
                <a:gd name="T92" fmla="*/ 0 w 4215"/>
                <a:gd name="T93" fmla="*/ 0 h 3124"/>
                <a:gd name="T94" fmla="*/ 0 w 4215"/>
                <a:gd name="T95" fmla="*/ 0 h 31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215"/>
                <a:gd name="T145" fmla="*/ 0 h 3124"/>
                <a:gd name="T146" fmla="*/ 4215 w 4215"/>
                <a:gd name="T147" fmla="*/ 3124 h 31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215" h="3124">
                  <a:moveTo>
                    <a:pt x="52" y="2784"/>
                  </a:moveTo>
                  <a:lnTo>
                    <a:pt x="93" y="2691"/>
                  </a:lnTo>
                  <a:lnTo>
                    <a:pt x="133" y="2600"/>
                  </a:lnTo>
                  <a:lnTo>
                    <a:pt x="174" y="2509"/>
                  </a:lnTo>
                  <a:lnTo>
                    <a:pt x="219" y="2417"/>
                  </a:lnTo>
                  <a:lnTo>
                    <a:pt x="263" y="2330"/>
                  </a:lnTo>
                  <a:lnTo>
                    <a:pt x="308" y="2243"/>
                  </a:lnTo>
                  <a:lnTo>
                    <a:pt x="356" y="2154"/>
                  </a:lnTo>
                  <a:lnTo>
                    <a:pt x="407" y="2071"/>
                  </a:lnTo>
                  <a:lnTo>
                    <a:pt x="455" y="1986"/>
                  </a:lnTo>
                  <a:lnTo>
                    <a:pt x="508" y="1901"/>
                  </a:lnTo>
                  <a:lnTo>
                    <a:pt x="561" y="1818"/>
                  </a:lnTo>
                  <a:lnTo>
                    <a:pt x="614" y="1737"/>
                  </a:lnTo>
                  <a:lnTo>
                    <a:pt x="670" y="1656"/>
                  </a:lnTo>
                  <a:lnTo>
                    <a:pt x="727" y="1577"/>
                  </a:lnTo>
                  <a:lnTo>
                    <a:pt x="786" y="1498"/>
                  </a:lnTo>
                  <a:lnTo>
                    <a:pt x="847" y="1419"/>
                  </a:lnTo>
                  <a:lnTo>
                    <a:pt x="910" y="1342"/>
                  </a:lnTo>
                  <a:lnTo>
                    <a:pt x="974" y="1265"/>
                  </a:lnTo>
                  <a:lnTo>
                    <a:pt x="1039" y="1188"/>
                  </a:lnTo>
                  <a:lnTo>
                    <a:pt x="1106" y="1113"/>
                  </a:lnTo>
                  <a:lnTo>
                    <a:pt x="1173" y="1039"/>
                  </a:lnTo>
                  <a:lnTo>
                    <a:pt x="1242" y="963"/>
                  </a:lnTo>
                  <a:lnTo>
                    <a:pt x="1315" y="890"/>
                  </a:lnTo>
                  <a:lnTo>
                    <a:pt x="1389" y="816"/>
                  </a:lnTo>
                  <a:lnTo>
                    <a:pt x="1462" y="745"/>
                  </a:lnTo>
                  <a:lnTo>
                    <a:pt x="1538" y="672"/>
                  </a:lnTo>
                  <a:lnTo>
                    <a:pt x="1616" y="601"/>
                  </a:lnTo>
                  <a:lnTo>
                    <a:pt x="1697" y="531"/>
                  </a:lnTo>
                  <a:lnTo>
                    <a:pt x="1778" y="460"/>
                  </a:lnTo>
                  <a:lnTo>
                    <a:pt x="1862" y="389"/>
                  </a:lnTo>
                  <a:lnTo>
                    <a:pt x="1948" y="320"/>
                  </a:lnTo>
                  <a:lnTo>
                    <a:pt x="2034" y="251"/>
                  </a:lnTo>
                  <a:lnTo>
                    <a:pt x="2072" y="217"/>
                  </a:lnTo>
                  <a:lnTo>
                    <a:pt x="2110" y="184"/>
                  </a:lnTo>
                  <a:lnTo>
                    <a:pt x="2147" y="149"/>
                  </a:lnTo>
                  <a:lnTo>
                    <a:pt x="2183" y="119"/>
                  </a:lnTo>
                  <a:lnTo>
                    <a:pt x="2218" y="93"/>
                  </a:lnTo>
                  <a:lnTo>
                    <a:pt x="2252" y="75"/>
                  </a:lnTo>
                  <a:lnTo>
                    <a:pt x="2279" y="71"/>
                  </a:lnTo>
                  <a:lnTo>
                    <a:pt x="2307" y="75"/>
                  </a:lnTo>
                  <a:lnTo>
                    <a:pt x="2366" y="99"/>
                  </a:lnTo>
                  <a:lnTo>
                    <a:pt x="2421" y="121"/>
                  </a:lnTo>
                  <a:lnTo>
                    <a:pt x="2477" y="141"/>
                  </a:lnTo>
                  <a:lnTo>
                    <a:pt x="2530" y="159"/>
                  </a:lnTo>
                  <a:lnTo>
                    <a:pt x="2583" y="176"/>
                  </a:lnTo>
                  <a:lnTo>
                    <a:pt x="2639" y="192"/>
                  </a:lnTo>
                  <a:lnTo>
                    <a:pt x="2690" y="207"/>
                  </a:lnTo>
                  <a:lnTo>
                    <a:pt x="2742" y="220"/>
                  </a:lnTo>
                  <a:lnTo>
                    <a:pt x="2795" y="230"/>
                  </a:lnTo>
                  <a:lnTo>
                    <a:pt x="2849" y="240"/>
                  </a:lnTo>
                  <a:lnTo>
                    <a:pt x="2900" y="247"/>
                  </a:lnTo>
                  <a:lnTo>
                    <a:pt x="2953" y="253"/>
                  </a:lnTo>
                  <a:lnTo>
                    <a:pt x="3004" y="257"/>
                  </a:lnTo>
                  <a:lnTo>
                    <a:pt x="3056" y="261"/>
                  </a:lnTo>
                  <a:lnTo>
                    <a:pt x="3109" y="263"/>
                  </a:lnTo>
                  <a:lnTo>
                    <a:pt x="3160" y="261"/>
                  </a:lnTo>
                  <a:lnTo>
                    <a:pt x="3213" y="257"/>
                  </a:lnTo>
                  <a:lnTo>
                    <a:pt x="3267" y="255"/>
                  </a:lnTo>
                  <a:lnTo>
                    <a:pt x="3322" y="247"/>
                  </a:lnTo>
                  <a:lnTo>
                    <a:pt x="3375" y="240"/>
                  </a:lnTo>
                  <a:lnTo>
                    <a:pt x="3431" y="233"/>
                  </a:lnTo>
                  <a:lnTo>
                    <a:pt x="3490" y="220"/>
                  </a:lnTo>
                  <a:lnTo>
                    <a:pt x="3545" y="207"/>
                  </a:lnTo>
                  <a:lnTo>
                    <a:pt x="3603" y="192"/>
                  </a:lnTo>
                  <a:lnTo>
                    <a:pt x="3662" y="176"/>
                  </a:lnTo>
                  <a:lnTo>
                    <a:pt x="3722" y="159"/>
                  </a:lnTo>
                  <a:lnTo>
                    <a:pt x="3783" y="139"/>
                  </a:lnTo>
                  <a:lnTo>
                    <a:pt x="3846" y="116"/>
                  </a:lnTo>
                  <a:lnTo>
                    <a:pt x="3909" y="93"/>
                  </a:lnTo>
                  <a:lnTo>
                    <a:pt x="3976" y="68"/>
                  </a:lnTo>
                  <a:lnTo>
                    <a:pt x="4043" y="40"/>
                  </a:lnTo>
                  <a:lnTo>
                    <a:pt x="4112" y="10"/>
                  </a:lnTo>
                  <a:lnTo>
                    <a:pt x="4150" y="0"/>
                  </a:lnTo>
                  <a:lnTo>
                    <a:pt x="4183" y="12"/>
                  </a:lnTo>
                  <a:lnTo>
                    <a:pt x="4203" y="40"/>
                  </a:lnTo>
                  <a:lnTo>
                    <a:pt x="4215" y="81"/>
                  </a:lnTo>
                  <a:lnTo>
                    <a:pt x="4215" y="129"/>
                  </a:lnTo>
                  <a:lnTo>
                    <a:pt x="4205" y="174"/>
                  </a:lnTo>
                  <a:lnTo>
                    <a:pt x="4183" y="212"/>
                  </a:lnTo>
                  <a:lnTo>
                    <a:pt x="4144" y="237"/>
                  </a:lnTo>
                  <a:lnTo>
                    <a:pt x="4043" y="296"/>
                  </a:lnTo>
                  <a:lnTo>
                    <a:pt x="3945" y="356"/>
                  </a:lnTo>
                  <a:lnTo>
                    <a:pt x="3848" y="419"/>
                  </a:lnTo>
                  <a:lnTo>
                    <a:pt x="3755" y="486"/>
                  </a:lnTo>
                  <a:lnTo>
                    <a:pt x="3664" y="551"/>
                  </a:lnTo>
                  <a:lnTo>
                    <a:pt x="3575" y="619"/>
                  </a:lnTo>
                  <a:lnTo>
                    <a:pt x="3490" y="690"/>
                  </a:lnTo>
                  <a:lnTo>
                    <a:pt x="3405" y="763"/>
                  </a:lnTo>
                  <a:lnTo>
                    <a:pt x="3322" y="836"/>
                  </a:lnTo>
                  <a:lnTo>
                    <a:pt x="3243" y="913"/>
                  </a:lnTo>
                  <a:lnTo>
                    <a:pt x="3168" y="992"/>
                  </a:lnTo>
                  <a:lnTo>
                    <a:pt x="3095" y="1069"/>
                  </a:lnTo>
                  <a:lnTo>
                    <a:pt x="3020" y="1148"/>
                  </a:lnTo>
                  <a:lnTo>
                    <a:pt x="2953" y="1231"/>
                  </a:lnTo>
                  <a:lnTo>
                    <a:pt x="2884" y="1312"/>
                  </a:lnTo>
                  <a:lnTo>
                    <a:pt x="2819" y="1399"/>
                  </a:lnTo>
                  <a:lnTo>
                    <a:pt x="2755" y="1482"/>
                  </a:lnTo>
                  <a:lnTo>
                    <a:pt x="2694" y="1567"/>
                  </a:lnTo>
                  <a:lnTo>
                    <a:pt x="2637" y="1656"/>
                  </a:lnTo>
                  <a:lnTo>
                    <a:pt x="2578" y="1745"/>
                  </a:lnTo>
                  <a:lnTo>
                    <a:pt x="2525" y="1834"/>
                  </a:lnTo>
                  <a:lnTo>
                    <a:pt x="2471" y="1922"/>
                  </a:lnTo>
                  <a:lnTo>
                    <a:pt x="2421" y="2013"/>
                  </a:lnTo>
                  <a:lnTo>
                    <a:pt x="2373" y="2104"/>
                  </a:lnTo>
                  <a:lnTo>
                    <a:pt x="2325" y="2195"/>
                  </a:lnTo>
                  <a:lnTo>
                    <a:pt x="2279" y="2289"/>
                  </a:lnTo>
                  <a:lnTo>
                    <a:pt x="2236" y="2380"/>
                  </a:lnTo>
                  <a:lnTo>
                    <a:pt x="2196" y="2474"/>
                  </a:lnTo>
                  <a:lnTo>
                    <a:pt x="2155" y="2567"/>
                  </a:lnTo>
                  <a:lnTo>
                    <a:pt x="2120" y="2660"/>
                  </a:lnTo>
                  <a:lnTo>
                    <a:pt x="2082" y="2755"/>
                  </a:lnTo>
                  <a:lnTo>
                    <a:pt x="2049" y="2848"/>
                  </a:lnTo>
                  <a:lnTo>
                    <a:pt x="2024" y="2909"/>
                  </a:lnTo>
                  <a:lnTo>
                    <a:pt x="2001" y="2954"/>
                  </a:lnTo>
                  <a:lnTo>
                    <a:pt x="1979" y="2990"/>
                  </a:lnTo>
                  <a:lnTo>
                    <a:pt x="1955" y="3015"/>
                  </a:lnTo>
                  <a:lnTo>
                    <a:pt x="1928" y="3033"/>
                  </a:lnTo>
                  <a:lnTo>
                    <a:pt x="1892" y="3047"/>
                  </a:lnTo>
                  <a:lnTo>
                    <a:pt x="1849" y="3061"/>
                  </a:lnTo>
                  <a:lnTo>
                    <a:pt x="1791" y="3073"/>
                  </a:lnTo>
                  <a:lnTo>
                    <a:pt x="1707" y="3088"/>
                  </a:lnTo>
                  <a:lnTo>
                    <a:pt x="1619" y="3103"/>
                  </a:lnTo>
                  <a:lnTo>
                    <a:pt x="1525" y="3111"/>
                  </a:lnTo>
                  <a:lnTo>
                    <a:pt x="1430" y="3118"/>
                  </a:lnTo>
                  <a:lnTo>
                    <a:pt x="1328" y="3124"/>
                  </a:lnTo>
                  <a:lnTo>
                    <a:pt x="1224" y="3124"/>
                  </a:lnTo>
                  <a:lnTo>
                    <a:pt x="1118" y="3124"/>
                  </a:lnTo>
                  <a:lnTo>
                    <a:pt x="1011" y="3118"/>
                  </a:lnTo>
                  <a:lnTo>
                    <a:pt x="905" y="3114"/>
                  </a:lnTo>
                  <a:lnTo>
                    <a:pt x="796" y="3103"/>
                  </a:lnTo>
                  <a:lnTo>
                    <a:pt x="690" y="3093"/>
                  </a:lnTo>
                  <a:lnTo>
                    <a:pt x="583" y="3083"/>
                  </a:lnTo>
                  <a:lnTo>
                    <a:pt x="482" y="3067"/>
                  </a:lnTo>
                  <a:lnTo>
                    <a:pt x="381" y="3053"/>
                  </a:lnTo>
                  <a:lnTo>
                    <a:pt x="283" y="3037"/>
                  </a:lnTo>
                  <a:lnTo>
                    <a:pt x="189" y="3020"/>
                  </a:lnTo>
                  <a:lnTo>
                    <a:pt x="113" y="3000"/>
                  </a:lnTo>
                  <a:lnTo>
                    <a:pt x="60" y="2982"/>
                  </a:lnTo>
                  <a:lnTo>
                    <a:pt x="22" y="2962"/>
                  </a:lnTo>
                  <a:lnTo>
                    <a:pt x="4" y="2941"/>
                  </a:lnTo>
                  <a:lnTo>
                    <a:pt x="0" y="2916"/>
                  </a:lnTo>
                  <a:lnTo>
                    <a:pt x="6" y="2883"/>
                  </a:lnTo>
                  <a:lnTo>
                    <a:pt x="24" y="2840"/>
                  </a:lnTo>
                  <a:lnTo>
                    <a:pt x="52" y="278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Freeform 83"/>
            <p:cNvSpPr>
              <a:spLocks/>
            </p:cNvSpPr>
            <p:nvPr/>
          </p:nvSpPr>
          <p:spPr bwMode="auto">
            <a:xfrm>
              <a:off x="4089" y="2781"/>
              <a:ext cx="365" cy="271"/>
            </a:xfrm>
            <a:custGeom>
              <a:avLst/>
              <a:gdLst>
                <a:gd name="T0" fmla="*/ 0 w 4215"/>
                <a:gd name="T1" fmla="*/ 0 h 3124"/>
                <a:gd name="T2" fmla="*/ 0 w 4215"/>
                <a:gd name="T3" fmla="*/ 0 h 3124"/>
                <a:gd name="T4" fmla="*/ 0 w 4215"/>
                <a:gd name="T5" fmla="*/ 0 h 3124"/>
                <a:gd name="T6" fmla="*/ 0 w 4215"/>
                <a:gd name="T7" fmla="*/ 0 h 3124"/>
                <a:gd name="T8" fmla="*/ 0 w 4215"/>
                <a:gd name="T9" fmla="*/ 0 h 3124"/>
                <a:gd name="T10" fmla="*/ 0 w 4215"/>
                <a:gd name="T11" fmla="*/ 0 h 3124"/>
                <a:gd name="T12" fmla="*/ 0 w 4215"/>
                <a:gd name="T13" fmla="*/ 0 h 3124"/>
                <a:gd name="T14" fmla="*/ 0 w 4215"/>
                <a:gd name="T15" fmla="*/ 0 h 3124"/>
                <a:gd name="T16" fmla="*/ 0 w 4215"/>
                <a:gd name="T17" fmla="*/ 0 h 3124"/>
                <a:gd name="T18" fmla="*/ 0 w 4215"/>
                <a:gd name="T19" fmla="*/ 0 h 3124"/>
                <a:gd name="T20" fmla="*/ 0 w 4215"/>
                <a:gd name="T21" fmla="*/ 0 h 3124"/>
                <a:gd name="T22" fmla="*/ 0 w 4215"/>
                <a:gd name="T23" fmla="*/ 0 h 3124"/>
                <a:gd name="T24" fmla="*/ 0 w 4215"/>
                <a:gd name="T25" fmla="*/ 0 h 3124"/>
                <a:gd name="T26" fmla="*/ 0 w 4215"/>
                <a:gd name="T27" fmla="*/ 0 h 3124"/>
                <a:gd name="T28" fmla="*/ 0 w 4215"/>
                <a:gd name="T29" fmla="*/ 0 h 3124"/>
                <a:gd name="T30" fmla="*/ 0 w 4215"/>
                <a:gd name="T31" fmla="*/ 0 h 3124"/>
                <a:gd name="T32" fmla="*/ 0 w 4215"/>
                <a:gd name="T33" fmla="*/ 0 h 3124"/>
                <a:gd name="T34" fmla="*/ 0 w 4215"/>
                <a:gd name="T35" fmla="*/ 0 h 3124"/>
                <a:gd name="T36" fmla="*/ 0 w 4215"/>
                <a:gd name="T37" fmla="*/ 0 h 3124"/>
                <a:gd name="T38" fmla="*/ 0 w 4215"/>
                <a:gd name="T39" fmla="*/ 0 h 3124"/>
                <a:gd name="T40" fmla="*/ 0 w 4215"/>
                <a:gd name="T41" fmla="*/ 0 h 3124"/>
                <a:gd name="T42" fmla="*/ 0 w 4215"/>
                <a:gd name="T43" fmla="*/ 0 h 3124"/>
                <a:gd name="T44" fmla="*/ 0 w 4215"/>
                <a:gd name="T45" fmla="*/ 0 h 3124"/>
                <a:gd name="T46" fmla="*/ 0 w 4215"/>
                <a:gd name="T47" fmla="*/ 0 h 3124"/>
                <a:gd name="T48" fmla="*/ 0 w 4215"/>
                <a:gd name="T49" fmla="*/ 0 h 3124"/>
                <a:gd name="T50" fmla="*/ 0 w 4215"/>
                <a:gd name="T51" fmla="*/ 0 h 3124"/>
                <a:gd name="T52" fmla="*/ 0 w 4215"/>
                <a:gd name="T53" fmla="*/ 0 h 3124"/>
                <a:gd name="T54" fmla="*/ 0 w 4215"/>
                <a:gd name="T55" fmla="*/ 0 h 3124"/>
                <a:gd name="T56" fmla="*/ 0 w 4215"/>
                <a:gd name="T57" fmla="*/ 0 h 3124"/>
                <a:gd name="T58" fmla="*/ 0 w 4215"/>
                <a:gd name="T59" fmla="*/ 0 h 3124"/>
                <a:gd name="T60" fmla="*/ 0 w 4215"/>
                <a:gd name="T61" fmla="*/ 0 h 3124"/>
                <a:gd name="T62" fmla="*/ 0 w 4215"/>
                <a:gd name="T63" fmla="*/ 0 h 3124"/>
                <a:gd name="T64" fmla="*/ 0 w 4215"/>
                <a:gd name="T65" fmla="*/ 0 h 3124"/>
                <a:gd name="T66" fmla="*/ 0 w 4215"/>
                <a:gd name="T67" fmla="*/ 0 h 3124"/>
                <a:gd name="T68" fmla="*/ 0 w 4215"/>
                <a:gd name="T69" fmla="*/ 0 h 3124"/>
                <a:gd name="T70" fmla="*/ 0 w 4215"/>
                <a:gd name="T71" fmla="*/ 0 h 3124"/>
                <a:gd name="T72" fmla="*/ 0 w 4215"/>
                <a:gd name="T73" fmla="*/ 0 h 3124"/>
                <a:gd name="T74" fmla="*/ 0 w 4215"/>
                <a:gd name="T75" fmla="*/ 0 h 3124"/>
                <a:gd name="T76" fmla="*/ 0 w 4215"/>
                <a:gd name="T77" fmla="*/ 0 h 3124"/>
                <a:gd name="T78" fmla="*/ 0 w 4215"/>
                <a:gd name="T79" fmla="*/ 0 h 3124"/>
                <a:gd name="T80" fmla="*/ 0 w 4215"/>
                <a:gd name="T81" fmla="*/ 0 h 3124"/>
                <a:gd name="T82" fmla="*/ 0 w 4215"/>
                <a:gd name="T83" fmla="*/ 0 h 3124"/>
                <a:gd name="T84" fmla="*/ 0 w 4215"/>
                <a:gd name="T85" fmla="*/ 0 h 3124"/>
                <a:gd name="T86" fmla="*/ 0 w 4215"/>
                <a:gd name="T87" fmla="*/ 0 h 3124"/>
                <a:gd name="T88" fmla="*/ 0 w 4215"/>
                <a:gd name="T89" fmla="*/ 0 h 3124"/>
                <a:gd name="T90" fmla="*/ 0 w 4215"/>
                <a:gd name="T91" fmla="*/ 0 h 3124"/>
                <a:gd name="T92" fmla="*/ 0 w 4215"/>
                <a:gd name="T93" fmla="*/ 0 h 3124"/>
                <a:gd name="T94" fmla="*/ 0 w 4215"/>
                <a:gd name="T95" fmla="*/ 0 h 31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215"/>
                <a:gd name="T145" fmla="*/ 0 h 3124"/>
                <a:gd name="T146" fmla="*/ 4215 w 4215"/>
                <a:gd name="T147" fmla="*/ 3124 h 31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215" h="3124">
                  <a:moveTo>
                    <a:pt x="52" y="2784"/>
                  </a:moveTo>
                  <a:lnTo>
                    <a:pt x="93" y="2691"/>
                  </a:lnTo>
                  <a:lnTo>
                    <a:pt x="133" y="2600"/>
                  </a:lnTo>
                  <a:lnTo>
                    <a:pt x="174" y="2509"/>
                  </a:lnTo>
                  <a:lnTo>
                    <a:pt x="219" y="2417"/>
                  </a:lnTo>
                  <a:lnTo>
                    <a:pt x="263" y="2330"/>
                  </a:lnTo>
                  <a:lnTo>
                    <a:pt x="308" y="2243"/>
                  </a:lnTo>
                  <a:lnTo>
                    <a:pt x="356" y="2154"/>
                  </a:lnTo>
                  <a:lnTo>
                    <a:pt x="407" y="2071"/>
                  </a:lnTo>
                  <a:lnTo>
                    <a:pt x="455" y="1986"/>
                  </a:lnTo>
                  <a:lnTo>
                    <a:pt x="508" y="1901"/>
                  </a:lnTo>
                  <a:lnTo>
                    <a:pt x="561" y="1818"/>
                  </a:lnTo>
                  <a:lnTo>
                    <a:pt x="614" y="1737"/>
                  </a:lnTo>
                  <a:lnTo>
                    <a:pt x="670" y="1656"/>
                  </a:lnTo>
                  <a:lnTo>
                    <a:pt x="727" y="1577"/>
                  </a:lnTo>
                  <a:lnTo>
                    <a:pt x="786" y="1498"/>
                  </a:lnTo>
                  <a:lnTo>
                    <a:pt x="847" y="1419"/>
                  </a:lnTo>
                  <a:lnTo>
                    <a:pt x="910" y="1342"/>
                  </a:lnTo>
                  <a:lnTo>
                    <a:pt x="974" y="1265"/>
                  </a:lnTo>
                  <a:lnTo>
                    <a:pt x="1039" y="1188"/>
                  </a:lnTo>
                  <a:lnTo>
                    <a:pt x="1106" y="1113"/>
                  </a:lnTo>
                  <a:lnTo>
                    <a:pt x="1173" y="1039"/>
                  </a:lnTo>
                  <a:lnTo>
                    <a:pt x="1242" y="963"/>
                  </a:lnTo>
                  <a:lnTo>
                    <a:pt x="1315" y="890"/>
                  </a:lnTo>
                  <a:lnTo>
                    <a:pt x="1389" y="816"/>
                  </a:lnTo>
                  <a:lnTo>
                    <a:pt x="1462" y="745"/>
                  </a:lnTo>
                  <a:lnTo>
                    <a:pt x="1538" y="672"/>
                  </a:lnTo>
                  <a:lnTo>
                    <a:pt x="1616" y="601"/>
                  </a:lnTo>
                  <a:lnTo>
                    <a:pt x="1697" y="531"/>
                  </a:lnTo>
                  <a:lnTo>
                    <a:pt x="1778" y="460"/>
                  </a:lnTo>
                  <a:lnTo>
                    <a:pt x="1862" y="389"/>
                  </a:lnTo>
                  <a:lnTo>
                    <a:pt x="1948" y="320"/>
                  </a:lnTo>
                  <a:lnTo>
                    <a:pt x="2034" y="251"/>
                  </a:lnTo>
                  <a:lnTo>
                    <a:pt x="2072" y="217"/>
                  </a:lnTo>
                  <a:lnTo>
                    <a:pt x="2110" y="184"/>
                  </a:lnTo>
                  <a:lnTo>
                    <a:pt x="2147" y="149"/>
                  </a:lnTo>
                  <a:lnTo>
                    <a:pt x="2183" y="119"/>
                  </a:lnTo>
                  <a:lnTo>
                    <a:pt x="2218" y="93"/>
                  </a:lnTo>
                  <a:lnTo>
                    <a:pt x="2252" y="75"/>
                  </a:lnTo>
                  <a:lnTo>
                    <a:pt x="2279" y="71"/>
                  </a:lnTo>
                  <a:lnTo>
                    <a:pt x="2307" y="75"/>
                  </a:lnTo>
                  <a:lnTo>
                    <a:pt x="2366" y="99"/>
                  </a:lnTo>
                  <a:lnTo>
                    <a:pt x="2421" y="121"/>
                  </a:lnTo>
                  <a:lnTo>
                    <a:pt x="2477" y="141"/>
                  </a:lnTo>
                  <a:lnTo>
                    <a:pt x="2530" y="159"/>
                  </a:lnTo>
                  <a:lnTo>
                    <a:pt x="2583" y="176"/>
                  </a:lnTo>
                  <a:lnTo>
                    <a:pt x="2639" y="192"/>
                  </a:lnTo>
                  <a:lnTo>
                    <a:pt x="2690" y="207"/>
                  </a:lnTo>
                  <a:lnTo>
                    <a:pt x="2742" y="220"/>
                  </a:lnTo>
                  <a:lnTo>
                    <a:pt x="2795" y="230"/>
                  </a:lnTo>
                  <a:lnTo>
                    <a:pt x="2849" y="240"/>
                  </a:lnTo>
                  <a:lnTo>
                    <a:pt x="2900" y="247"/>
                  </a:lnTo>
                  <a:lnTo>
                    <a:pt x="2953" y="253"/>
                  </a:lnTo>
                  <a:lnTo>
                    <a:pt x="3004" y="257"/>
                  </a:lnTo>
                  <a:lnTo>
                    <a:pt x="3056" y="261"/>
                  </a:lnTo>
                  <a:lnTo>
                    <a:pt x="3109" y="263"/>
                  </a:lnTo>
                  <a:lnTo>
                    <a:pt x="3160" y="261"/>
                  </a:lnTo>
                  <a:lnTo>
                    <a:pt x="3213" y="257"/>
                  </a:lnTo>
                  <a:lnTo>
                    <a:pt x="3267" y="255"/>
                  </a:lnTo>
                  <a:lnTo>
                    <a:pt x="3322" y="247"/>
                  </a:lnTo>
                  <a:lnTo>
                    <a:pt x="3375" y="240"/>
                  </a:lnTo>
                  <a:lnTo>
                    <a:pt x="3431" y="233"/>
                  </a:lnTo>
                  <a:lnTo>
                    <a:pt x="3490" y="220"/>
                  </a:lnTo>
                  <a:lnTo>
                    <a:pt x="3545" y="207"/>
                  </a:lnTo>
                  <a:lnTo>
                    <a:pt x="3603" y="192"/>
                  </a:lnTo>
                  <a:lnTo>
                    <a:pt x="3662" y="176"/>
                  </a:lnTo>
                  <a:lnTo>
                    <a:pt x="3722" y="159"/>
                  </a:lnTo>
                  <a:lnTo>
                    <a:pt x="3783" y="139"/>
                  </a:lnTo>
                  <a:lnTo>
                    <a:pt x="3846" y="116"/>
                  </a:lnTo>
                  <a:lnTo>
                    <a:pt x="3909" y="93"/>
                  </a:lnTo>
                  <a:lnTo>
                    <a:pt x="3976" y="68"/>
                  </a:lnTo>
                  <a:lnTo>
                    <a:pt x="4043" y="40"/>
                  </a:lnTo>
                  <a:lnTo>
                    <a:pt x="4112" y="10"/>
                  </a:lnTo>
                  <a:lnTo>
                    <a:pt x="4150" y="0"/>
                  </a:lnTo>
                  <a:lnTo>
                    <a:pt x="4183" y="12"/>
                  </a:lnTo>
                  <a:lnTo>
                    <a:pt x="4203" y="40"/>
                  </a:lnTo>
                  <a:lnTo>
                    <a:pt x="4215" y="81"/>
                  </a:lnTo>
                  <a:lnTo>
                    <a:pt x="4215" y="129"/>
                  </a:lnTo>
                  <a:lnTo>
                    <a:pt x="4205" y="174"/>
                  </a:lnTo>
                  <a:lnTo>
                    <a:pt x="4183" y="212"/>
                  </a:lnTo>
                  <a:lnTo>
                    <a:pt x="4144" y="237"/>
                  </a:lnTo>
                  <a:lnTo>
                    <a:pt x="4043" y="296"/>
                  </a:lnTo>
                  <a:lnTo>
                    <a:pt x="3945" y="356"/>
                  </a:lnTo>
                  <a:lnTo>
                    <a:pt x="3848" y="419"/>
                  </a:lnTo>
                  <a:lnTo>
                    <a:pt x="3755" y="486"/>
                  </a:lnTo>
                  <a:lnTo>
                    <a:pt x="3664" y="551"/>
                  </a:lnTo>
                  <a:lnTo>
                    <a:pt x="3575" y="619"/>
                  </a:lnTo>
                  <a:lnTo>
                    <a:pt x="3490" y="690"/>
                  </a:lnTo>
                  <a:lnTo>
                    <a:pt x="3405" y="763"/>
                  </a:lnTo>
                  <a:lnTo>
                    <a:pt x="3322" y="836"/>
                  </a:lnTo>
                  <a:lnTo>
                    <a:pt x="3243" y="913"/>
                  </a:lnTo>
                  <a:lnTo>
                    <a:pt x="3168" y="992"/>
                  </a:lnTo>
                  <a:lnTo>
                    <a:pt x="3095" y="1069"/>
                  </a:lnTo>
                  <a:lnTo>
                    <a:pt x="3020" y="1148"/>
                  </a:lnTo>
                  <a:lnTo>
                    <a:pt x="2953" y="1231"/>
                  </a:lnTo>
                  <a:lnTo>
                    <a:pt x="2884" y="1312"/>
                  </a:lnTo>
                  <a:lnTo>
                    <a:pt x="2819" y="1399"/>
                  </a:lnTo>
                  <a:lnTo>
                    <a:pt x="2755" y="1482"/>
                  </a:lnTo>
                  <a:lnTo>
                    <a:pt x="2694" y="1567"/>
                  </a:lnTo>
                  <a:lnTo>
                    <a:pt x="2637" y="1656"/>
                  </a:lnTo>
                  <a:lnTo>
                    <a:pt x="2578" y="1745"/>
                  </a:lnTo>
                  <a:lnTo>
                    <a:pt x="2525" y="1834"/>
                  </a:lnTo>
                  <a:lnTo>
                    <a:pt x="2471" y="1922"/>
                  </a:lnTo>
                  <a:lnTo>
                    <a:pt x="2421" y="2013"/>
                  </a:lnTo>
                  <a:lnTo>
                    <a:pt x="2373" y="2104"/>
                  </a:lnTo>
                  <a:lnTo>
                    <a:pt x="2325" y="2195"/>
                  </a:lnTo>
                  <a:lnTo>
                    <a:pt x="2279" y="2289"/>
                  </a:lnTo>
                  <a:lnTo>
                    <a:pt x="2236" y="2380"/>
                  </a:lnTo>
                  <a:lnTo>
                    <a:pt x="2196" y="2474"/>
                  </a:lnTo>
                  <a:lnTo>
                    <a:pt x="2155" y="2567"/>
                  </a:lnTo>
                  <a:lnTo>
                    <a:pt x="2120" y="2660"/>
                  </a:lnTo>
                  <a:lnTo>
                    <a:pt x="2082" y="2755"/>
                  </a:lnTo>
                  <a:lnTo>
                    <a:pt x="2049" y="2848"/>
                  </a:lnTo>
                  <a:lnTo>
                    <a:pt x="2024" y="2909"/>
                  </a:lnTo>
                  <a:lnTo>
                    <a:pt x="2001" y="2954"/>
                  </a:lnTo>
                  <a:lnTo>
                    <a:pt x="1979" y="2990"/>
                  </a:lnTo>
                  <a:lnTo>
                    <a:pt x="1955" y="3015"/>
                  </a:lnTo>
                  <a:lnTo>
                    <a:pt x="1928" y="3033"/>
                  </a:lnTo>
                  <a:lnTo>
                    <a:pt x="1892" y="3047"/>
                  </a:lnTo>
                  <a:lnTo>
                    <a:pt x="1849" y="3061"/>
                  </a:lnTo>
                  <a:lnTo>
                    <a:pt x="1791" y="3073"/>
                  </a:lnTo>
                  <a:lnTo>
                    <a:pt x="1707" y="3088"/>
                  </a:lnTo>
                  <a:lnTo>
                    <a:pt x="1619" y="3103"/>
                  </a:lnTo>
                  <a:lnTo>
                    <a:pt x="1525" y="3111"/>
                  </a:lnTo>
                  <a:lnTo>
                    <a:pt x="1430" y="3118"/>
                  </a:lnTo>
                  <a:lnTo>
                    <a:pt x="1328" y="3124"/>
                  </a:lnTo>
                  <a:lnTo>
                    <a:pt x="1224" y="3124"/>
                  </a:lnTo>
                  <a:lnTo>
                    <a:pt x="1118" y="3124"/>
                  </a:lnTo>
                  <a:lnTo>
                    <a:pt x="1011" y="3118"/>
                  </a:lnTo>
                  <a:lnTo>
                    <a:pt x="905" y="3114"/>
                  </a:lnTo>
                  <a:lnTo>
                    <a:pt x="796" y="3103"/>
                  </a:lnTo>
                  <a:lnTo>
                    <a:pt x="690" y="3093"/>
                  </a:lnTo>
                  <a:lnTo>
                    <a:pt x="583" y="3083"/>
                  </a:lnTo>
                  <a:lnTo>
                    <a:pt x="482" y="3067"/>
                  </a:lnTo>
                  <a:lnTo>
                    <a:pt x="381" y="3053"/>
                  </a:lnTo>
                  <a:lnTo>
                    <a:pt x="283" y="3037"/>
                  </a:lnTo>
                  <a:lnTo>
                    <a:pt x="189" y="3020"/>
                  </a:lnTo>
                  <a:lnTo>
                    <a:pt x="113" y="3000"/>
                  </a:lnTo>
                  <a:lnTo>
                    <a:pt x="60" y="2982"/>
                  </a:lnTo>
                  <a:lnTo>
                    <a:pt x="22" y="2962"/>
                  </a:lnTo>
                  <a:lnTo>
                    <a:pt x="4" y="2941"/>
                  </a:lnTo>
                  <a:lnTo>
                    <a:pt x="0" y="2916"/>
                  </a:lnTo>
                  <a:lnTo>
                    <a:pt x="6" y="2883"/>
                  </a:lnTo>
                  <a:lnTo>
                    <a:pt x="24" y="2840"/>
                  </a:lnTo>
                  <a:lnTo>
                    <a:pt x="52" y="278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8" name="Freeform 84"/>
            <p:cNvSpPr>
              <a:spLocks/>
            </p:cNvSpPr>
            <p:nvPr/>
          </p:nvSpPr>
          <p:spPr bwMode="auto">
            <a:xfrm>
              <a:off x="4054" y="2732"/>
              <a:ext cx="210" cy="295"/>
            </a:xfrm>
            <a:custGeom>
              <a:avLst/>
              <a:gdLst>
                <a:gd name="T0" fmla="*/ 0 w 2422"/>
                <a:gd name="T1" fmla="*/ 0 h 3403"/>
                <a:gd name="T2" fmla="*/ 0 w 2422"/>
                <a:gd name="T3" fmla="*/ 0 h 3403"/>
                <a:gd name="T4" fmla="*/ 0 w 2422"/>
                <a:gd name="T5" fmla="*/ 0 h 3403"/>
                <a:gd name="T6" fmla="*/ 0 w 2422"/>
                <a:gd name="T7" fmla="*/ 0 h 3403"/>
                <a:gd name="T8" fmla="*/ 0 w 2422"/>
                <a:gd name="T9" fmla="*/ 0 h 3403"/>
                <a:gd name="T10" fmla="*/ 0 w 2422"/>
                <a:gd name="T11" fmla="*/ 0 h 3403"/>
                <a:gd name="T12" fmla="*/ 0 w 2422"/>
                <a:gd name="T13" fmla="*/ 0 h 3403"/>
                <a:gd name="T14" fmla="*/ 0 w 2422"/>
                <a:gd name="T15" fmla="*/ 0 h 3403"/>
                <a:gd name="T16" fmla="*/ 0 w 2422"/>
                <a:gd name="T17" fmla="*/ 0 h 3403"/>
                <a:gd name="T18" fmla="*/ 0 w 2422"/>
                <a:gd name="T19" fmla="*/ 0 h 3403"/>
                <a:gd name="T20" fmla="*/ 0 w 2422"/>
                <a:gd name="T21" fmla="*/ 0 h 3403"/>
                <a:gd name="T22" fmla="*/ 0 w 2422"/>
                <a:gd name="T23" fmla="*/ 0 h 3403"/>
                <a:gd name="T24" fmla="*/ 0 w 2422"/>
                <a:gd name="T25" fmla="*/ 0 h 3403"/>
                <a:gd name="T26" fmla="*/ 0 w 2422"/>
                <a:gd name="T27" fmla="*/ 0 h 3403"/>
                <a:gd name="T28" fmla="*/ 0 w 2422"/>
                <a:gd name="T29" fmla="*/ 0 h 3403"/>
                <a:gd name="T30" fmla="*/ 0 w 2422"/>
                <a:gd name="T31" fmla="*/ 0 h 3403"/>
                <a:gd name="T32" fmla="*/ 0 w 2422"/>
                <a:gd name="T33" fmla="*/ 0 h 3403"/>
                <a:gd name="T34" fmla="*/ 0 w 2422"/>
                <a:gd name="T35" fmla="*/ 0 h 3403"/>
                <a:gd name="T36" fmla="*/ 0 w 2422"/>
                <a:gd name="T37" fmla="*/ 0 h 3403"/>
                <a:gd name="T38" fmla="*/ 0 w 2422"/>
                <a:gd name="T39" fmla="*/ 0 h 3403"/>
                <a:gd name="T40" fmla="*/ 0 w 2422"/>
                <a:gd name="T41" fmla="*/ 0 h 3403"/>
                <a:gd name="T42" fmla="*/ 0 w 2422"/>
                <a:gd name="T43" fmla="*/ 0 h 3403"/>
                <a:gd name="T44" fmla="*/ 0 w 2422"/>
                <a:gd name="T45" fmla="*/ 0 h 3403"/>
                <a:gd name="T46" fmla="*/ 0 w 2422"/>
                <a:gd name="T47" fmla="*/ 0 h 3403"/>
                <a:gd name="T48" fmla="*/ 0 w 2422"/>
                <a:gd name="T49" fmla="*/ 0 h 3403"/>
                <a:gd name="T50" fmla="*/ 0 w 2422"/>
                <a:gd name="T51" fmla="*/ 0 h 3403"/>
                <a:gd name="T52" fmla="*/ 0 w 2422"/>
                <a:gd name="T53" fmla="*/ 0 h 3403"/>
                <a:gd name="T54" fmla="*/ 0 w 2422"/>
                <a:gd name="T55" fmla="*/ 0 h 3403"/>
                <a:gd name="T56" fmla="*/ 0 w 2422"/>
                <a:gd name="T57" fmla="*/ 0 h 3403"/>
                <a:gd name="T58" fmla="*/ 0 w 2422"/>
                <a:gd name="T59" fmla="*/ 0 h 3403"/>
                <a:gd name="T60" fmla="*/ 0 w 2422"/>
                <a:gd name="T61" fmla="*/ 0 h 3403"/>
                <a:gd name="T62" fmla="*/ 0 w 2422"/>
                <a:gd name="T63" fmla="*/ 0 h 3403"/>
                <a:gd name="T64" fmla="*/ 0 w 2422"/>
                <a:gd name="T65" fmla="*/ 0 h 3403"/>
                <a:gd name="T66" fmla="*/ 0 w 2422"/>
                <a:gd name="T67" fmla="*/ 0 h 3403"/>
                <a:gd name="T68" fmla="*/ 0 w 2422"/>
                <a:gd name="T69" fmla="*/ 0 h 3403"/>
                <a:gd name="T70" fmla="*/ 0 w 2422"/>
                <a:gd name="T71" fmla="*/ 0 h 3403"/>
                <a:gd name="T72" fmla="*/ 0 w 2422"/>
                <a:gd name="T73" fmla="*/ 0 h 3403"/>
                <a:gd name="T74" fmla="*/ 0 w 2422"/>
                <a:gd name="T75" fmla="*/ 0 h 3403"/>
                <a:gd name="T76" fmla="*/ 0 w 2422"/>
                <a:gd name="T77" fmla="*/ 0 h 3403"/>
                <a:gd name="T78" fmla="*/ 0 w 2422"/>
                <a:gd name="T79" fmla="*/ 0 h 3403"/>
                <a:gd name="T80" fmla="*/ 0 w 2422"/>
                <a:gd name="T81" fmla="*/ 0 h 3403"/>
                <a:gd name="T82" fmla="*/ 0 w 2422"/>
                <a:gd name="T83" fmla="*/ 0 h 34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2"/>
                <a:gd name="T127" fmla="*/ 0 h 3403"/>
                <a:gd name="T128" fmla="*/ 2422 w 2422"/>
                <a:gd name="T129" fmla="*/ 3403 h 34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2" h="3403">
                  <a:moveTo>
                    <a:pt x="203" y="3389"/>
                  </a:moveTo>
                  <a:lnTo>
                    <a:pt x="247" y="3292"/>
                  </a:lnTo>
                  <a:lnTo>
                    <a:pt x="292" y="3193"/>
                  </a:lnTo>
                  <a:lnTo>
                    <a:pt x="338" y="3094"/>
                  </a:lnTo>
                  <a:lnTo>
                    <a:pt x="385" y="2996"/>
                  </a:lnTo>
                  <a:lnTo>
                    <a:pt x="433" y="2899"/>
                  </a:lnTo>
                  <a:lnTo>
                    <a:pt x="484" y="2804"/>
                  </a:lnTo>
                  <a:lnTo>
                    <a:pt x="537" y="2707"/>
                  </a:lnTo>
                  <a:lnTo>
                    <a:pt x="591" y="2614"/>
                  </a:lnTo>
                  <a:lnTo>
                    <a:pt x="646" y="2517"/>
                  </a:lnTo>
                  <a:lnTo>
                    <a:pt x="704" y="2423"/>
                  </a:lnTo>
                  <a:lnTo>
                    <a:pt x="763" y="2330"/>
                  </a:lnTo>
                  <a:lnTo>
                    <a:pt x="824" y="2239"/>
                  </a:lnTo>
                  <a:lnTo>
                    <a:pt x="884" y="2148"/>
                  </a:lnTo>
                  <a:lnTo>
                    <a:pt x="947" y="2057"/>
                  </a:lnTo>
                  <a:lnTo>
                    <a:pt x="1013" y="1966"/>
                  </a:lnTo>
                  <a:lnTo>
                    <a:pt x="1081" y="1877"/>
                  </a:lnTo>
                  <a:lnTo>
                    <a:pt x="1150" y="1789"/>
                  </a:lnTo>
                  <a:lnTo>
                    <a:pt x="1221" y="1700"/>
                  </a:lnTo>
                  <a:lnTo>
                    <a:pt x="1292" y="1612"/>
                  </a:lnTo>
                  <a:lnTo>
                    <a:pt x="1367" y="1526"/>
                  </a:lnTo>
                  <a:lnTo>
                    <a:pt x="1444" y="1440"/>
                  </a:lnTo>
                  <a:lnTo>
                    <a:pt x="1519" y="1356"/>
                  </a:lnTo>
                  <a:lnTo>
                    <a:pt x="1600" y="1273"/>
                  </a:lnTo>
                  <a:lnTo>
                    <a:pt x="1681" y="1189"/>
                  </a:lnTo>
                  <a:lnTo>
                    <a:pt x="1762" y="1106"/>
                  </a:lnTo>
                  <a:lnTo>
                    <a:pt x="1849" y="1025"/>
                  </a:lnTo>
                  <a:lnTo>
                    <a:pt x="1934" y="944"/>
                  </a:lnTo>
                  <a:lnTo>
                    <a:pt x="2023" y="866"/>
                  </a:lnTo>
                  <a:lnTo>
                    <a:pt x="2114" y="785"/>
                  </a:lnTo>
                  <a:lnTo>
                    <a:pt x="2205" y="709"/>
                  </a:lnTo>
                  <a:lnTo>
                    <a:pt x="2299" y="630"/>
                  </a:lnTo>
                  <a:lnTo>
                    <a:pt x="2394" y="555"/>
                  </a:lnTo>
                  <a:lnTo>
                    <a:pt x="2422" y="504"/>
                  </a:lnTo>
                  <a:lnTo>
                    <a:pt x="2412" y="445"/>
                  </a:lnTo>
                  <a:lnTo>
                    <a:pt x="2380" y="377"/>
                  </a:lnTo>
                  <a:lnTo>
                    <a:pt x="2337" y="306"/>
                  </a:lnTo>
                  <a:lnTo>
                    <a:pt x="2293" y="231"/>
                  </a:lnTo>
                  <a:lnTo>
                    <a:pt x="2266" y="154"/>
                  </a:lnTo>
                  <a:lnTo>
                    <a:pt x="2263" y="77"/>
                  </a:lnTo>
                  <a:lnTo>
                    <a:pt x="2299" y="0"/>
                  </a:lnTo>
                  <a:lnTo>
                    <a:pt x="2169" y="93"/>
                  </a:lnTo>
                  <a:lnTo>
                    <a:pt x="2048" y="185"/>
                  </a:lnTo>
                  <a:lnTo>
                    <a:pt x="1932" y="273"/>
                  </a:lnTo>
                  <a:lnTo>
                    <a:pt x="1818" y="362"/>
                  </a:lnTo>
                  <a:lnTo>
                    <a:pt x="1711" y="445"/>
                  </a:lnTo>
                  <a:lnTo>
                    <a:pt x="1610" y="529"/>
                  </a:lnTo>
                  <a:lnTo>
                    <a:pt x="1515" y="610"/>
                  </a:lnTo>
                  <a:lnTo>
                    <a:pt x="1423" y="691"/>
                  </a:lnTo>
                  <a:lnTo>
                    <a:pt x="1335" y="772"/>
                  </a:lnTo>
                  <a:lnTo>
                    <a:pt x="1251" y="850"/>
                  </a:lnTo>
                  <a:lnTo>
                    <a:pt x="1170" y="926"/>
                  </a:lnTo>
                  <a:lnTo>
                    <a:pt x="1094" y="1004"/>
                  </a:lnTo>
                  <a:lnTo>
                    <a:pt x="1021" y="1081"/>
                  </a:lnTo>
                  <a:lnTo>
                    <a:pt x="952" y="1158"/>
                  </a:lnTo>
                  <a:lnTo>
                    <a:pt x="887" y="1235"/>
                  </a:lnTo>
                  <a:lnTo>
                    <a:pt x="824" y="1314"/>
                  </a:lnTo>
                  <a:lnTo>
                    <a:pt x="763" y="1391"/>
                  </a:lnTo>
                  <a:lnTo>
                    <a:pt x="704" y="1470"/>
                  </a:lnTo>
                  <a:lnTo>
                    <a:pt x="646" y="1549"/>
                  </a:lnTo>
                  <a:lnTo>
                    <a:pt x="593" y="1630"/>
                  </a:lnTo>
                  <a:lnTo>
                    <a:pt x="540" y="1713"/>
                  </a:lnTo>
                  <a:lnTo>
                    <a:pt x="490" y="1796"/>
                  </a:lnTo>
                  <a:lnTo>
                    <a:pt x="439" y="1883"/>
                  </a:lnTo>
                  <a:lnTo>
                    <a:pt x="391" y="1968"/>
                  </a:lnTo>
                  <a:lnTo>
                    <a:pt x="342" y="2059"/>
                  </a:lnTo>
                  <a:lnTo>
                    <a:pt x="297" y="2150"/>
                  </a:lnTo>
                  <a:lnTo>
                    <a:pt x="251" y="2247"/>
                  </a:lnTo>
                  <a:lnTo>
                    <a:pt x="203" y="2343"/>
                  </a:lnTo>
                  <a:lnTo>
                    <a:pt x="158" y="2444"/>
                  </a:lnTo>
                  <a:lnTo>
                    <a:pt x="112" y="2547"/>
                  </a:lnTo>
                  <a:lnTo>
                    <a:pt x="67" y="2654"/>
                  </a:lnTo>
                  <a:lnTo>
                    <a:pt x="18" y="2765"/>
                  </a:lnTo>
                  <a:lnTo>
                    <a:pt x="4" y="2889"/>
                  </a:lnTo>
                  <a:lnTo>
                    <a:pt x="0" y="3013"/>
                  </a:lnTo>
                  <a:lnTo>
                    <a:pt x="14" y="3127"/>
                  </a:lnTo>
                  <a:lnTo>
                    <a:pt x="44" y="3231"/>
                  </a:lnTo>
                  <a:lnTo>
                    <a:pt x="56" y="3256"/>
                  </a:lnTo>
                  <a:lnTo>
                    <a:pt x="74" y="3286"/>
                  </a:lnTo>
                  <a:lnTo>
                    <a:pt x="95" y="3320"/>
                  </a:lnTo>
                  <a:lnTo>
                    <a:pt x="119" y="3352"/>
                  </a:lnTo>
                  <a:lnTo>
                    <a:pt x="142" y="3379"/>
                  </a:lnTo>
                  <a:lnTo>
                    <a:pt x="166" y="3397"/>
                  </a:lnTo>
                  <a:lnTo>
                    <a:pt x="186" y="3403"/>
                  </a:lnTo>
                  <a:lnTo>
                    <a:pt x="203" y="338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9" name="Freeform 85"/>
            <p:cNvSpPr>
              <a:spLocks/>
            </p:cNvSpPr>
            <p:nvPr/>
          </p:nvSpPr>
          <p:spPr bwMode="auto">
            <a:xfrm>
              <a:off x="4054" y="2732"/>
              <a:ext cx="210" cy="295"/>
            </a:xfrm>
            <a:custGeom>
              <a:avLst/>
              <a:gdLst>
                <a:gd name="T0" fmla="*/ 0 w 2422"/>
                <a:gd name="T1" fmla="*/ 0 h 3403"/>
                <a:gd name="T2" fmla="*/ 0 w 2422"/>
                <a:gd name="T3" fmla="*/ 0 h 3403"/>
                <a:gd name="T4" fmla="*/ 0 w 2422"/>
                <a:gd name="T5" fmla="*/ 0 h 3403"/>
                <a:gd name="T6" fmla="*/ 0 w 2422"/>
                <a:gd name="T7" fmla="*/ 0 h 3403"/>
                <a:gd name="T8" fmla="*/ 0 w 2422"/>
                <a:gd name="T9" fmla="*/ 0 h 3403"/>
                <a:gd name="T10" fmla="*/ 0 w 2422"/>
                <a:gd name="T11" fmla="*/ 0 h 3403"/>
                <a:gd name="T12" fmla="*/ 0 w 2422"/>
                <a:gd name="T13" fmla="*/ 0 h 3403"/>
                <a:gd name="T14" fmla="*/ 0 w 2422"/>
                <a:gd name="T15" fmla="*/ 0 h 3403"/>
                <a:gd name="T16" fmla="*/ 0 w 2422"/>
                <a:gd name="T17" fmla="*/ 0 h 3403"/>
                <a:gd name="T18" fmla="*/ 0 w 2422"/>
                <a:gd name="T19" fmla="*/ 0 h 3403"/>
                <a:gd name="T20" fmla="*/ 0 w 2422"/>
                <a:gd name="T21" fmla="*/ 0 h 3403"/>
                <a:gd name="T22" fmla="*/ 0 w 2422"/>
                <a:gd name="T23" fmla="*/ 0 h 3403"/>
                <a:gd name="T24" fmla="*/ 0 w 2422"/>
                <a:gd name="T25" fmla="*/ 0 h 3403"/>
                <a:gd name="T26" fmla="*/ 0 w 2422"/>
                <a:gd name="T27" fmla="*/ 0 h 3403"/>
                <a:gd name="T28" fmla="*/ 0 w 2422"/>
                <a:gd name="T29" fmla="*/ 0 h 3403"/>
                <a:gd name="T30" fmla="*/ 0 w 2422"/>
                <a:gd name="T31" fmla="*/ 0 h 3403"/>
                <a:gd name="T32" fmla="*/ 0 w 2422"/>
                <a:gd name="T33" fmla="*/ 0 h 3403"/>
                <a:gd name="T34" fmla="*/ 0 w 2422"/>
                <a:gd name="T35" fmla="*/ 0 h 3403"/>
                <a:gd name="T36" fmla="*/ 0 w 2422"/>
                <a:gd name="T37" fmla="*/ 0 h 3403"/>
                <a:gd name="T38" fmla="*/ 0 w 2422"/>
                <a:gd name="T39" fmla="*/ 0 h 3403"/>
                <a:gd name="T40" fmla="*/ 0 w 2422"/>
                <a:gd name="T41" fmla="*/ 0 h 3403"/>
                <a:gd name="T42" fmla="*/ 0 w 2422"/>
                <a:gd name="T43" fmla="*/ 0 h 3403"/>
                <a:gd name="T44" fmla="*/ 0 w 2422"/>
                <a:gd name="T45" fmla="*/ 0 h 3403"/>
                <a:gd name="T46" fmla="*/ 0 w 2422"/>
                <a:gd name="T47" fmla="*/ 0 h 3403"/>
                <a:gd name="T48" fmla="*/ 0 w 2422"/>
                <a:gd name="T49" fmla="*/ 0 h 3403"/>
                <a:gd name="T50" fmla="*/ 0 w 2422"/>
                <a:gd name="T51" fmla="*/ 0 h 3403"/>
                <a:gd name="T52" fmla="*/ 0 w 2422"/>
                <a:gd name="T53" fmla="*/ 0 h 3403"/>
                <a:gd name="T54" fmla="*/ 0 w 2422"/>
                <a:gd name="T55" fmla="*/ 0 h 3403"/>
                <a:gd name="T56" fmla="*/ 0 w 2422"/>
                <a:gd name="T57" fmla="*/ 0 h 3403"/>
                <a:gd name="T58" fmla="*/ 0 w 2422"/>
                <a:gd name="T59" fmla="*/ 0 h 3403"/>
                <a:gd name="T60" fmla="*/ 0 w 2422"/>
                <a:gd name="T61" fmla="*/ 0 h 3403"/>
                <a:gd name="T62" fmla="*/ 0 w 2422"/>
                <a:gd name="T63" fmla="*/ 0 h 3403"/>
                <a:gd name="T64" fmla="*/ 0 w 2422"/>
                <a:gd name="T65" fmla="*/ 0 h 3403"/>
                <a:gd name="T66" fmla="*/ 0 w 2422"/>
                <a:gd name="T67" fmla="*/ 0 h 3403"/>
                <a:gd name="T68" fmla="*/ 0 w 2422"/>
                <a:gd name="T69" fmla="*/ 0 h 3403"/>
                <a:gd name="T70" fmla="*/ 0 w 2422"/>
                <a:gd name="T71" fmla="*/ 0 h 3403"/>
                <a:gd name="T72" fmla="*/ 0 w 2422"/>
                <a:gd name="T73" fmla="*/ 0 h 3403"/>
                <a:gd name="T74" fmla="*/ 0 w 2422"/>
                <a:gd name="T75" fmla="*/ 0 h 3403"/>
                <a:gd name="T76" fmla="*/ 0 w 2422"/>
                <a:gd name="T77" fmla="*/ 0 h 3403"/>
                <a:gd name="T78" fmla="*/ 0 w 2422"/>
                <a:gd name="T79" fmla="*/ 0 h 3403"/>
                <a:gd name="T80" fmla="*/ 0 w 2422"/>
                <a:gd name="T81" fmla="*/ 0 h 3403"/>
                <a:gd name="T82" fmla="*/ 0 w 2422"/>
                <a:gd name="T83" fmla="*/ 0 h 34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2"/>
                <a:gd name="T127" fmla="*/ 0 h 3403"/>
                <a:gd name="T128" fmla="*/ 2422 w 2422"/>
                <a:gd name="T129" fmla="*/ 3403 h 34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2" h="3403">
                  <a:moveTo>
                    <a:pt x="203" y="3389"/>
                  </a:moveTo>
                  <a:lnTo>
                    <a:pt x="247" y="3292"/>
                  </a:lnTo>
                  <a:lnTo>
                    <a:pt x="292" y="3193"/>
                  </a:lnTo>
                  <a:lnTo>
                    <a:pt x="338" y="3094"/>
                  </a:lnTo>
                  <a:lnTo>
                    <a:pt x="385" y="2996"/>
                  </a:lnTo>
                  <a:lnTo>
                    <a:pt x="433" y="2899"/>
                  </a:lnTo>
                  <a:lnTo>
                    <a:pt x="484" y="2804"/>
                  </a:lnTo>
                  <a:lnTo>
                    <a:pt x="537" y="2707"/>
                  </a:lnTo>
                  <a:lnTo>
                    <a:pt x="591" y="2614"/>
                  </a:lnTo>
                  <a:lnTo>
                    <a:pt x="646" y="2517"/>
                  </a:lnTo>
                  <a:lnTo>
                    <a:pt x="704" y="2423"/>
                  </a:lnTo>
                  <a:lnTo>
                    <a:pt x="763" y="2330"/>
                  </a:lnTo>
                  <a:lnTo>
                    <a:pt x="824" y="2239"/>
                  </a:lnTo>
                  <a:lnTo>
                    <a:pt x="884" y="2148"/>
                  </a:lnTo>
                  <a:lnTo>
                    <a:pt x="947" y="2057"/>
                  </a:lnTo>
                  <a:lnTo>
                    <a:pt x="1013" y="1966"/>
                  </a:lnTo>
                  <a:lnTo>
                    <a:pt x="1081" y="1877"/>
                  </a:lnTo>
                  <a:lnTo>
                    <a:pt x="1150" y="1789"/>
                  </a:lnTo>
                  <a:lnTo>
                    <a:pt x="1221" y="1700"/>
                  </a:lnTo>
                  <a:lnTo>
                    <a:pt x="1292" y="1612"/>
                  </a:lnTo>
                  <a:lnTo>
                    <a:pt x="1367" y="1526"/>
                  </a:lnTo>
                  <a:lnTo>
                    <a:pt x="1444" y="1440"/>
                  </a:lnTo>
                  <a:lnTo>
                    <a:pt x="1519" y="1356"/>
                  </a:lnTo>
                  <a:lnTo>
                    <a:pt x="1600" y="1273"/>
                  </a:lnTo>
                  <a:lnTo>
                    <a:pt x="1681" y="1189"/>
                  </a:lnTo>
                  <a:lnTo>
                    <a:pt x="1762" y="1106"/>
                  </a:lnTo>
                  <a:lnTo>
                    <a:pt x="1849" y="1025"/>
                  </a:lnTo>
                  <a:lnTo>
                    <a:pt x="1934" y="944"/>
                  </a:lnTo>
                  <a:lnTo>
                    <a:pt x="2023" y="866"/>
                  </a:lnTo>
                  <a:lnTo>
                    <a:pt x="2114" y="785"/>
                  </a:lnTo>
                  <a:lnTo>
                    <a:pt x="2205" y="709"/>
                  </a:lnTo>
                  <a:lnTo>
                    <a:pt x="2299" y="630"/>
                  </a:lnTo>
                  <a:lnTo>
                    <a:pt x="2394" y="555"/>
                  </a:lnTo>
                  <a:lnTo>
                    <a:pt x="2422" y="504"/>
                  </a:lnTo>
                  <a:lnTo>
                    <a:pt x="2412" y="445"/>
                  </a:lnTo>
                  <a:lnTo>
                    <a:pt x="2380" y="377"/>
                  </a:lnTo>
                  <a:lnTo>
                    <a:pt x="2337" y="306"/>
                  </a:lnTo>
                  <a:lnTo>
                    <a:pt x="2293" y="231"/>
                  </a:lnTo>
                  <a:lnTo>
                    <a:pt x="2266" y="154"/>
                  </a:lnTo>
                  <a:lnTo>
                    <a:pt x="2263" y="77"/>
                  </a:lnTo>
                  <a:lnTo>
                    <a:pt x="2299" y="0"/>
                  </a:lnTo>
                  <a:lnTo>
                    <a:pt x="2169" y="93"/>
                  </a:lnTo>
                  <a:lnTo>
                    <a:pt x="2048" y="185"/>
                  </a:lnTo>
                  <a:lnTo>
                    <a:pt x="1932" y="273"/>
                  </a:lnTo>
                  <a:lnTo>
                    <a:pt x="1818" y="362"/>
                  </a:lnTo>
                  <a:lnTo>
                    <a:pt x="1711" y="445"/>
                  </a:lnTo>
                  <a:lnTo>
                    <a:pt x="1610" y="529"/>
                  </a:lnTo>
                  <a:lnTo>
                    <a:pt x="1515" y="610"/>
                  </a:lnTo>
                  <a:lnTo>
                    <a:pt x="1423" y="691"/>
                  </a:lnTo>
                  <a:lnTo>
                    <a:pt x="1335" y="772"/>
                  </a:lnTo>
                  <a:lnTo>
                    <a:pt x="1251" y="850"/>
                  </a:lnTo>
                  <a:lnTo>
                    <a:pt x="1170" y="926"/>
                  </a:lnTo>
                  <a:lnTo>
                    <a:pt x="1094" y="1004"/>
                  </a:lnTo>
                  <a:lnTo>
                    <a:pt x="1021" y="1081"/>
                  </a:lnTo>
                  <a:lnTo>
                    <a:pt x="952" y="1158"/>
                  </a:lnTo>
                  <a:lnTo>
                    <a:pt x="887" y="1235"/>
                  </a:lnTo>
                  <a:lnTo>
                    <a:pt x="824" y="1314"/>
                  </a:lnTo>
                  <a:lnTo>
                    <a:pt x="763" y="1391"/>
                  </a:lnTo>
                  <a:lnTo>
                    <a:pt x="704" y="1470"/>
                  </a:lnTo>
                  <a:lnTo>
                    <a:pt x="646" y="1549"/>
                  </a:lnTo>
                  <a:lnTo>
                    <a:pt x="593" y="1630"/>
                  </a:lnTo>
                  <a:lnTo>
                    <a:pt x="540" y="1713"/>
                  </a:lnTo>
                  <a:lnTo>
                    <a:pt x="490" y="1796"/>
                  </a:lnTo>
                  <a:lnTo>
                    <a:pt x="439" y="1883"/>
                  </a:lnTo>
                  <a:lnTo>
                    <a:pt x="391" y="1968"/>
                  </a:lnTo>
                  <a:lnTo>
                    <a:pt x="342" y="2059"/>
                  </a:lnTo>
                  <a:lnTo>
                    <a:pt x="297" y="2150"/>
                  </a:lnTo>
                  <a:lnTo>
                    <a:pt x="251" y="2247"/>
                  </a:lnTo>
                  <a:lnTo>
                    <a:pt x="203" y="2343"/>
                  </a:lnTo>
                  <a:lnTo>
                    <a:pt x="158" y="2444"/>
                  </a:lnTo>
                  <a:lnTo>
                    <a:pt x="112" y="2547"/>
                  </a:lnTo>
                  <a:lnTo>
                    <a:pt x="67" y="2654"/>
                  </a:lnTo>
                  <a:lnTo>
                    <a:pt x="18" y="2765"/>
                  </a:lnTo>
                  <a:lnTo>
                    <a:pt x="4" y="2889"/>
                  </a:lnTo>
                  <a:lnTo>
                    <a:pt x="0" y="3013"/>
                  </a:lnTo>
                  <a:lnTo>
                    <a:pt x="14" y="3127"/>
                  </a:lnTo>
                  <a:lnTo>
                    <a:pt x="44" y="3231"/>
                  </a:lnTo>
                  <a:lnTo>
                    <a:pt x="56" y="3256"/>
                  </a:lnTo>
                  <a:lnTo>
                    <a:pt x="74" y="3286"/>
                  </a:lnTo>
                  <a:lnTo>
                    <a:pt x="95" y="3320"/>
                  </a:lnTo>
                  <a:lnTo>
                    <a:pt x="119" y="3352"/>
                  </a:lnTo>
                  <a:lnTo>
                    <a:pt x="142" y="3379"/>
                  </a:lnTo>
                  <a:lnTo>
                    <a:pt x="166" y="3397"/>
                  </a:lnTo>
                  <a:lnTo>
                    <a:pt x="186" y="3403"/>
                  </a:lnTo>
                  <a:lnTo>
                    <a:pt x="203" y="338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0" name="Freeform 86"/>
            <p:cNvSpPr>
              <a:spLocks/>
            </p:cNvSpPr>
            <p:nvPr/>
          </p:nvSpPr>
          <p:spPr bwMode="auto">
            <a:xfrm>
              <a:off x="5275" y="2433"/>
              <a:ext cx="52" cy="15"/>
            </a:xfrm>
            <a:custGeom>
              <a:avLst/>
              <a:gdLst>
                <a:gd name="T0" fmla="*/ 0 w 606"/>
                <a:gd name="T1" fmla="*/ 0 h 176"/>
                <a:gd name="T2" fmla="*/ 0 w 606"/>
                <a:gd name="T3" fmla="*/ 0 h 176"/>
                <a:gd name="T4" fmla="*/ 0 w 606"/>
                <a:gd name="T5" fmla="*/ 0 h 176"/>
                <a:gd name="T6" fmla="*/ 0 w 606"/>
                <a:gd name="T7" fmla="*/ 0 h 176"/>
                <a:gd name="T8" fmla="*/ 0 w 606"/>
                <a:gd name="T9" fmla="*/ 0 h 176"/>
                <a:gd name="T10" fmla="*/ 0 w 606"/>
                <a:gd name="T11" fmla="*/ 0 h 176"/>
                <a:gd name="T12" fmla="*/ 0 w 606"/>
                <a:gd name="T13" fmla="*/ 0 h 176"/>
                <a:gd name="T14" fmla="*/ 0 w 606"/>
                <a:gd name="T15" fmla="*/ 0 h 1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6"/>
                <a:gd name="T25" fmla="*/ 0 h 176"/>
                <a:gd name="T26" fmla="*/ 606 w 606"/>
                <a:gd name="T27" fmla="*/ 176 h 1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6" h="176">
                  <a:moveTo>
                    <a:pt x="0" y="176"/>
                  </a:moveTo>
                  <a:lnTo>
                    <a:pt x="436" y="0"/>
                  </a:lnTo>
                  <a:lnTo>
                    <a:pt x="489" y="25"/>
                  </a:lnTo>
                  <a:lnTo>
                    <a:pt x="531" y="63"/>
                  </a:lnTo>
                  <a:lnTo>
                    <a:pt x="567" y="103"/>
                  </a:lnTo>
                  <a:lnTo>
                    <a:pt x="595" y="152"/>
                  </a:lnTo>
                  <a:lnTo>
                    <a:pt x="606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1" name="Freeform 87"/>
            <p:cNvSpPr>
              <a:spLocks/>
            </p:cNvSpPr>
            <p:nvPr/>
          </p:nvSpPr>
          <p:spPr bwMode="auto">
            <a:xfrm>
              <a:off x="5328" y="2434"/>
              <a:ext cx="19" cy="14"/>
            </a:xfrm>
            <a:custGeom>
              <a:avLst/>
              <a:gdLst>
                <a:gd name="T0" fmla="*/ 0 w 213"/>
                <a:gd name="T1" fmla="*/ 0 h 159"/>
                <a:gd name="T2" fmla="*/ 0 w 213"/>
                <a:gd name="T3" fmla="*/ 0 h 159"/>
                <a:gd name="T4" fmla="*/ 0 w 213"/>
                <a:gd name="T5" fmla="*/ 0 h 159"/>
                <a:gd name="T6" fmla="*/ 0 w 213"/>
                <a:gd name="T7" fmla="*/ 0 h 159"/>
                <a:gd name="T8" fmla="*/ 0 w 213"/>
                <a:gd name="T9" fmla="*/ 0 h 159"/>
                <a:gd name="T10" fmla="*/ 0 w 213"/>
                <a:gd name="T11" fmla="*/ 0 h 159"/>
                <a:gd name="T12" fmla="*/ 0 w 213"/>
                <a:gd name="T13" fmla="*/ 0 h 159"/>
                <a:gd name="T14" fmla="*/ 0 w 213"/>
                <a:gd name="T15" fmla="*/ 0 h 159"/>
                <a:gd name="T16" fmla="*/ 0 w 213"/>
                <a:gd name="T17" fmla="*/ 0 h 159"/>
                <a:gd name="T18" fmla="*/ 0 w 213"/>
                <a:gd name="T19" fmla="*/ 0 h 159"/>
                <a:gd name="T20" fmla="*/ 0 w 213"/>
                <a:gd name="T21" fmla="*/ 0 h 159"/>
                <a:gd name="T22" fmla="*/ 0 w 213"/>
                <a:gd name="T23" fmla="*/ 0 h 159"/>
                <a:gd name="T24" fmla="*/ 0 w 213"/>
                <a:gd name="T25" fmla="*/ 0 h 159"/>
                <a:gd name="T26" fmla="*/ 0 w 213"/>
                <a:gd name="T27" fmla="*/ 0 h 159"/>
                <a:gd name="T28" fmla="*/ 0 w 213"/>
                <a:gd name="T29" fmla="*/ 0 h 1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159"/>
                <a:gd name="T47" fmla="*/ 213 w 213"/>
                <a:gd name="T48" fmla="*/ 159 h 1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159">
                  <a:moveTo>
                    <a:pt x="10" y="159"/>
                  </a:moveTo>
                  <a:lnTo>
                    <a:pt x="0" y="135"/>
                  </a:lnTo>
                  <a:lnTo>
                    <a:pt x="31" y="125"/>
                  </a:lnTo>
                  <a:lnTo>
                    <a:pt x="67" y="111"/>
                  </a:lnTo>
                  <a:lnTo>
                    <a:pt x="102" y="99"/>
                  </a:lnTo>
                  <a:lnTo>
                    <a:pt x="135" y="84"/>
                  </a:lnTo>
                  <a:lnTo>
                    <a:pt x="162" y="66"/>
                  </a:lnTo>
                  <a:lnTo>
                    <a:pt x="188" y="46"/>
                  </a:lnTo>
                  <a:lnTo>
                    <a:pt x="201" y="26"/>
                  </a:lnTo>
                  <a:lnTo>
                    <a:pt x="206" y="0"/>
                  </a:lnTo>
                  <a:lnTo>
                    <a:pt x="213" y="46"/>
                  </a:lnTo>
                  <a:lnTo>
                    <a:pt x="213" y="91"/>
                  </a:lnTo>
                  <a:lnTo>
                    <a:pt x="203" y="135"/>
                  </a:lnTo>
                  <a:lnTo>
                    <a:pt x="193" y="159"/>
                  </a:lnTo>
                  <a:lnTo>
                    <a:pt x="10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2" name="Freeform 88"/>
            <p:cNvSpPr>
              <a:spLocks/>
            </p:cNvSpPr>
            <p:nvPr/>
          </p:nvSpPr>
          <p:spPr bwMode="auto">
            <a:xfrm>
              <a:off x="5266" y="2448"/>
              <a:ext cx="63" cy="14"/>
            </a:xfrm>
            <a:custGeom>
              <a:avLst/>
              <a:gdLst>
                <a:gd name="T0" fmla="*/ 0 w 717"/>
                <a:gd name="T1" fmla="*/ 0 h 158"/>
                <a:gd name="T2" fmla="*/ 0 w 717"/>
                <a:gd name="T3" fmla="*/ 0 h 158"/>
                <a:gd name="T4" fmla="*/ 0 w 717"/>
                <a:gd name="T5" fmla="*/ 0 h 158"/>
                <a:gd name="T6" fmla="*/ 0 w 717"/>
                <a:gd name="T7" fmla="*/ 0 h 158"/>
                <a:gd name="T8" fmla="*/ 0 w 717"/>
                <a:gd name="T9" fmla="*/ 0 h 158"/>
                <a:gd name="T10" fmla="*/ 0 w 717"/>
                <a:gd name="T11" fmla="*/ 0 h 158"/>
                <a:gd name="T12" fmla="*/ 0 w 717"/>
                <a:gd name="T13" fmla="*/ 0 h 158"/>
                <a:gd name="T14" fmla="*/ 0 w 717"/>
                <a:gd name="T15" fmla="*/ 0 h 1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7"/>
                <a:gd name="T25" fmla="*/ 0 h 158"/>
                <a:gd name="T26" fmla="*/ 717 w 717"/>
                <a:gd name="T27" fmla="*/ 158 h 1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7" h="158">
                  <a:moveTo>
                    <a:pt x="99" y="0"/>
                  </a:moveTo>
                  <a:lnTo>
                    <a:pt x="0" y="41"/>
                  </a:lnTo>
                  <a:lnTo>
                    <a:pt x="699" y="158"/>
                  </a:lnTo>
                  <a:lnTo>
                    <a:pt x="715" y="117"/>
                  </a:lnTo>
                  <a:lnTo>
                    <a:pt x="717" y="71"/>
                  </a:lnTo>
                  <a:lnTo>
                    <a:pt x="711" y="23"/>
                  </a:lnTo>
                  <a:lnTo>
                    <a:pt x="705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3" name="Freeform 89"/>
            <p:cNvSpPr>
              <a:spLocks/>
            </p:cNvSpPr>
            <p:nvPr/>
          </p:nvSpPr>
          <p:spPr bwMode="auto">
            <a:xfrm>
              <a:off x="5328" y="2448"/>
              <a:ext cx="17" cy="14"/>
            </a:xfrm>
            <a:custGeom>
              <a:avLst/>
              <a:gdLst>
                <a:gd name="T0" fmla="*/ 0 w 189"/>
                <a:gd name="T1" fmla="*/ 0 h 168"/>
                <a:gd name="T2" fmla="*/ 0 w 189"/>
                <a:gd name="T3" fmla="*/ 0 h 168"/>
                <a:gd name="T4" fmla="*/ 0 w 189"/>
                <a:gd name="T5" fmla="*/ 0 h 168"/>
                <a:gd name="T6" fmla="*/ 0 w 189"/>
                <a:gd name="T7" fmla="*/ 0 h 168"/>
                <a:gd name="T8" fmla="*/ 0 w 189"/>
                <a:gd name="T9" fmla="*/ 0 h 168"/>
                <a:gd name="T10" fmla="*/ 0 w 189"/>
                <a:gd name="T11" fmla="*/ 0 h 168"/>
                <a:gd name="T12" fmla="*/ 0 w 189"/>
                <a:gd name="T13" fmla="*/ 0 h 168"/>
                <a:gd name="T14" fmla="*/ 0 w 189"/>
                <a:gd name="T15" fmla="*/ 0 h 168"/>
                <a:gd name="T16" fmla="*/ 0 w 189"/>
                <a:gd name="T17" fmla="*/ 0 h 168"/>
                <a:gd name="T18" fmla="*/ 0 w 189"/>
                <a:gd name="T19" fmla="*/ 0 h 168"/>
                <a:gd name="T20" fmla="*/ 0 w 189"/>
                <a:gd name="T21" fmla="*/ 0 h 168"/>
                <a:gd name="T22" fmla="*/ 0 w 189"/>
                <a:gd name="T23" fmla="*/ 0 h 1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9"/>
                <a:gd name="T37" fmla="*/ 0 h 168"/>
                <a:gd name="T38" fmla="*/ 189 w 189"/>
                <a:gd name="T39" fmla="*/ 168 h 1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9" h="168">
                  <a:moveTo>
                    <a:pt x="6" y="0"/>
                  </a:moveTo>
                  <a:lnTo>
                    <a:pt x="17" y="26"/>
                  </a:lnTo>
                  <a:lnTo>
                    <a:pt x="22" y="74"/>
                  </a:lnTo>
                  <a:lnTo>
                    <a:pt x="17" y="120"/>
                  </a:lnTo>
                  <a:lnTo>
                    <a:pt x="0" y="160"/>
                  </a:lnTo>
                  <a:lnTo>
                    <a:pt x="37" y="168"/>
                  </a:lnTo>
                  <a:lnTo>
                    <a:pt x="83" y="132"/>
                  </a:lnTo>
                  <a:lnTo>
                    <a:pt x="121" y="97"/>
                  </a:lnTo>
                  <a:lnTo>
                    <a:pt x="154" y="57"/>
                  </a:lnTo>
                  <a:lnTo>
                    <a:pt x="182" y="16"/>
                  </a:lnTo>
                  <a:lnTo>
                    <a:pt x="18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4" name="Freeform 90"/>
            <p:cNvSpPr>
              <a:spLocks/>
            </p:cNvSpPr>
            <p:nvPr/>
          </p:nvSpPr>
          <p:spPr bwMode="auto">
            <a:xfrm>
              <a:off x="5328" y="2434"/>
              <a:ext cx="19" cy="28"/>
            </a:xfrm>
            <a:custGeom>
              <a:avLst/>
              <a:gdLst>
                <a:gd name="T0" fmla="*/ 0 w 213"/>
                <a:gd name="T1" fmla="*/ 0 h 327"/>
                <a:gd name="T2" fmla="*/ 0 w 213"/>
                <a:gd name="T3" fmla="*/ 0 h 327"/>
                <a:gd name="T4" fmla="*/ 0 w 213"/>
                <a:gd name="T5" fmla="*/ 0 h 327"/>
                <a:gd name="T6" fmla="*/ 0 w 213"/>
                <a:gd name="T7" fmla="*/ 0 h 327"/>
                <a:gd name="T8" fmla="*/ 0 w 213"/>
                <a:gd name="T9" fmla="*/ 0 h 327"/>
                <a:gd name="T10" fmla="*/ 0 w 213"/>
                <a:gd name="T11" fmla="*/ 0 h 327"/>
                <a:gd name="T12" fmla="*/ 0 w 213"/>
                <a:gd name="T13" fmla="*/ 0 h 327"/>
                <a:gd name="T14" fmla="*/ 0 w 213"/>
                <a:gd name="T15" fmla="*/ 0 h 327"/>
                <a:gd name="T16" fmla="*/ 0 w 213"/>
                <a:gd name="T17" fmla="*/ 0 h 327"/>
                <a:gd name="T18" fmla="*/ 0 w 213"/>
                <a:gd name="T19" fmla="*/ 0 h 327"/>
                <a:gd name="T20" fmla="*/ 0 w 213"/>
                <a:gd name="T21" fmla="*/ 0 h 327"/>
                <a:gd name="T22" fmla="*/ 0 w 213"/>
                <a:gd name="T23" fmla="*/ 0 h 327"/>
                <a:gd name="T24" fmla="*/ 0 w 213"/>
                <a:gd name="T25" fmla="*/ 0 h 327"/>
                <a:gd name="T26" fmla="*/ 0 w 213"/>
                <a:gd name="T27" fmla="*/ 0 h 327"/>
                <a:gd name="T28" fmla="*/ 0 w 213"/>
                <a:gd name="T29" fmla="*/ 0 h 327"/>
                <a:gd name="T30" fmla="*/ 0 w 213"/>
                <a:gd name="T31" fmla="*/ 0 h 327"/>
                <a:gd name="T32" fmla="*/ 0 w 213"/>
                <a:gd name="T33" fmla="*/ 0 h 327"/>
                <a:gd name="T34" fmla="*/ 0 w 213"/>
                <a:gd name="T35" fmla="*/ 0 h 327"/>
                <a:gd name="T36" fmla="*/ 0 w 213"/>
                <a:gd name="T37" fmla="*/ 0 h 327"/>
                <a:gd name="T38" fmla="*/ 0 w 213"/>
                <a:gd name="T39" fmla="*/ 0 h 327"/>
                <a:gd name="T40" fmla="*/ 0 w 213"/>
                <a:gd name="T41" fmla="*/ 0 h 327"/>
                <a:gd name="T42" fmla="*/ 0 w 213"/>
                <a:gd name="T43" fmla="*/ 0 h 3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3"/>
                <a:gd name="T67" fmla="*/ 0 h 327"/>
                <a:gd name="T68" fmla="*/ 213 w 213"/>
                <a:gd name="T69" fmla="*/ 327 h 3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3" h="327">
                  <a:moveTo>
                    <a:pt x="4" y="319"/>
                  </a:moveTo>
                  <a:lnTo>
                    <a:pt x="21" y="279"/>
                  </a:lnTo>
                  <a:lnTo>
                    <a:pt x="26" y="233"/>
                  </a:lnTo>
                  <a:lnTo>
                    <a:pt x="21" y="185"/>
                  </a:lnTo>
                  <a:lnTo>
                    <a:pt x="0" y="135"/>
                  </a:lnTo>
                  <a:lnTo>
                    <a:pt x="31" y="125"/>
                  </a:lnTo>
                  <a:lnTo>
                    <a:pt x="67" y="111"/>
                  </a:lnTo>
                  <a:lnTo>
                    <a:pt x="102" y="99"/>
                  </a:lnTo>
                  <a:lnTo>
                    <a:pt x="135" y="84"/>
                  </a:lnTo>
                  <a:lnTo>
                    <a:pt x="162" y="66"/>
                  </a:lnTo>
                  <a:lnTo>
                    <a:pt x="188" y="46"/>
                  </a:lnTo>
                  <a:lnTo>
                    <a:pt x="201" y="26"/>
                  </a:lnTo>
                  <a:lnTo>
                    <a:pt x="206" y="0"/>
                  </a:lnTo>
                  <a:lnTo>
                    <a:pt x="213" y="46"/>
                  </a:lnTo>
                  <a:lnTo>
                    <a:pt x="213" y="91"/>
                  </a:lnTo>
                  <a:lnTo>
                    <a:pt x="203" y="135"/>
                  </a:lnTo>
                  <a:lnTo>
                    <a:pt x="186" y="175"/>
                  </a:lnTo>
                  <a:lnTo>
                    <a:pt x="158" y="216"/>
                  </a:lnTo>
                  <a:lnTo>
                    <a:pt x="125" y="256"/>
                  </a:lnTo>
                  <a:lnTo>
                    <a:pt x="87" y="291"/>
                  </a:lnTo>
                  <a:lnTo>
                    <a:pt x="41" y="327"/>
                  </a:lnTo>
                  <a:lnTo>
                    <a:pt x="4" y="31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5" name="Freeform 91"/>
            <p:cNvSpPr>
              <a:spLocks/>
            </p:cNvSpPr>
            <p:nvPr/>
          </p:nvSpPr>
          <p:spPr bwMode="auto">
            <a:xfrm>
              <a:off x="5328" y="2434"/>
              <a:ext cx="19" cy="28"/>
            </a:xfrm>
            <a:custGeom>
              <a:avLst/>
              <a:gdLst>
                <a:gd name="T0" fmla="*/ 0 w 213"/>
                <a:gd name="T1" fmla="*/ 0 h 327"/>
                <a:gd name="T2" fmla="*/ 0 w 213"/>
                <a:gd name="T3" fmla="*/ 0 h 327"/>
                <a:gd name="T4" fmla="*/ 0 w 213"/>
                <a:gd name="T5" fmla="*/ 0 h 327"/>
                <a:gd name="T6" fmla="*/ 0 w 213"/>
                <a:gd name="T7" fmla="*/ 0 h 327"/>
                <a:gd name="T8" fmla="*/ 0 w 213"/>
                <a:gd name="T9" fmla="*/ 0 h 327"/>
                <a:gd name="T10" fmla="*/ 0 w 213"/>
                <a:gd name="T11" fmla="*/ 0 h 327"/>
                <a:gd name="T12" fmla="*/ 0 w 213"/>
                <a:gd name="T13" fmla="*/ 0 h 327"/>
                <a:gd name="T14" fmla="*/ 0 w 213"/>
                <a:gd name="T15" fmla="*/ 0 h 327"/>
                <a:gd name="T16" fmla="*/ 0 w 213"/>
                <a:gd name="T17" fmla="*/ 0 h 327"/>
                <a:gd name="T18" fmla="*/ 0 w 213"/>
                <a:gd name="T19" fmla="*/ 0 h 327"/>
                <a:gd name="T20" fmla="*/ 0 w 213"/>
                <a:gd name="T21" fmla="*/ 0 h 327"/>
                <a:gd name="T22" fmla="*/ 0 w 213"/>
                <a:gd name="T23" fmla="*/ 0 h 327"/>
                <a:gd name="T24" fmla="*/ 0 w 213"/>
                <a:gd name="T25" fmla="*/ 0 h 327"/>
                <a:gd name="T26" fmla="*/ 0 w 213"/>
                <a:gd name="T27" fmla="*/ 0 h 327"/>
                <a:gd name="T28" fmla="*/ 0 w 213"/>
                <a:gd name="T29" fmla="*/ 0 h 327"/>
                <a:gd name="T30" fmla="*/ 0 w 213"/>
                <a:gd name="T31" fmla="*/ 0 h 327"/>
                <a:gd name="T32" fmla="*/ 0 w 213"/>
                <a:gd name="T33" fmla="*/ 0 h 327"/>
                <a:gd name="T34" fmla="*/ 0 w 213"/>
                <a:gd name="T35" fmla="*/ 0 h 327"/>
                <a:gd name="T36" fmla="*/ 0 w 213"/>
                <a:gd name="T37" fmla="*/ 0 h 327"/>
                <a:gd name="T38" fmla="*/ 0 w 213"/>
                <a:gd name="T39" fmla="*/ 0 h 327"/>
                <a:gd name="T40" fmla="*/ 0 w 213"/>
                <a:gd name="T41" fmla="*/ 0 h 327"/>
                <a:gd name="T42" fmla="*/ 0 w 213"/>
                <a:gd name="T43" fmla="*/ 0 h 3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3"/>
                <a:gd name="T67" fmla="*/ 0 h 327"/>
                <a:gd name="T68" fmla="*/ 213 w 213"/>
                <a:gd name="T69" fmla="*/ 327 h 3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3" h="327">
                  <a:moveTo>
                    <a:pt x="4" y="319"/>
                  </a:moveTo>
                  <a:lnTo>
                    <a:pt x="21" y="279"/>
                  </a:lnTo>
                  <a:lnTo>
                    <a:pt x="26" y="233"/>
                  </a:lnTo>
                  <a:lnTo>
                    <a:pt x="21" y="185"/>
                  </a:lnTo>
                  <a:lnTo>
                    <a:pt x="0" y="135"/>
                  </a:lnTo>
                  <a:lnTo>
                    <a:pt x="31" y="125"/>
                  </a:lnTo>
                  <a:lnTo>
                    <a:pt x="67" y="111"/>
                  </a:lnTo>
                  <a:lnTo>
                    <a:pt x="102" y="99"/>
                  </a:lnTo>
                  <a:lnTo>
                    <a:pt x="135" y="84"/>
                  </a:lnTo>
                  <a:lnTo>
                    <a:pt x="162" y="66"/>
                  </a:lnTo>
                  <a:lnTo>
                    <a:pt x="188" y="46"/>
                  </a:lnTo>
                  <a:lnTo>
                    <a:pt x="201" y="26"/>
                  </a:lnTo>
                  <a:lnTo>
                    <a:pt x="206" y="0"/>
                  </a:lnTo>
                  <a:lnTo>
                    <a:pt x="213" y="46"/>
                  </a:lnTo>
                  <a:lnTo>
                    <a:pt x="213" y="91"/>
                  </a:lnTo>
                  <a:lnTo>
                    <a:pt x="203" y="135"/>
                  </a:lnTo>
                  <a:lnTo>
                    <a:pt x="186" y="175"/>
                  </a:lnTo>
                  <a:lnTo>
                    <a:pt x="158" y="216"/>
                  </a:lnTo>
                  <a:lnTo>
                    <a:pt x="125" y="256"/>
                  </a:lnTo>
                  <a:lnTo>
                    <a:pt x="87" y="291"/>
                  </a:lnTo>
                  <a:lnTo>
                    <a:pt x="41" y="327"/>
                  </a:lnTo>
                  <a:lnTo>
                    <a:pt x="4" y="31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6" name="Freeform 92"/>
            <p:cNvSpPr>
              <a:spLocks/>
            </p:cNvSpPr>
            <p:nvPr/>
          </p:nvSpPr>
          <p:spPr bwMode="auto">
            <a:xfrm>
              <a:off x="5266" y="2433"/>
              <a:ext cx="63" cy="29"/>
            </a:xfrm>
            <a:custGeom>
              <a:avLst/>
              <a:gdLst>
                <a:gd name="T0" fmla="*/ 0 w 717"/>
                <a:gd name="T1" fmla="*/ 0 h 334"/>
                <a:gd name="T2" fmla="*/ 0 w 717"/>
                <a:gd name="T3" fmla="*/ 0 h 334"/>
                <a:gd name="T4" fmla="*/ 0 w 717"/>
                <a:gd name="T5" fmla="*/ 0 h 334"/>
                <a:gd name="T6" fmla="*/ 0 w 717"/>
                <a:gd name="T7" fmla="*/ 0 h 334"/>
                <a:gd name="T8" fmla="*/ 0 w 717"/>
                <a:gd name="T9" fmla="*/ 0 h 334"/>
                <a:gd name="T10" fmla="*/ 0 w 717"/>
                <a:gd name="T11" fmla="*/ 0 h 334"/>
                <a:gd name="T12" fmla="*/ 0 w 717"/>
                <a:gd name="T13" fmla="*/ 0 h 334"/>
                <a:gd name="T14" fmla="*/ 0 w 717"/>
                <a:gd name="T15" fmla="*/ 0 h 334"/>
                <a:gd name="T16" fmla="*/ 0 w 717"/>
                <a:gd name="T17" fmla="*/ 0 h 334"/>
                <a:gd name="T18" fmla="*/ 0 w 717"/>
                <a:gd name="T19" fmla="*/ 0 h 334"/>
                <a:gd name="T20" fmla="*/ 0 w 717"/>
                <a:gd name="T21" fmla="*/ 0 h 3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7"/>
                <a:gd name="T34" fmla="*/ 0 h 334"/>
                <a:gd name="T35" fmla="*/ 717 w 717"/>
                <a:gd name="T36" fmla="*/ 334 h 3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7" h="334">
                  <a:moveTo>
                    <a:pt x="0" y="217"/>
                  </a:moveTo>
                  <a:lnTo>
                    <a:pt x="535" y="0"/>
                  </a:lnTo>
                  <a:lnTo>
                    <a:pt x="588" y="25"/>
                  </a:lnTo>
                  <a:lnTo>
                    <a:pt x="630" y="63"/>
                  </a:lnTo>
                  <a:lnTo>
                    <a:pt x="666" y="103"/>
                  </a:lnTo>
                  <a:lnTo>
                    <a:pt x="694" y="152"/>
                  </a:lnTo>
                  <a:lnTo>
                    <a:pt x="711" y="199"/>
                  </a:lnTo>
                  <a:lnTo>
                    <a:pt x="717" y="247"/>
                  </a:lnTo>
                  <a:lnTo>
                    <a:pt x="715" y="293"/>
                  </a:lnTo>
                  <a:lnTo>
                    <a:pt x="699" y="334"/>
                  </a:lnTo>
                  <a:lnTo>
                    <a:pt x="0" y="2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7" name="Freeform 93"/>
            <p:cNvSpPr>
              <a:spLocks/>
            </p:cNvSpPr>
            <p:nvPr/>
          </p:nvSpPr>
          <p:spPr bwMode="auto">
            <a:xfrm>
              <a:off x="5266" y="2433"/>
              <a:ext cx="63" cy="29"/>
            </a:xfrm>
            <a:custGeom>
              <a:avLst/>
              <a:gdLst>
                <a:gd name="T0" fmla="*/ 0 w 717"/>
                <a:gd name="T1" fmla="*/ 0 h 334"/>
                <a:gd name="T2" fmla="*/ 0 w 717"/>
                <a:gd name="T3" fmla="*/ 0 h 334"/>
                <a:gd name="T4" fmla="*/ 0 w 717"/>
                <a:gd name="T5" fmla="*/ 0 h 334"/>
                <a:gd name="T6" fmla="*/ 0 w 717"/>
                <a:gd name="T7" fmla="*/ 0 h 334"/>
                <a:gd name="T8" fmla="*/ 0 w 717"/>
                <a:gd name="T9" fmla="*/ 0 h 334"/>
                <a:gd name="T10" fmla="*/ 0 w 717"/>
                <a:gd name="T11" fmla="*/ 0 h 334"/>
                <a:gd name="T12" fmla="*/ 0 w 717"/>
                <a:gd name="T13" fmla="*/ 0 h 334"/>
                <a:gd name="T14" fmla="*/ 0 w 717"/>
                <a:gd name="T15" fmla="*/ 0 h 334"/>
                <a:gd name="T16" fmla="*/ 0 w 717"/>
                <a:gd name="T17" fmla="*/ 0 h 334"/>
                <a:gd name="T18" fmla="*/ 0 w 717"/>
                <a:gd name="T19" fmla="*/ 0 h 334"/>
                <a:gd name="T20" fmla="*/ 0 w 717"/>
                <a:gd name="T21" fmla="*/ 0 h 3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7"/>
                <a:gd name="T34" fmla="*/ 0 h 334"/>
                <a:gd name="T35" fmla="*/ 717 w 717"/>
                <a:gd name="T36" fmla="*/ 334 h 3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7" h="334">
                  <a:moveTo>
                    <a:pt x="0" y="217"/>
                  </a:moveTo>
                  <a:lnTo>
                    <a:pt x="535" y="0"/>
                  </a:lnTo>
                  <a:lnTo>
                    <a:pt x="588" y="25"/>
                  </a:lnTo>
                  <a:lnTo>
                    <a:pt x="630" y="63"/>
                  </a:lnTo>
                  <a:lnTo>
                    <a:pt x="666" y="103"/>
                  </a:lnTo>
                  <a:lnTo>
                    <a:pt x="694" y="152"/>
                  </a:lnTo>
                  <a:lnTo>
                    <a:pt x="711" y="199"/>
                  </a:lnTo>
                  <a:lnTo>
                    <a:pt x="717" y="247"/>
                  </a:lnTo>
                  <a:lnTo>
                    <a:pt x="715" y="293"/>
                  </a:lnTo>
                  <a:lnTo>
                    <a:pt x="699" y="334"/>
                  </a:lnTo>
                  <a:lnTo>
                    <a:pt x="0" y="21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8" name="Freeform 94"/>
            <p:cNvSpPr>
              <a:spLocks/>
            </p:cNvSpPr>
            <p:nvPr/>
          </p:nvSpPr>
          <p:spPr bwMode="auto">
            <a:xfrm>
              <a:off x="4033" y="3011"/>
              <a:ext cx="21" cy="36"/>
            </a:xfrm>
            <a:custGeom>
              <a:avLst/>
              <a:gdLst>
                <a:gd name="T0" fmla="*/ 0 w 243"/>
                <a:gd name="T1" fmla="*/ 0 h 409"/>
                <a:gd name="T2" fmla="*/ 0 w 243"/>
                <a:gd name="T3" fmla="*/ 0 h 409"/>
                <a:gd name="T4" fmla="*/ 0 w 243"/>
                <a:gd name="T5" fmla="*/ 0 h 409"/>
                <a:gd name="T6" fmla="*/ 0 w 243"/>
                <a:gd name="T7" fmla="*/ 0 h 409"/>
                <a:gd name="T8" fmla="*/ 0 w 243"/>
                <a:gd name="T9" fmla="*/ 0 h 409"/>
                <a:gd name="T10" fmla="*/ 0 w 243"/>
                <a:gd name="T11" fmla="*/ 0 h 409"/>
                <a:gd name="T12" fmla="*/ 0 w 243"/>
                <a:gd name="T13" fmla="*/ 0 h 409"/>
                <a:gd name="T14" fmla="*/ 0 w 243"/>
                <a:gd name="T15" fmla="*/ 0 h 409"/>
                <a:gd name="T16" fmla="*/ 0 w 243"/>
                <a:gd name="T17" fmla="*/ 0 h 409"/>
                <a:gd name="T18" fmla="*/ 0 w 243"/>
                <a:gd name="T19" fmla="*/ 0 h 409"/>
                <a:gd name="T20" fmla="*/ 0 w 243"/>
                <a:gd name="T21" fmla="*/ 0 h 409"/>
                <a:gd name="T22" fmla="*/ 0 w 243"/>
                <a:gd name="T23" fmla="*/ 0 h 409"/>
                <a:gd name="T24" fmla="*/ 0 w 243"/>
                <a:gd name="T25" fmla="*/ 0 h 4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3"/>
                <a:gd name="T40" fmla="*/ 0 h 409"/>
                <a:gd name="T41" fmla="*/ 243 w 243"/>
                <a:gd name="T42" fmla="*/ 409 h 4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3" h="409">
                  <a:moveTo>
                    <a:pt x="0" y="409"/>
                  </a:moveTo>
                  <a:lnTo>
                    <a:pt x="6" y="354"/>
                  </a:lnTo>
                  <a:lnTo>
                    <a:pt x="41" y="187"/>
                  </a:lnTo>
                  <a:lnTo>
                    <a:pt x="95" y="0"/>
                  </a:lnTo>
                  <a:lnTo>
                    <a:pt x="99" y="71"/>
                  </a:lnTo>
                  <a:lnTo>
                    <a:pt x="109" y="134"/>
                  </a:lnTo>
                  <a:lnTo>
                    <a:pt x="127" y="194"/>
                  </a:lnTo>
                  <a:lnTo>
                    <a:pt x="148" y="250"/>
                  </a:lnTo>
                  <a:lnTo>
                    <a:pt x="172" y="303"/>
                  </a:lnTo>
                  <a:lnTo>
                    <a:pt x="203" y="354"/>
                  </a:lnTo>
                  <a:lnTo>
                    <a:pt x="239" y="405"/>
                  </a:lnTo>
                  <a:lnTo>
                    <a:pt x="243" y="409"/>
                  </a:lnTo>
                  <a:lnTo>
                    <a:pt x="0" y="409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9" name="Freeform 95"/>
            <p:cNvSpPr>
              <a:spLocks/>
            </p:cNvSpPr>
            <p:nvPr/>
          </p:nvSpPr>
          <p:spPr bwMode="auto">
            <a:xfrm>
              <a:off x="4553" y="2972"/>
              <a:ext cx="156" cy="75"/>
            </a:xfrm>
            <a:custGeom>
              <a:avLst/>
              <a:gdLst>
                <a:gd name="T0" fmla="*/ 0 w 1801"/>
                <a:gd name="T1" fmla="*/ 0 h 865"/>
                <a:gd name="T2" fmla="*/ 0 w 1801"/>
                <a:gd name="T3" fmla="*/ 0 h 865"/>
                <a:gd name="T4" fmla="*/ 0 w 1801"/>
                <a:gd name="T5" fmla="*/ 0 h 865"/>
                <a:gd name="T6" fmla="*/ 0 w 1801"/>
                <a:gd name="T7" fmla="*/ 0 h 865"/>
                <a:gd name="T8" fmla="*/ 0 w 1801"/>
                <a:gd name="T9" fmla="*/ 0 h 865"/>
                <a:gd name="T10" fmla="*/ 0 w 1801"/>
                <a:gd name="T11" fmla="*/ 0 h 865"/>
                <a:gd name="T12" fmla="*/ 0 w 1801"/>
                <a:gd name="T13" fmla="*/ 0 h 865"/>
                <a:gd name="T14" fmla="*/ 0 w 1801"/>
                <a:gd name="T15" fmla="*/ 0 h 865"/>
                <a:gd name="T16" fmla="*/ 0 w 1801"/>
                <a:gd name="T17" fmla="*/ 0 h 865"/>
                <a:gd name="T18" fmla="*/ 0 w 1801"/>
                <a:gd name="T19" fmla="*/ 0 h 865"/>
                <a:gd name="T20" fmla="*/ 0 w 1801"/>
                <a:gd name="T21" fmla="*/ 0 h 865"/>
                <a:gd name="T22" fmla="*/ 0 w 1801"/>
                <a:gd name="T23" fmla="*/ 0 h 865"/>
                <a:gd name="T24" fmla="*/ 0 w 1801"/>
                <a:gd name="T25" fmla="*/ 0 h 865"/>
                <a:gd name="T26" fmla="*/ 0 w 1801"/>
                <a:gd name="T27" fmla="*/ 0 h 865"/>
                <a:gd name="T28" fmla="*/ 0 w 1801"/>
                <a:gd name="T29" fmla="*/ 0 h 865"/>
                <a:gd name="T30" fmla="*/ 0 w 1801"/>
                <a:gd name="T31" fmla="*/ 0 h 865"/>
                <a:gd name="T32" fmla="*/ 0 w 1801"/>
                <a:gd name="T33" fmla="*/ 0 h 865"/>
                <a:gd name="T34" fmla="*/ 0 w 1801"/>
                <a:gd name="T35" fmla="*/ 0 h 865"/>
                <a:gd name="T36" fmla="*/ 0 w 1801"/>
                <a:gd name="T37" fmla="*/ 0 h 865"/>
                <a:gd name="T38" fmla="*/ 0 w 1801"/>
                <a:gd name="T39" fmla="*/ 0 h 865"/>
                <a:gd name="T40" fmla="*/ 0 w 1801"/>
                <a:gd name="T41" fmla="*/ 0 h 865"/>
                <a:gd name="T42" fmla="*/ 0 w 1801"/>
                <a:gd name="T43" fmla="*/ 0 h 865"/>
                <a:gd name="T44" fmla="*/ 0 w 1801"/>
                <a:gd name="T45" fmla="*/ 0 h 865"/>
                <a:gd name="T46" fmla="*/ 0 w 1801"/>
                <a:gd name="T47" fmla="*/ 0 h 865"/>
                <a:gd name="T48" fmla="*/ 0 w 1801"/>
                <a:gd name="T49" fmla="*/ 0 h 865"/>
                <a:gd name="T50" fmla="*/ 0 w 1801"/>
                <a:gd name="T51" fmla="*/ 0 h 865"/>
                <a:gd name="T52" fmla="*/ 0 w 1801"/>
                <a:gd name="T53" fmla="*/ 0 h 865"/>
                <a:gd name="T54" fmla="*/ 0 w 1801"/>
                <a:gd name="T55" fmla="*/ 0 h 865"/>
                <a:gd name="T56" fmla="*/ 0 w 1801"/>
                <a:gd name="T57" fmla="*/ 0 h 865"/>
                <a:gd name="T58" fmla="*/ 0 w 1801"/>
                <a:gd name="T59" fmla="*/ 0 h 865"/>
                <a:gd name="T60" fmla="*/ 0 w 1801"/>
                <a:gd name="T61" fmla="*/ 0 h 865"/>
                <a:gd name="T62" fmla="*/ 0 w 1801"/>
                <a:gd name="T63" fmla="*/ 0 h 865"/>
                <a:gd name="T64" fmla="*/ 0 w 1801"/>
                <a:gd name="T65" fmla="*/ 0 h 865"/>
                <a:gd name="T66" fmla="*/ 0 w 1801"/>
                <a:gd name="T67" fmla="*/ 0 h 865"/>
                <a:gd name="T68" fmla="*/ 0 w 1801"/>
                <a:gd name="T69" fmla="*/ 0 h 865"/>
                <a:gd name="T70" fmla="*/ 0 w 1801"/>
                <a:gd name="T71" fmla="*/ 0 h 8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01"/>
                <a:gd name="T109" fmla="*/ 0 h 865"/>
                <a:gd name="T110" fmla="*/ 1801 w 1801"/>
                <a:gd name="T111" fmla="*/ 865 h 8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01" h="865">
                  <a:moveTo>
                    <a:pt x="0" y="865"/>
                  </a:moveTo>
                  <a:lnTo>
                    <a:pt x="65" y="837"/>
                  </a:lnTo>
                  <a:lnTo>
                    <a:pt x="203" y="776"/>
                  </a:lnTo>
                  <a:lnTo>
                    <a:pt x="334" y="716"/>
                  </a:lnTo>
                  <a:lnTo>
                    <a:pt x="468" y="655"/>
                  </a:lnTo>
                  <a:lnTo>
                    <a:pt x="600" y="594"/>
                  </a:lnTo>
                  <a:lnTo>
                    <a:pt x="729" y="535"/>
                  </a:lnTo>
                  <a:lnTo>
                    <a:pt x="855" y="474"/>
                  </a:lnTo>
                  <a:lnTo>
                    <a:pt x="982" y="413"/>
                  </a:lnTo>
                  <a:lnTo>
                    <a:pt x="1104" y="352"/>
                  </a:lnTo>
                  <a:lnTo>
                    <a:pt x="1225" y="292"/>
                  </a:lnTo>
                  <a:lnTo>
                    <a:pt x="1343" y="233"/>
                  </a:lnTo>
                  <a:lnTo>
                    <a:pt x="1460" y="172"/>
                  </a:lnTo>
                  <a:lnTo>
                    <a:pt x="1574" y="114"/>
                  </a:lnTo>
                  <a:lnTo>
                    <a:pt x="1685" y="56"/>
                  </a:lnTo>
                  <a:lnTo>
                    <a:pt x="1791" y="0"/>
                  </a:lnTo>
                  <a:lnTo>
                    <a:pt x="1801" y="74"/>
                  </a:lnTo>
                  <a:lnTo>
                    <a:pt x="1801" y="147"/>
                  </a:lnTo>
                  <a:lnTo>
                    <a:pt x="1795" y="217"/>
                  </a:lnTo>
                  <a:lnTo>
                    <a:pt x="1779" y="284"/>
                  </a:lnTo>
                  <a:lnTo>
                    <a:pt x="1756" y="349"/>
                  </a:lnTo>
                  <a:lnTo>
                    <a:pt x="1731" y="408"/>
                  </a:lnTo>
                  <a:lnTo>
                    <a:pt x="1698" y="464"/>
                  </a:lnTo>
                  <a:lnTo>
                    <a:pt x="1660" y="509"/>
                  </a:lnTo>
                  <a:lnTo>
                    <a:pt x="1594" y="545"/>
                  </a:lnTo>
                  <a:lnTo>
                    <a:pt x="1526" y="580"/>
                  </a:lnTo>
                  <a:lnTo>
                    <a:pt x="1457" y="614"/>
                  </a:lnTo>
                  <a:lnTo>
                    <a:pt x="1392" y="648"/>
                  </a:lnTo>
                  <a:lnTo>
                    <a:pt x="1321" y="683"/>
                  </a:lnTo>
                  <a:lnTo>
                    <a:pt x="1252" y="716"/>
                  </a:lnTo>
                  <a:lnTo>
                    <a:pt x="1181" y="752"/>
                  </a:lnTo>
                  <a:lnTo>
                    <a:pt x="1114" y="784"/>
                  </a:lnTo>
                  <a:lnTo>
                    <a:pt x="1043" y="817"/>
                  </a:lnTo>
                  <a:lnTo>
                    <a:pt x="972" y="851"/>
                  </a:lnTo>
                  <a:lnTo>
                    <a:pt x="938" y="865"/>
                  </a:lnTo>
                  <a:lnTo>
                    <a:pt x="0" y="865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0" name="Freeform 96"/>
            <p:cNvSpPr>
              <a:spLocks/>
            </p:cNvSpPr>
            <p:nvPr/>
          </p:nvSpPr>
          <p:spPr bwMode="auto">
            <a:xfrm>
              <a:off x="4032" y="3047"/>
              <a:ext cx="25" cy="59"/>
            </a:xfrm>
            <a:custGeom>
              <a:avLst/>
              <a:gdLst>
                <a:gd name="T0" fmla="*/ 0 w 289"/>
                <a:gd name="T1" fmla="*/ 0 h 676"/>
                <a:gd name="T2" fmla="*/ 0 w 289"/>
                <a:gd name="T3" fmla="*/ 0 h 676"/>
                <a:gd name="T4" fmla="*/ 0 w 289"/>
                <a:gd name="T5" fmla="*/ 0 h 676"/>
                <a:gd name="T6" fmla="*/ 0 w 289"/>
                <a:gd name="T7" fmla="*/ 0 h 676"/>
                <a:gd name="T8" fmla="*/ 0 w 289"/>
                <a:gd name="T9" fmla="*/ 0 h 676"/>
                <a:gd name="T10" fmla="*/ 0 w 289"/>
                <a:gd name="T11" fmla="*/ 0 h 676"/>
                <a:gd name="T12" fmla="*/ 0 w 289"/>
                <a:gd name="T13" fmla="*/ 0 h 676"/>
                <a:gd name="T14" fmla="*/ 0 w 289"/>
                <a:gd name="T15" fmla="*/ 0 h 676"/>
                <a:gd name="T16" fmla="*/ 0 w 289"/>
                <a:gd name="T17" fmla="*/ 0 h 676"/>
                <a:gd name="T18" fmla="*/ 0 w 289"/>
                <a:gd name="T19" fmla="*/ 0 h 676"/>
                <a:gd name="T20" fmla="*/ 0 w 289"/>
                <a:gd name="T21" fmla="*/ 0 h 676"/>
                <a:gd name="T22" fmla="*/ 0 w 289"/>
                <a:gd name="T23" fmla="*/ 0 h 676"/>
                <a:gd name="T24" fmla="*/ 0 w 289"/>
                <a:gd name="T25" fmla="*/ 0 h 676"/>
                <a:gd name="T26" fmla="*/ 0 w 289"/>
                <a:gd name="T27" fmla="*/ 0 h 676"/>
                <a:gd name="T28" fmla="*/ 0 w 289"/>
                <a:gd name="T29" fmla="*/ 0 h 676"/>
                <a:gd name="T30" fmla="*/ 0 w 289"/>
                <a:gd name="T31" fmla="*/ 0 h 676"/>
                <a:gd name="T32" fmla="*/ 0 w 289"/>
                <a:gd name="T33" fmla="*/ 0 h 6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9"/>
                <a:gd name="T52" fmla="*/ 0 h 676"/>
                <a:gd name="T53" fmla="*/ 289 w 289"/>
                <a:gd name="T54" fmla="*/ 676 h 6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9" h="676">
                  <a:moveTo>
                    <a:pt x="10" y="0"/>
                  </a:moveTo>
                  <a:lnTo>
                    <a:pt x="0" y="94"/>
                  </a:lnTo>
                  <a:lnTo>
                    <a:pt x="3" y="228"/>
                  </a:lnTo>
                  <a:lnTo>
                    <a:pt x="30" y="352"/>
                  </a:lnTo>
                  <a:lnTo>
                    <a:pt x="87" y="466"/>
                  </a:lnTo>
                  <a:lnTo>
                    <a:pt x="168" y="573"/>
                  </a:lnTo>
                  <a:lnTo>
                    <a:pt x="281" y="676"/>
                  </a:lnTo>
                  <a:lnTo>
                    <a:pt x="246" y="605"/>
                  </a:lnTo>
                  <a:lnTo>
                    <a:pt x="223" y="524"/>
                  </a:lnTo>
                  <a:lnTo>
                    <a:pt x="210" y="435"/>
                  </a:lnTo>
                  <a:lnTo>
                    <a:pt x="208" y="347"/>
                  </a:lnTo>
                  <a:lnTo>
                    <a:pt x="216" y="261"/>
                  </a:lnTo>
                  <a:lnTo>
                    <a:pt x="231" y="180"/>
                  </a:lnTo>
                  <a:lnTo>
                    <a:pt x="257" y="107"/>
                  </a:lnTo>
                  <a:lnTo>
                    <a:pt x="289" y="43"/>
                  </a:lnTo>
                  <a:lnTo>
                    <a:pt x="253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1" name="Freeform 97"/>
            <p:cNvSpPr>
              <a:spLocks/>
            </p:cNvSpPr>
            <p:nvPr/>
          </p:nvSpPr>
          <p:spPr bwMode="auto">
            <a:xfrm>
              <a:off x="4346" y="3047"/>
              <a:ext cx="289" cy="81"/>
            </a:xfrm>
            <a:custGeom>
              <a:avLst/>
              <a:gdLst>
                <a:gd name="T0" fmla="*/ 0 w 3328"/>
                <a:gd name="T1" fmla="*/ 0 h 929"/>
                <a:gd name="T2" fmla="*/ 0 w 3328"/>
                <a:gd name="T3" fmla="*/ 0 h 929"/>
                <a:gd name="T4" fmla="*/ 0 w 3328"/>
                <a:gd name="T5" fmla="*/ 0 h 929"/>
                <a:gd name="T6" fmla="*/ 0 w 3328"/>
                <a:gd name="T7" fmla="*/ 0 h 929"/>
                <a:gd name="T8" fmla="*/ 0 w 3328"/>
                <a:gd name="T9" fmla="*/ 0 h 929"/>
                <a:gd name="T10" fmla="*/ 0 w 3328"/>
                <a:gd name="T11" fmla="*/ 0 h 929"/>
                <a:gd name="T12" fmla="*/ 0 w 3328"/>
                <a:gd name="T13" fmla="*/ 0 h 929"/>
                <a:gd name="T14" fmla="*/ 0 w 3328"/>
                <a:gd name="T15" fmla="*/ 0 h 929"/>
                <a:gd name="T16" fmla="*/ 0 w 3328"/>
                <a:gd name="T17" fmla="*/ 0 h 929"/>
                <a:gd name="T18" fmla="*/ 0 w 3328"/>
                <a:gd name="T19" fmla="*/ 0 h 929"/>
                <a:gd name="T20" fmla="*/ 0 w 3328"/>
                <a:gd name="T21" fmla="*/ 0 h 929"/>
                <a:gd name="T22" fmla="*/ 0 w 3328"/>
                <a:gd name="T23" fmla="*/ 0 h 929"/>
                <a:gd name="T24" fmla="*/ 0 w 3328"/>
                <a:gd name="T25" fmla="*/ 0 h 929"/>
                <a:gd name="T26" fmla="*/ 0 w 3328"/>
                <a:gd name="T27" fmla="*/ 0 h 929"/>
                <a:gd name="T28" fmla="*/ 0 w 3328"/>
                <a:gd name="T29" fmla="*/ 0 h 929"/>
                <a:gd name="T30" fmla="*/ 0 w 3328"/>
                <a:gd name="T31" fmla="*/ 0 h 929"/>
                <a:gd name="T32" fmla="*/ 0 w 3328"/>
                <a:gd name="T33" fmla="*/ 0 h 929"/>
                <a:gd name="T34" fmla="*/ 0 w 3328"/>
                <a:gd name="T35" fmla="*/ 0 h 929"/>
                <a:gd name="T36" fmla="*/ 0 w 3328"/>
                <a:gd name="T37" fmla="*/ 0 h 929"/>
                <a:gd name="T38" fmla="*/ 0 w 3328"/>
                <a:gd name="T39" fmla="*/ 0 h 929"/>
                <a:gd name="T40" fmla="*/ 0 w 3328"/>
                <a:gd name="T41" fmla="*/ 0 h 929"/>
                <a:gd name="T42" fmla="*/ 0 w 3328"/>
                <a:gd name="T43" fmla="*/ 0 h 929"/>
                <a:gd name="T44" fmla="*/ 0 w 3328"/>
                <a:gd name="T45" fmla="*/ 0 h 929"/>
                <a:gd name="T46" fmla="*/ 0 w 3328"/>
                <a:gd name="T47" fmla="*/ 0 h 929"/>
                <a:gd name="T48" fmla="*/ 0 w 3328"/>
                <a:gd name="T49" fmla="*/ 0 h 929"/>
                <a:gd name="T50" fmla="*/ 0 w 3328"/>
                <a:gd name="T51" fmla="*/ 0 h 929"/>
                <a:gd name="T52" fmla="*/ 0 w 3328"/>
                <a:gd name="T53" fmla="*/ 0 h 929"/>
                <a:gd name="T54" fmla="*/ 0 w 3328"/>
                <a:gd name="T55" fmla="*/ 0 h 929"/>
                <a:gd name="T56" fmla="*/ 0 w 3328"/>
                <a:gd name="T57" fmla="*/ 0 h 929"/>
                <a:gd name="T58" fmla="*/ 0 w 3328"/>
                <a:gd name="T59" fmla="*/ 0 h 929"/>
                <a:gd name="T60" fmla="*/ 0 w 3328"/>
                <a:gd name="T61" fmla="*/ 0 h 929"/>
                <a:gd name="T62" fmla="*/ 0 w 3328"/>
                <a:gd name="T63" fmla="*/ 0 h 929"/>
                <a:gd name="T64" fmla="*/ 0 w 3328"/>
                <a:gd name="T65" fmla="*/ 0 h 929"/>
                <a:gd name="T66" fmla="*/ 0 w 3328"/>
                <a:gd name="T67" fmla="*/ 0 h 929"/>
                <a:gd name="T68" fmla="*/ 0 w 3328"/>
                <a:gd name="T69" fmla="*/ 0 h 929"/>
                <a:gd name="T70" fmla="*/ 0 w 3328"/>
                <a:gd name="T71" fmla="*/ 0 h 929"/>
                <a:gd name="T72" fmla="*/ 0 w 3328"/>
                <a:gd name="T73" fmla="*/ 0 h 9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28"/>
                <a:gd name="T112" fmla="*/ 0 h 929"/>
                <a:gd name="T113" fmla="*/ 3328 w 3328"/>
                <a:gd name="T114" fmla="*/ 929 h 9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28" h="929">
                  <a:moveTo>
                    <a:pt x="2390" y="0"/>
                  </a:moveTo>
                  <a:lnTo>
                    <a:pt x="2319" y="31"/>
                  </a:lnTo>
                  <a:lnTo>
                    <a:pt x="2182" y="91"/>
                  </a:lnTo>
                  <a:lnTo>
                    <a:pt x="2046" y="150"/>
                  </a:lnTo>
                  <a:lnTo>
                    <a:pt x="1906" y="208"/>
                  </a:lnTo>
                  <a:lnTo>
                    <a:pt x="1770" y="266"/>
                  </a:lnTo>
                  <a:lnTo>
                    <a:pt x="1631" y="322"/>
                  </a:lnTo>
                  <a:lnTo>
                    <a:pt x="1491" y="377"/>
                  </a:lnTo>
                  <a:lnTo>
                    <a:pt x="1352" y="433"/>
                  </a:lnTo>
                  <a:lnTo>
                    <a:pt x="1213" y="486"/>
                  </a:lnTo>
                  <a:lnTo>
                    <a:pt x="1074" y="539"/>
                  </a:lnTo>
                  <a:lnTo>
                    <a:pt x="938" y="589"/>
                  </a:lnTo>
                  <a:lnTo>
                    <a:pt x="800" y="640"/>
                  </a:lnTo>
                  <a:lnTo>
                    <a:pt x="664" y="688"/>
                  </a:lnTo>
                  <a:lnTo>
                    <a:pt x="529" y="737"/>
                  </a:lnTo>
                  <a:lnTo>
                    <a:pt x="395" y="782"/>
                  </a:lnTo>
                  <a:lnTo>
                    <a:pt x="262" y="826"/>
                  </a:lnTo>
                  <a:lnTo>
                    <a:pt x="130" y="866"/>
                  </a:lnTo>
                  <a:lnTo>
                    <a:pt x="0" y="907"/>
                  </a:lnTo>
                  <a:lnTo>
                    <a:pt x="37" y="913"/>
                  </a:lnTo>
                  <a:lnTo>
                    <a:pt x="77" y="919"/>
                  </a:lnTo>
                  <a:lnTo>
                    <a:pt x="118" y="923"/>
                  </a:lnTo>
                  <a:lnTo>
                    <a:pt x="163" y="926"/>
                  </a:lnTo>
                  <a:lnTo>
                    <a:pt x="211" y="929"/>
                  </a:lnTo>
                  <a:lnTo>
                    <a:pt x="262" y="929"/>
                  </a:lnTo>
                  <a:lnTo>
                    <a:pt x="314" y="929"/>
                  </a:lnTo>
                  <a:lnTo>
                    <a:pt x="371" y="926"/>
                  </a:lnTo>
                  <a:lnTo>
                    <a:pt x="428" y="921"/>
                  </a:lnTo>
                  <a:lnTo>
                    <a:pt x="487" y="919"/>
                  </a:lnTo>
                  <a:lnTo>
                    <a:pt x="547" y="911"/>
                  </a:lnTo>
                  <a:lnTo>
                    <a:pt x="608" y="907"/>
                  </a:lnTo>
                  <a:lnTo>
                    <a:pt x="671" y="896"/>
                  </a:lnTo>
                  <a:lnTo>
                    <a:pt x="732" y="889"/>
                  </a:lnTo>
                  <a:lnTo>
                    <a:pt x="798" y="878"/>
                  </a:lnTo>
                  <a:lnTo>
                    <a:pt x="861" y="868"/>
                  </a:lnTo>
                  <a:lnTo>
                    <a:pt x="924" y="858"/>
                  </a:lnTo>
                  <a:lnTo>
                    <a:pt x="991" y="846"/>
                  </a:lnTo>
                  <a:lnTo>
                    <a:pt x="1054" y="832"/>
                  </a:lnTo>
                  <a:lnTo>
                    <a:pt x="1117" y="820"/>
                  </a:lnTo>
                  <a:lnTo>
                    <a:pt x="1181" y="808"/>
                  </a:lnTo>
                  <a:lnTo>
                    <a:pt x="1240" y="792"/>
                  </a:lnTo>
                  <a:lnTo>
                    <a:pt x="1301" y="779"/>
                  </a:lnTo>
                  <a:lnTo>
                    <a:pt x="1360" y="765"/>
                  </a:lnTo>
                  <a:lnTo>
                    <a:pt x="1416" y="749"/>
                  </a:lnTo>
                  <a:lnTo>
                    <a:pt x="1471" y="734"/>
                  </a:lnTo>
                  <a:lnTo>
                    <a:pt x="1524" y="719"/>
                  </a:lnTo>
                  <a:lnTo>
                    <a:pt x="1574" y="704"/>
                  </a:lnTo>
                  <a:lnTo>
                    <a:pt x="1625" y="688"/>
                  </a:lnTo>
                  <a:lnTo>
                    <a:pt x="1671" y="674"/>
                  </a:lnTo>
                  <a:lnTo>
                    <a:pt x="1712" y="658"/>
                  </a:lnTo>
                  <a:lnTo>
                    <a:pt x="1752" y="643"/>
                  </a:lnTo>
                  <a:lnTo>
                    <a:pt x="1825" y="618"/>
                  </a:lnTo>
                  <a:lnTo>
                    <a:pt x="1898" y="589"/>
                  </a:lnTo>
                  <a:lnTo>
                    <a:pt x="1973" y="562"/>
                  </a:lnTo>
                  <a:lnTo>
                    <a:pt x="2046" y="534"/>
                  </a:lnTo>
                  <a:lnTo>
                    <a:pt x="2119" y="506"/>
                  </a:lnTo>
                  <a:lnTo>
                    <a:pt x="2192" y="478"/>
                  </a:lnTo>
                  <a:lnTo>
                    <a:pt x="2266" y="451"/>
                  </a:lnTo>
                  <a:lnTo>
                    <a:pt x="2342" y="421"/>
                  </a:lnTo>
                  <a:lnTo>
                    <a:pt x="2415" y="393"/>
                  </a:lnTo>
                  <a:lnTo>
                    <a:pt x="2488" y="362"/>
                  </a:lnTo>
                  <a:lnTo>
                    <a:pt x="2562" y="332"/>
                  </a:lnTo>
                  <a:lnTo>
                    <a:pt x="2635" y="304"/>
                  </a:lnTo>
                  <a:lnTo>
                    <a:pt x="2709" y="273"/>
                  </a:lnTo>
                  <a:lnTo>
                    <a:pt x="2782" y="241"/>
                  </a:lnTo>
                  <a:lnTo>
                    <a:pt x="2856" y="210"/>
                  </a:lnTo>
                  <a:lnTo>
                    <a:pt x="2929" y="180"/>
                  </a:lnTo>
                  <a:lnTo>
                    <a:pt x="3002" y="148"/>
                  </a:lnTo>
                  <a:lnTo>
                    <a:pt x="3073" y="117"/>
                  </a:lnTo>
                  <a:lnTo>
                    <a:pt x="3146" y="83"/>
                  </a:lnTo>
                  <a:lnTo>
                    <a:pt x="3217" y="51"/>
                  </a:lnTo>
                  <a:lnTo>
                    <a:pt x="3291" y="18"/>
                  </a:lnTo>
                  <a:lnTo>
                    <a:pt x="3328" y="0"/>
                  </a:lnTo>
                  <a:lnTo>
                    <a:pt x="2390" y="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2" name="Freeform 98"/>
            <p:cNvSpPr>
              <a:spLocks/>
            </p:cNvSpPr>
            <p:nvPr/>
          </p:nvSpPr>
          <p:spPr bwMode="auto">
            <a:xfrm>
              <a:off x="4080" y="3060"/>
              <a:ext cx="203" cy="88"/>
            </a:xfrm>
            <a:custGeom>
              <a:avLst/>
              <a:gdLst>
                <a:gd name="T0" fmla="*/ 0 w 2338"/>
                <a:gd name="T1" fmla="*/ 0 h 1010"/>
                <a:gd name="T2" fmla="*/ 0 w 2338"/>
                <a:gd name="T3" fmla="*/ 0 h 1010"/>
                <a:gd name="T4" fmla="*/ 0 w 2338"/>
                <a:gd name="T5" fmla="*/ 0 h 1010"/>
                <a:gd name="T6" fmla="*/ 0 w 2338"/>
                <a:gd name="T7" fmla="*/ 0 h 1010"/>
                <a:gd name="T8" fmla="*/ 0 w 2338"/>
                <a:gd name="T9" fmla="*/ 0 h 1010"/>
                <a:gd name="T10" fmla="*/ 0 w 2338"/>
                <a:gd name="T11" fmla="*/ 0 h 1010"/>
                <a:gd name="T12" fmla="*/ 0 w 2338"/>
                <a:gd name="T13" fmla="*/ 0 h 1010"/>
                <a:gd name="T14" fmla="*/ 0 w 2338"/>
                <a:gd name="T15" fmla="*/ 0 h 1010"/>
                <a:gd name="T16" fmla="*/ 0 w 2338"/>
                <a:gd name="T17" fmla="*/ 0 h 1010"/>
                <a:gd name="T18" fmla="*/ 0 w 2338"/>
                <a:gd name="T19" fmla="*/ 0 h 1010"/>
                <a:gd name="T20" fmla="*/ 0 w 2338"/>
                <a:gd name="T21" fmla="*/ 0 h 1010"/>
                <a:gd name="T22" fmla="*/ 0 w 2338"/>
                <a:gd name="T23" fmla="*/ 0 h 1010"/>
                <a:gd name="T24" fmla="*/ 0 w 2338"/>
                <a:gd name="T25" fmla="*/ 0 h 1010"/>
                <a:gd name="T26" fmla="*/ 0 w 2338"/>
                <a:gd name="T27" fmla="*/ 0 h 1010"/>
                <a:gd name="T28" fmla="*/ 0 w 2338"/>
                <a:gd name="T29" fmla="*/ 0 h 1010"/>
                <a:gd name="T30" fmla="*/ 0 w 2338"/>
                <a:gd name="T31" fmla="*/ 0 h 1010"/>
                <a:gd name="T32" fmla="*/ 0 w 2338"/>
                <a:gd name="T33" fmla="*/ 0 h 1010"/>
                <a:gd name="T34" fmla="*/ 0 w 2338"/>
                <a:gd name="T35" fmla="*/ 0 h 1010"/>
                <a:gd name="T36" fmla="*/ 0 w 2338"/>
                <a:gd name="T37" fmla="*/ 0 h 1010"/>
                <a:gd name="T38" fmla="*/ 0 w 2338"/>
                <a:gd name="T39" fmla="*/ 0 h 1010"/>
                <a:gd name="T40" fmla="*/ 0 w 2338"/>
                <a:gd name="T41" fmla="*/ 0 h 1010"/>
                <a:gd name="T42" fmla="*/ 0 w 2338"/>
                <a:gd name="T43" fmla="*/ 0 h 1010"/>
                <a:gd name="T44" fmla="*/ 0 w 2338"/>
                <a:gd name="T45" fmla="*/ 0 h 1010"/>
                <a:gd name="T46" fmla="*/ 0 w 2338"/>
                <a:gd name="T47" fmla="*/ 0 h 1010"/>
                <a:gd name="T48" fmla="*/ 0 w 2338"/>
                <a:gd name="T49" fmla="*/ 0 h 1010"/>
                <a:gd name="T50" fmla="*/ 0 w 2338"/>
                <a:gd name="T51" fmla="*/ 0 h 1010"/>
                <a:gd name="T52" fmla="*/ 0 w 2338"/>
                <a:gd name="T53" fmla="*/ 0 h 1010"/>
                <a:gd name="T54" fmla="*/ 0 w 2338"/>
                <a:gd name="T55" fmla="*/ 0 h 1010"/>
                <a:gd name="T56" fmla="*/ 0 w 2338"/>
                <a:gd name="T57" fmla="*/ 0 h 1010"/>
                <a:gd name="T58" fmla="*/ 0 w 2338"/>
                <a:gd name="T59" fmla="*/ 0 h 1010"/>
                <a:gd name="T60" fmla="*/ 0 w 2338"/>
                <a:gd name="T61" fmla="*/ 0 h 1010"/>
                <a:gd name="T62" fmla="*/ 0 w 2338"/>
                <a:gd name="T63" fmla="*/ 0 h 1010"/>
                <a:gd name="T64" fmla="*/ 0 w 2338"/>
                <a:gd name="T65" fmla="*/ 0 h 1010"/>
                <a:gd name="T66" fmla="*/ 0 w 2338"/>
                <a:gd name="T67" fmla="*/ 0 h 1010"/>
                <a:gd name="T68" fmla="*/ 0 w 2338"/>
                <a:gd name="T69" fmla="*/ 0 h 1010"/>
                <a:gd name="T70" fmla="*/ 0 w 2338"/>
                <a:gd name="T71" fmla="*/ 0 h 1010"/>
                <a:gd name="T72" fmla="*/ 0 w 2338"/>
                <a:gd name="T73" fmla="*/ 0 h 1010"/>
                <a:gd name="T74" fmla="*/ 0 w 2338"/>
                <a:gd name="T75" fmla="*/ 0 h 1010"/>
                <a:gd name="T76" fmla="*/ 0 w 2338"/>
                <a:gd name="T77" fmla="*/ 0 h 1010"/>
                <a:gd name="T78" fmla="*/ 0 w 2338"/>
                <a:gd name="T79" fmla="*/ 0 h 10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38"/>
                <a:gd name="T121" fmla="*/ 0 h 1010"/>
                <a:gd name="T122" fmla="*/ 2338 w 2338"/>
                <a:gd name="T123" fmla="*/ 1010 h 10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38" h="1010">
                  <a:moveTo>
                    <a:pt x="132" y="787"/>
                  </a:moveTo>
                  <a:lnTo>
                    <a:pt x="88" y="696"/>
                  </a:lnTo>
                  <a:lnTo>
                    <a:pt x="53" y="599"/>
                  </a:lnTo>
                  <a:lnTo>
                    <a:pt x="25" y="504"/>
                  </a:lnTo>
                  <a:lnTo>
                    <a:pt x="7" y="403"/>
                  </a:lnTo>
                  <a:lnTo>
                    <a:pt x="0" y="301"/>
                  </a:lnTo>
                  <a:lnTo>
                    <a:pt x="5" y="202"/>
                  </a:lnTo>
                  <a:lnTo>
                    <a:pt x="27" y="101"/>
                  </a:lnTo>
                  <a:lnTo>
                    <a:pt x="65" y="0"/>
                  </a:lnTo>
                  <a:lnTo>
                    <a:pt x="122" y="22"/>
                  </a:lnTo>
                  <a:lnTo>
                    <a:pt x="182" y="43"/>
                  </a:lnTo>
                  <a:lnTo>
                    <a:pt x="240" y="63"/>
                  </a:lnTo>
                  <a:lnTo>
                    <a:pt x="304" y="81"/>
                  </a:lnTo>
                  <a:lnTo>
                    <a:pt x="367" y="99"/>
                  </a:lnTo>
                  <a:lnTo>
                    <a:pt x="432" y="114"/>
                  </a:lnTo>
                  <a:lnTo>
                    <a:pt x="501" y="127"/>
                  </a:lnTo>
                  <a:lnTo>
                    <a:pt x="569" y="139"/>
                  </a:lnTo>
                  <a:lnTo>
                    <a:pt x="637" y="152"/>
                  </a:lnTo>
                  <a:lnTo>
                    <a:pt x="708" y="162"/>
                  </a:lnTo>
                  <a:lnTo>
                    <a:pt x="779" y="170"/>
                  </a:lnTo>
                  <a:lnTo>
                    <a:pt x="853" y="178"/>
                  </a:lnTo>
                  <a:lnTo>
                    <a:pt x="924" y="184"/>
                  </a:lnTo>
                  <a:lnTo>
                    <a:pt x="997" y="190"/>
                  </a:lnTo>
                  <a:lnTo>
                    <a:pt x="1070" y="192"/>
                  </a:lnTo>
                  <a:lnTo>
                    <a:pt x="1143" y="195"/>
                  </a:lnTo>
                  <a:lnTo>
                    <a:pt x="1218" y="198"/>
                  </a:lnTo>
                  <a:lnTo>
                    <a:pt x="1293" y="200"/>
                  </a:lnTo>
                  <a:lnTo>
                    <a:pt x="1366" y="200"/>
                  </a:lnTo>
                  <a:lnTo>
                    <a:pt x="1440" y="200"/>
                  </a:lnTo>
                  <a:lnTo>
                    <a:pt x="1511" y="198"/>
                  </a:lnTo>
                  <a:lnTo>
                    <a:pt x="1584" y="195"/>
                  </a:lnTo>
                  <a:lnTo>
                    <a:pt x="1655" y="192"/>
                  </a:lnTo>
                  <a:lnTo>
                    <a:pt x="1726" y="188"/>
                  </a:lnTo>
                  <a:lnTo>
                    <a:pt x="1797" y="182"/>
                  </a:lnTo>
                  <a:lnTo>
                    <a:pt x="1864" y="178"/>
                  </a:lnTo>
                  <a:lnTo>
                    <a:pt x="1933" y="172"/>
                  </a:lnTo>
                  <a:lnTo>
                    <a:pt x="1999" y="164"/>
                  </a:lnTo>
                  <a:lnTo>
                    <a:pt x="2065" y="160"/>
                  </a:lnTo>
                  <a:lnTo>
                    <a:pt x="2128" y="152"/>
                  </a:lnTo>
                  <a:lnTo>
                    <a:pt x="2188" y="142"/>
                  </a:lnTo>
                  <a:lnTo>
                    <a:pt x="2249" y="134"/>
                  </a:lnTo>
                  <a:lnTo>
                    <a:pt x="2293" y="243"/>
                  </a:lnTo>
                  <a:lnTo>
                    <a:pt x="2323" y="360"/>
                  </a:lnTo>
                  <a:lnTo>
                    <a:pt x="2338" y="478"/>
                  </a:lnTo>
                  <a:lnTo>
                    <a:pt x="2338" y="597"/>
                  </a:lnTo>
                  <a:lnTo>
                    <a:pt x="2318" y="711"/>
                  </a:lnTo>
                  <a:lnTo>
                    <a:pt x="2280" y="818"/>
                  </a:lnTo>
                  <a:lnTo>
                    <a:pt x="2219" y="911"/>
                  </a:lnTo>
                  <a:lnTo>
                    <a:pt x="2136" y="990"/>
                  </a:lnTo>
                  <a:lnTo>
                    <a:pt x="2070" y="994"/>
                  </a:lnTo>
                  <a:lnTo>
                    <a:pt x="2002" y="1000"/>
                  </a:lnTo>
                  <a:lnTo>
                    <a:pt x="1935" y="1002"/>
                  </a:lnTo>
                  <a:lnTo>
                    <a:pt x="1870" y="1006"/>
                  </a:lnTo>
                  <a:lnTo>
                    <a:pt x="1805" y="1006"/>
                  </a:lnTo>
                  <a:lnTo>
                    <a:pt x="1738" y="1010"/>
                  </a:lnTo>
                  <a:lnTo>
                    <a:pt x="1673" y="1010"/>
                  </a:lnTo>
                  <a:lnTo>
                    <a:pt x="1607" y="1010"/>
                  </a:lnTo>
                  <a:lnTo>
                    <a:pt x="1542" y="1010"/>
                  </a:lnTo>
                  <a:lnTo>
                    <a:pt x="1475" y="1006"/>
                  </a:lnTo>
                  <a:lnTo>
                    <a:pt x="1410" y="1004"/>
                  </a:lnTo>
                  <a:lnTo>
                    <a:pt x="1346" y="1002"/>
                  </a:lnTo>
                  <a:lnTo>
                    <a:pt x="1281" y="1000"/>
                  </a:lnTo>
                  <a:lnTo>
                    <a:pt x="1218" y="994"/>
                  </a:lnTo>
                  <a:lnTo>
                    <a:pt x="1151" y="990"/>
                  </a:lnTo>
                  <a:lnTo>
                    <a:pt x="1088" y="982"/>
                  </a:lnTo>
                  <a:lnTo>
                    <a:pt x="1025" y="976"/>
                  </a:lnTo>
                  <a:lnTo>
                    <a:pt x="964" y="969"/>
                  </a:lnTo>
                  <a:lnTo>
                    <a:pt x="900" y="961"/>
                  </a:lnTo>
                  <a:lnTo>
                    <a:pt x="837" y="951"/>
                  </a:lnTo>
                  <a:lnTo>
                    <a:pt x="776" y="941"/>
                  </a:lnTo>
                  <a:lnTo>
                    <a:pt x="716" y="931"/>
                  </a:lnTo>
                  <a:lnTo>
                    <a:pt x="655" y="921"/>
                  </a:lnTo>
                  <a:lnTo>
                    <a:pt x="594" y="909"/>
                  </a:lnTo>
                  <a:lnTo>
                    <a:pt x="533" y="895"/>
                  </a:lnTo>
                  <a:lnTo>
                    <a:pt x="476" y="883"/>
                  </a:lnTo>
                  <a:lnTo>
                    <a:pt x="418" y="868"/>
                  </a:lnTo>
                  <a:lnTo>
                    <a:pt x="359" y="852"/>
                  </a:lnTo>
                  <a:lnTo>
                    <a:pt x="301" y="838"/>
                  </a:lnTo>
                  <a:lnTo>
                    <a:pt x="243" y="822"/>
                  </a:lnTo>
                  <a:lnTo>
                    <a:pt x="187" y="804"/>
                  </a:lnTo>
                  <a:lnTo>
                    <a:pt x="132" y="787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3" name="Freeform 99"/>
            <p:cNvSpPr>
              <a:spLocks/>
            </p:cNvSpPr>
            <p:nvPr/>
          </p:nvSpPr>
          <p:spPr bwMode="auto">
            <a:xfrm>
              <a:off x="4346" y="3102"/>
              <a:ext cx="153" cy="27"/>
            </a:xfrm>
            <a:custGeom>
              <a:avLst/>
              <a:gdLst>
                <a:gd name="T0" fmla="*/ 0 w 1767"/>
                <a:gd name="T1" fmla="*/ 0 h 311"/>
                <a:gd name="T2" fmla="*/ 0 w 1767"/>
                <a:gd name="T3" fmla="*/ 0 h 311"/>
                <a:gd name="T4" fmla="*/ 0 w 1767"/>
                <a:gd name="T5" fmla="*/ 0 h 311"/>
                <a:gd name="T6" fmla="*/ 0 w 1767"/>
                <a:gd name="T7" fmla="*/ 0 h 311"/>
                <a:gd name="T8" fmla="*/ 0 w 1767"/>
                <a:gd name="T9" fmla="*/ 0 h 311"/>
                <a:gd name="T10" fmla="*/ 0 w 1767"/>
                <a:gd name="T11" fmla="*/ 0 h 311"/>
                <a:gd name="T12" fmla="*/ 0 w 1767"/>
                <a:gd name="T13" fmla="*/ 0 h 311"/>
                <a:gd name="T14" fmla="*/ 0 w 1767"/>
                <a:gd name="T15" fmla="*/ 0 h 311"/>
                <a:gd name="T16" fmla="*/ 0 w 1767"/>
                <a:gd name="T17" fmla="*/ 0 h 311"/>
                <a:gd name="T18" fmla="*/ 0 w 1767"/>
                <a:gd name="T19" fmla="*/ 0 h 311"/>
                <a:gd name="T20" fmla="*/ 0 w 1767"/>
                <a:gd name="T21" fmla="*/ 0 h 311"/>
                <a:gd name="T22" fmla="*/ 0 w 1767"/>
                <a:gd name="T23" fmla="*/ 0 h 311"/>
                <a:gd name="T24" fmla="*/ 0 w 1767"/>
                <a:gd name="T25" fmla="*/ 0 h 311"/>
                <a:gd name="T26" fmla="*/ 0 w 1767"/>
                <a:gd name="T27" fmla="*/ 0 h 311"/>
                <a:gd name="T28" fmla="*/ 0 w 1767"/>
                <a:gd name="T29" fmla="*/ 0 h 311"/>
                <a:gd name="T30" fmla="*/ 0 w 1767"/>
                <a:gd name="T31" fmla="*/ 0 h 311"/>
                <a:gd name="T32" fmla="*/ 0 w 1767"/>
                <a:gd name="T33" fmla="*/ 0 h 311"/>
                <a:gd name="T34" fmla="*/ 0 w 1767"/>
                <a:gd name="T35" fmla="*/ 0 h 311"/>
                <a:gd name="T36" fmla="*/ 0 w 1767"/>
                <a:gd name="T37" fmla="*/ 0 h 311"/>
                <a:gd name="T38" fmla="*/ 0 w 1767"/>
                <a:gd name="T39" fmla="*/ 0 h 311"/>
                <a:gd name="T40" fmla="*/ 0 w 1767"/>
                <a:gd name="T41" fmla="*/ 0 h 311"/>
                <a:gd name="T42" fmla="*/ 0 w 1767"/>
                <a:gd name="T43" fmla="*/ 0 h 311"/>
                <a:gd name="T44" fmla="*/ 0 w 1767"/>
                <a:gd name="T45" fmla="*/ 0 h 311"/>
                <a:gd name="T46" fmla="*/ 0 w 1767"/>
                <a:gd name="T47" fmla="*/ 0 h 311"/>
                <a:gd name="T48" fmla="*/ 0 w 1767"/>
                <a:gd name="T49" fmla="*/ 0 h 311"/>
                <a:gd name="T50" fmla="*/ 0 w 1767"/>
                <a:gd name="T51" fmla="*/ 0 h 311"/>
                <a:gd name="T52" fmla="*/ 0 w 1767"/>
                <a:gd name="T53" fmla="*/ 0 h 311"/>
                <a:gd name="T54" fmla="*/ 0 w 1767"/>
                <a:gd name="T55" fmla="*/ 0 h 311"/>
                <a:gd name="T56" fmla="*/ 0 w 1767"/>
                <a:gd name="T57" fmla="*/ 0 h 311"/>
                <a:gd name="T58" fmla="*/ 0 w 1767"/>
                <a:gd name="T59" fmla="*/ 0 h 311"/>
                <a:gd name="T60" fmla="*/ 0 w 1767"/>
                <a:gd name="T61" fmla="*/ 0 h 311"/>
                <a:gd name="T62" fmla="*/ 0 w 1767"/>
                <a:gd name="T63" fmla="*/ 0 h 311"/>
                <a:gd name="T64" fmla="*/ 0 w 1767"/>
                <a:gd name="T65" fmla="*/ 0 h 311"/>
                <a:gd name="T66" fmla="*/ 0 w 1767"/>
                <a:gd name="T67" fmla="*/ 0 h 311"/>
                <a:gd name="T68" fmla="*/ 0 w 1767"/>
                <a:gd name="T69" fmla="*/ 0 h 311"/>
                <a:gd name="T70" fmla="*/ 0 w 1767"/>
                <a:gd name="T71" fmla="*/ 0 h 3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67"/>
                <a:gd name="T109" fmla="*/ 0 h 311"/>
                <a:gd name="T110" fmla="*/ 1767 w 1767"/>
                <a:gd name="T111" fmla="*/ 311 h 3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67" h="311">
                  <a:moveTo>
                    <a:pt x="1749" y="0"/>
                  </a:moveTo>
                  <a:lnTo>
                    <a:pt x="1749" y="0"/>
                  </a:lnTo>
                  <a:lnTo>
                    <a:pt x="1708" y="16"/>
                  </a:lnTo>
                  <a:lnTo>
                    <a:pt x="1668" y="30"/>
                  </a:lnTo>
                  <a:lnTo>
                    <a:pt x="1623" y="46"/>
                  </a:lnTo>
                  <a:lnTo>
                    <a:pt x="1572" y="61"/>
                  </a:lnTo>
                  <a:lnTo>
                    <a:pt x="1521" y="76"/>
                  </a:lnTo>
                  <a:lnTo>
                    <a:pt x="1471" y="91"/>
                  </a:lnTo>
                  <a:lnTo>
                    <a:pt x="1414" y="107"/>
                  </a:lnTo>
                  <a:lnTo>
                    <a:pt x="1359" y="121"/>
                  </a:lnTo>
                  <a:lnTo>
                    <a:pt x="1301" y="137"/>
                  </a:lnTo>
                  <a:lnTo>
                    <a:pt x="1240" y="149"/>
                  </a:lnTo>
                  <a:lnTo>
                    <a:pt x="1179" y="165"/>
                  </a:lnTo>
                  <a:lnTo>
                    <a:pt x="1116" y="178"/>
                  </a:lnTo>
                  <a:lnTo>
                    <a:pt x="1053" y="190"/>
                  </a:lnTo>
                  <a:lnTo>
                    <a:pt x="990" y="202"/>
                  </a:lnTo>
                  <a:lnTo>
                    <a:pt x="924" y="216"/>
                  </a:lnTo>
                  <a:lnTo>
                    <a:pt x="861" y="226"/>
                  </a:lnTo>
                  <a:lnTo>
                    <a:pt x="798" y="236"/>
                  </a:lnTo>
                  <a:lnTo>
                    <a:pt x="732" y="246"/>
                  </a:lnTo>
                  <a:lnTo>
                    <a:pt x="671" y="253"/>
                  </a:lnTo>
                  <a:lnTo>
                    <a:pt x="608" y="263"/>
                  </a:lnTo>
                  <a:lnTo>
                    <a:pt x="547" y="269"/>
                  </a:lnTo>
                  <a:lnTo>
                    <a:pt x="489" y="277"/>
                  </a:lnTo>
                  <a:lnTo>
                    <a:pt x="430" y="279"/>
                  </a:lnTo>
                  <a:lnTo>
                    <a:pt x="373" y="283"/>
                  </a:lnTo>
                  <a:lnTo>
                    <a:pt x="316" y="287"/>
                  </a:lnTo>
                  <a:lnTo>
                    <a:pt x="264" y="287"/>
                  </a:lnTo>
                  <a:lnTo>
                    <a:pt x="213" y="287"/>
                  </a:lnTo>
                  <a:lnTo>
                    <a:pt x="165" y="283"/>
                  </a:lnTo>
                  <a:lnTo>
                    <a:pt x="120" y="281"/>
                  </a:lnTo>
                  <a:lnTo>
                    <a:pt x="81" y="277"/>
                  </a:lnTo>
                  <a:lnTo>
                    <a:pt x="41" y="271"/>
                  </a:lnTo>
                  <a:lnTo>
                    <a:pt x="6" y="263"/>
                  </a:lnTo>
                  <a:lnTo>
                    <a:pt x="0" y="289"/>
                  </a:lnTo>
                  <a:lnTo>
                    <a:pt x="35" y="296"/>
                  </a:lnTo>
                  <a:lnTo>
                    <a:pt x="76" y="301"/>
                  </a:lnTo>
                  <a:lnTo>
                    <a:pt x="120" y="306"/>
                  </a:lnTo>
                  <a:lnTo>
                    <a:pt x="165" y="309"/>
                  </a:lnTo>
                  <a:lnTo>
                    <a:pt x="213" y="311"/>
                  </a:lnTo>
                  <a:lnTo>
                    <a:pt x="264" y="311"/>
                  </a:lnTo>
                  <a:lnTo>
                    <a:pt x="316" y="311"/>
                  </a:lnTo>
                  <a:lnTo>
                    <a:pt x="373" y="309"/>
                  </a:lnTo>
                  <a:lnTo>
                    <a:pt x="430" y="304"/>
                  </a:lnTo>
                  <a:lnTo>
                    <a:pt x="489" y="301"/>
                  </a:lnTo>
                  <a:lnTo>
                    <a:pt x="552" y="293"/>
                  </a:lnTo>
                  <a:lnTo>
                    <a:pt x="612" y="289"/>
                  </a:lnTo>
                  <a:lnTo>
                    <a:pt x="676" y="279"/>
                  </a:lnTo>
                  <a:lnTo>
                    <a:pt x="737" y="271"/>
                  </a:lnTo>
                  <a:lnTo>
                    <a:pt x="802" y="261"/>
                  </a:lnTo>
                  <a:lnTo>
                    <a:pt x="865" y="251"/>
                  </a:lnTo>
                  <a:lnTo>
                    <a:pt x="930" y="241"/>
                  </a:lnTo>
                  <a:lnTo>
                    <a:pt x="995" y="228"/>
                  </a:lnTo>
                  <a:lnTo>
                    <a:pt x="1058" y="216"/>
                  </a:lnTo>
                  <a:lnTo>
                    <a:pt x="1122" y="202"/>
                  </a:lnTo>
                  <a:lnTo>
                    <a:pt x="1185" y="190"/>
                  </a:lnTo>
                  <a:lnTo>
                    <a:pt x="1246" y="175"/>
                  </a:lnTo>
                  <a:lnTo>
                    <a:pt x="1306" y="162"/>
                  </a:lnTo>
                  <a:lnTo>
                    <a:pt x="1364" y="147"/>
                  </a:lnTo>
                  <a:lnTo>
                    <a:pt x="1420" y="131"/>
                  </a:lnTo>
                  <a:lnTo>
                    <a:pt x="1475" y="117"/>
                  </a:lnTo>
                  <a:lnTo>
                    <a:pt x="1531" y="101"/>
                  </a:lnTo>
                  <a:lnTo>
                    <a:pt x="1582" y="87"/>
                  </a:lnTo>
                  <a:lnTo>
                    <a:pt x="1633" y="71"/>
                  </a:lnTo>
                  <a:lnTo>
                    <a:pt x="1678" y="56"/>
                  </a:lnTo>
                  <a:lnTo>
                    <a:pt x="1718" y="40"/>
                  </a:lnTo>
                  <a:lnTo>
                    <a:pt x="1759" y="26"/>
                  </a:lnTo>
                  <a:lnTo>
                    <a:pt x="1767" y="18"/>
                  </a:lnTo>
                  <a:lnTo>
                    <a:pt x="1767" y="8"/>
                  </a:lnTo>
                  <a:lnTo>
                    <a:pt x="1759" y="0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4" name="Freeform 100"/>
            <p:cNvSpPr>
              <a:spLocks/>
            </p:cNvSpPr>
            <p:nvPr/>
          </p:nvSpPr>
          <p:spPr bwMode="auto">
            <a:xfrm>
              <a:off x="4498" y="3015"/>
              <a:ext cx="200" cy="89"/>
            </a:xfrm>
            <a:custGeom>
              <a:avLst/>
              <a:gdLst>
                <a:gd name="T0" fmla="*/ 0 w 2316"/>
                <a:gd name="T1" fmla="*/ 0 h 1027"/>
                <a:gd name="T2" fmla="*/ 0 w 2316"/>
                <a:gd name="T3" fmla="*/ 0 h 1027"/>
                <a:gd name="T4" fmla="*/ 0 w 2316"/>
                <a:gd name="T5" fmla="*/ 0 h 1027"/>
                <a:gd name="T6" fmla="*/ 0 w 2316"/>
                <a:gd name="T7" fmla="*/ 0 h 1027"/>
                <a:gd name="T8" fmla="*/ 0 w 2316"/>
                <a:gd name="T9" fmla="*/ 0 h 1027"/>
                <a:gd name="T10" fmla="*/ 0 w 2316"/>
                <a:gd name="T11" fmla="*/ 0 h 1027"/>
                <a:gd name="T12" fmla="*/ 0 w 2316"/>
                <a:gd name="T13" fmla="*/ 0 h 1027"/>
                <a:gd name="T14" fmla="*/ 0 w 2316"/>
                <a:gd name="T15" fmla="*/ 0 h 1027"/>
                <a:gd name="T16" fmla="*/ 0 w 2316"/>
                <a:gd name="T17" fmla="*/ 0 h 1027"/>
                <a:gd name="T18" fmla="*/ 0 w 2316"/>
                <a:gd name="T19" fmla="*/ 0 h 1027"/>
                <a:gd name="T20" fmla="*/ 0 w 2316"/>
                <a:gd name="T21" fmla="*/ 0 h 1027"/>
                <a:gd name="T22" fmla="*/ 0 w 2316"/>
                <a:gd name="T23" fmla="*/ 0 h 1027"/>
                <a:gd name="T24" fmla="*/ 0 w 2316"/>
                <a:gd name="T25" fmla="*/ 0 h 1027"/>
                <a:gd name="T26" fmla="*/ 0 w 2316"/>
                <a:gd name="T27" fmla="*/ 0 h 1027"/>
                <a:gd name="T28" fmla="*/ 0 w 2316"/>
                <a:gd name="T29" fmla="*/ 0 h 1027"/>
                <a:gd name="T30" fmla="*/ 0 w 2316"/>
                <a:gd name="T31" fmla="*/ 0 h 1027"/>
                <a:gd name="T32" fmla="*/ 0 w 2316"/>
                <a:gd name="T33" fmla="*/ 0 h 1027"/>
                <a:gd name="T34" fmla="*/ 0 w 2316"/>
                <a:gd name="T35" fmla="*/ 0 h 1027"/>
                <a:gd name="T36" fmla="*/ 0 w 2316"/>
                <a:gd name="T37" fmla="*/ 0 h 1027"/>
                <a:gd name="T38" fmla="*/ 0 w 2316"/>
                <a:gd name="T39" fmla="*/ 0 h 1027"/>
                <a:gd name="T40" fmla="*/ 0 w 2316"/>
                <a:gd name="T41" fmla="*/ 0 h 1027"/>
                <a:gd name="T42" fmla="*/ 0 w 2316"/>
                <a:gd name="T43" fmla="*/ 0 h 1027"/>
                <a:gd name="T44" fmla="*/ 0 w 2316"/>
                <a:gd name="T45" fmla="*/ 0 h 1027"/>
                <a:gd name="T46" fmla="*/ 0 w 2316"/>
                <a:gd name="T47" fmla="*/ 0 h 1027"/>
                <a:gd name="T48" fmla="*/ 0 w 2316"/>
                <a:gd name="T49" fmla="*/ 0 h 1027"/>
                <a:gd name="T50" fmla="*/ 0 w 2316"/>
                <a:gd name="T51" fmla="*/ 0 h 1027"/>
                <a:gd name="T52" fmla="*/ 0 w 2316"/>
                <a:gd name="T53" fmla="*/ 0 h 1027"/>
                <a:gd name="T54" fmla="*/ 0 w 2316"/>
                <a:gd name="T55" fmla="*/ 0 h 1027"/>
                <a:gd name="T56" fmla="*/ 0 w 2316"/>
                <a:gd name="T57" fmla="*/ 0 h 1027"/>
                <a:gd name="T58" fmla="*/ 0 w 2316"/>
                <a:gd name="T59" fmla="*/ 0 h 1027"/>
                <a:gd name="T60" fmla="*/ 0 w 2316"/>
                <a:gd name="T61" fmla="*/ 0 h 1027"/>
                <a:gd name="T62" fmla="*/ 0 w 2316"/>
                <a:gd name="T63" fmla="*/ 0 h 1027"/>
                <a:gd name="T64" fmla="*/ 0 w 2316"/>
                <a:gd name="T65" fmla="*/ 0 h 1027"/>
                <a:gd name="T66" fmla="*/ 0 w 2316"/>
                <a:gd name="T67" fmla="*/ 0 h 1027"/>
                <a:gd name="T68" fmla="*/ 0 w 2316"/>
                <a:gd name="T69" fmla="*/ 0 h 1027"/>
                <a:gd name="T70" fmla="*/ 0 w 2316"/>
                <a:gd name="T71" fmla="*/ 0 h 1027"/>
                <a:gd name="T72" fmla="*/ 0 w 2316"/>
                <a:gd name="T73" fmla="*/ 0 h 10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16"/>
                <a:gd name="T112" fmla="*/ 0 h 1027"/>
                <a:gd name="T113" fmla="*/ 2316 w 2316"/>
                <a:gd name="T114" fmla="*/ 1027 h 102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16" h="1027">
                  <a:moveTo>
                    <a:pt x="2292" y="5"/>
                  </a:moveTo>
                  <a:lnTo>
                    <a:pt x="2296" y="2"/>
                  </a:lnTo>
                  <a:lnTo>
                    <a:pt x="2229" y="37"/>
                  </a:lnTo>
                  <a:lnTo>
                    <a:pt x="2161" y="73"/>
                  </a:lnTo>
                  <a:lnTo>
                    <a:pt x="2096" y="108"/>
                  </a:lnTo>
                  <a:lnTo>
                    <a:pt x="2029" y="141"/>
                  </a:lnTo>
                  <a:lnTo>
                    <a:pt x="1958" y="177"/>
                  </a:lnTo>
                  <a:lnTo>
                    <a:pt x="1891" y="209"/>
                  </a:lnTo>
                  <a:lnTo>
                    <a:pt x="1820" y="245"/>
                  </a:lnTo>
                  <a:lnTo>
                    <a:pt x="1751" y="278"/>
                  </a:lnTo>
                  <a:lnTo>
                    <a:pt x="1680" y="310"/>
                  </a:lnTo>
                  <a:lnTo>
                    <a:pt x="1610" y="343"/>
                  </a:lnTo>
                  <a:lnTo>
                    <a:pt x="1539" y="377"/>
                  </a:lnTo>
                  <a:lnTo>
                    <a:pt x="1466" y="409"/>
                  </a:lnTo>
                  <a:lnTo>
                    <a:pt x="1395" y="442"/>
                  </a:lnTo>
                  <a:lnTo>
                    <a:pt x="1322" y="475"/>
                  </a:lnTo>
                  <a:lnTo>
                    <a:pt x="1251" y="505"/>
                  </a:lnTo>
                  <a:lnTo>
                    <a:pt x="1176" y="539"/>
                  </a:lnTo>
                  <a:lnTo>
                    <a:pt x="1103" y="569"/>
                  </a:lnTo>
                  <a:lnTo>
                    <a:pt x="1030" y="599"/>
                  </a:lnTo>
                  <a:lnTo>
                    <a:pt x="957" y="632"/>
                  </a:lnTo>
                  <a:lnTo>
                    <a:pt x="883" y="662"/>
                  </a:lnTo>
                  <a:lnTo>
                    <a:pt x="810" y="691"/>
                  </a:lnTo>
                  <a:lnTo>
                    <a:pt x="737" y="721"/>
                  </a:lnTo>
                  <a:lnTo>
                    <a:pt x="663" y="751"/>
                  </a:lnTo>
                  <a:lnTo>
                    <a:pt x="590" y="778"/>
                  </a:lnTo>
                  <a:lnTo>
                    <a:pt x="514" y="809"/>
                  </a:lnTo>
                  <a:lnTo>
                    <a:pt x="441" y="837"/>
                  </a:lnTo>
                  <a:lnTo>
                    <a:pt x="368" y="865"/>
                  </a:lnTo>
                  <a:lnTo>
                    <a:pt x="293" y="893"/>
                  </a:lnTo>
                  <a:lnTo>
                    <a:pt x="220" y="920"/>
                  </a:lnTo>
                  <a:lnTo>
                    <a:pt x="147" y="948"/>
                  </a:lnTo>
                  <a:lnTo>
                    <a:pt x="74" y="976"/>
                  </a:lnTo>
                  <a:lnTo>
                    <a:pt x="0" y="1001"/>
                  </a:lnTo>
                  <a:lnTo>
                    <a:pt x="10" y="1027"/>
                  </a:lnTo>
                  <a:lnTo>
                    <a:pt x="84" y="1001"/>
                  </a:lnTo>
                  <a:lnTo>
                    <a:pt x="157" y="974"/>
                  </a:lnTo>
                  <a:lnTo>
                    <a:pt x="230" y="946"/>
                  </a:lnTo>
                  <a:lnTo>
                    <a:pt x="303" y="918"/>
                  </a:lnTo>
                  <a:lnTo>
                    <a:pt x="378" y="890"/>
                  </a:lnTo>
                  <a:lnTo>
                    <a:pt x="451" y="863"/>
                  </a:lnTo>
                  <a:lnTo>
                    <a:pt x="524" y="834"/>
                  </a:lnTo>
                  <a:lnTo>
                    <a:pt x="600" y="804"/>
                  </a:lnTo>
                  <a:lnTo>
                    <a:pt x="674" y="776"/>
                  </a:lnTo>
                  <a:lnTo>
                    <a:pt x="747" y="746"/>
                  </a:lnTo>
                  <a:lnTo>
                    <a:pt x="820" y="715"/>
                  </a:lnTo>
                  <a:lnTo>
                    <a:pt x="893" y="687"/>
                  </a:lnTo>
                  <a:lnTo>
                    <a:pt x="967" y="657"/>
                  </a:lnTo>
                  <a:lnTo>
                    <a:pt x="1040" y="624"/>
                  </a:lnTo>
                  <a:lnTo>
                    <a:pt x="1113" y="594"/>
                  </a:lnTo>
                  <a:lnTo>
                    <a:pt x="1187" y="563"/>
                  </a:lnTo>
                  <a:lnTo>
                    <a:pt x="1261" y="531"/>
                  </a:lnTo>
                  <a:lnTo>
                    <a:pt x="1332" y="501"/>
                  </a:lnTo>
                  <a:lnTo>
                    <a:pt x="1405" y="468"/>
                  </a:lnTo>
                  <a:lnTo>
                    <a:pt x="1476" y="434"/>
                  </a:lnTo>
                  <a:lnTo>
                    <a:pt x="1549" y="402"/>
                  </a:lnTo>
                  <a:lnTo>
                    <a:pt x="1620" y="369"/>
                  </a:lnTo>
                  <a:lnTo>
                    <a:pt x="1691" y="336"/>
                  </a:lnTo>
                  <a:lnTo>
                    <a:pt x="1761" y="303"/>
                  </a:lnTo>
                  <a:lnTo>
                    <a:pt x="1830" y="270"/>
                  </a:lnTo>
                  <a:lnTo>
                    <a:pt x="1901" y="235"/>
                  </a:lnTo>
                  <a:lnTo>
                    <a:pt x="1968" y="201"/>
                  </a:lnTo>
                  <a:lnTo>
                    <a:pt x="2039" y="167"/>
                  </a:lnTo>
                  <a:lnTo>
                    <a:pt x="2106" y="134"/>
                  </a:lnTo>
                  <a:lnTo>
                    <a:pt x="2177" y="98"/>
                  </a:lnTo>
                  <a:lnTo>
                    <a:pt x="2245" y="63"/>
                  </a:lnTo>
                  <a:lnTo>
                    <a:pt x="2310" y="27"/>
                  </a:lnTo>
                  <a:lnTo>
                    <a:pt x="2313" y="25"/>
                  </a:lnTo>
                  <a:lnTo>
                    <a:pt x="2310" y="27"/>
                  </a:lnTo>
                  <a:lnTo>
                    <a:pt x="2316" y="17"/>
                  </a:lnTo>
                  <a:lnTo>
                    <a:pt x="2316" y="7"/>
                  </a:lnTo>
                  <a:lnTo>
                    <a:pt x="2306" y="0"/>
                  </a:lnTo>
                  <a:lnTo>
                    <a:pt x="2296" y="2"/>
                  </a:lnTo>
                  <a:lnTo>
                    <a:pt x="2292" y="5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5" name="Freeform 101"/>
            <p:cNvSpPr>
              <a:spLocks/>
            </p:cNvSpPr>
            <p:nvPr/>
          </p:nvSpPr>
          <p:spPr bwMode="auto">
            <a:xfrm>
              <a:off x="4696" y="2971"/>
              <a:ext cx="15" cy="46"/>
            </a:xfrm>
            <a:custGeom>
              <a:avLst/>
              <a:gdLst>
                <a:gd name="T0" fmla="*/ 0 w 168"/>
                <a:gd name="T1" fmla="*/ 0 h 531"/>
                <a:gd name="T2" fmla="*/ 0 w 168"/>
                <a:gd name="T3" fmla="*/ 0 h 531"/>
                <a:gd name="T4" fmla="*/ 0 w 168"/>
                <a:gd name="T5" fmla="*/ 0 h 531"/>
                <a:gd name="T6" fmla="*/ 0 w 168"/>
                <a:gd name="T7" fmla="*/ 0 h 531"/>
                <a:gd name="T8" fmla="*/ 0 w 168"/>
                <a:gd name="T9" fmla="*/ 0 h 531"/>
                <a:gd name="T10" fmla="*/ 0 w 168"/>
                <a:gd name="T11" fmla="*/ 0 h 531"/>
                <a:gd name="T12" fmla="*/ 0 w 168"/>
                <a:gd name="T13" fmla="*/ 0 h 531"/>
                <a:gd name="T14" fmla="*/ 0 w 168"/>
                <a:gd name="T15" fmla="*/ 0 h 531"/>
                <a:gd name="T16" fmla="*/ 0 w 168"/>
                <a:gd name="T17" fmla="*/ 0 h 531"/>
                <a:gd name="T18" fmla="*/ 0 w 168"/>
                <a:gd name="T19" fmla="*/ 0 h 531"/>
                <a:gd name="T20" fmla="*/ 0 w 168"/>
                <a:gd name="T21" fmla="*/ 0 h 531"/>
                <a:gd name="T22" fmla="*/ 0 w 168"/>
                <a:gd name="T23" fmla="*/ 0 h 531"/>
                <a:gd name="T24" fmla="*/ 0 w 168"/>
                <a:gd name="T25" fmla="*/ 0 h 531"/>
                <a:gd name="T26" fmla="*/ 0 w 168"/>
                <a:gd name="T27" fmla="*/ 0 h 531"/>
                <a:gd name="T28" fmla="*/ 0 w 168"/>
                <a:gd name="T29" fmla="*/ 0 h 531"/>
                <a:gd name="T30" fmla="*/ 0 w 168"/>
                <a:gd name="T31" fmla="*/ 0 h 531"/>
                <a:gd name="T32" fmla="*/ 0 w 168"/>
                <a:gd name="T33" fmla="*/ 0 h 531"/>
                <a:gd name="T34" fmla="*/ 0 w 168"/>
                <a:gd name="T35" fmla="*/ 0 h 531"/>
                <a:gd name="T36" fmla="*/ 0 w 168"/>
                <a:gd name="T37" fmla="*/ 0 h 531"/>
                <a:gd name="T38" fmla="*/ 0 w 168"/>
                <a:gd name="T39" fmla="*/ 0 h 531"/>
                <a:gd name="T40" fmla="*/ 0 w 168"/>
                <a:gd name="T41" fmla="*/ 0 h 531"/>
                <a:gd name="T42" fmla="*/ 0 w 168"/>
                <a:gd name="T43" fmla="*/ 0 h 531"/>
                <a:gd name="T44" fmla="*/ 0 w 168"/>
                <a:gd name="T45" fmla="*/ 0 h 531"/>
                <a:gd name="T46" fmla="*/ 0 w 168"/>
                <a:gd name="T47" fmla="*/ 0 h 531"/>
                <a:gd name="T48" fmla="*/ 0 w 168"/>
                <a:gd name="T49" fmla="*/ 0 h 531"/>
                <a:gd name="T50" fmla="*/ 0 w 168"/>
                <a:gd name="T51" fmla="*/ 0 h 531"/>
                <a:gd name="T52" fmla="*/ 0 w 168"/>
                <a:gd name="T53" fmla="*/ 0 h 531"/>
                <a:gd name="T54" fmla="*/ 0 w 168"/>
                <a:gd name="T55" fmla="*/ 0 h 531"/>
                <a:gd name="T56" fmla="*/ 0 w 168"/>
                <a:gd name="T57" fmla="*/ 0 h 531"/>
                <a:gd name="T58" fmla="*/ 0 w 168"/>
                <a:gd name="T59" fmla="*/ 0 h 531"/>
                <a:gd name="T60" fmla="*/ 0 w 168"/>
                <a:gd name="T61" fmla="*/ 0 h 531"/>
                <a:gd name="T62" fmla="*/ 0 w 168"/>
                <a:gd name="T63" fmla="*/ 0 h 531"/>
                <a:gd name="T64" fmla="*/ 0 w 168"/>
                <a:gd name="T65" fmla="*/ 0 h 531"/>
                <a:gd name="T66" fmla="*/ 0 w 168"/>
                <a:gd name="T67" fmla="*/ 0 h 531"/>
                <a:gd name="T68" fmla="*/ 0 w 168"/>
                <a:gd name="T69" fmla="*/ 0 h 531"/>
                <a:gd name="T70" fmla="*/ 0 w 168"/>
                <a:gd name="T71" fmla="*/ 0 h 531"/>
                <a:gd name="T72" fmla="*/ 0 w 168"/>
                <a:gd name="T73" fmla="*/ 0 h 531"/>
                <a:gd name="T74" fmla="*/ 0 w 168"/>
                <a:gd name="T75" fmla="*/ 0 h 531"/>
                <a:gd name="T76" fmla="*/ 0 w 168"/>
                <a:gd name="T77" fmla="*/ 0 h 531"/>
                <a:gd name="T78" fmla="*/ 0 w 168"/>
                <a:gd name="T79" fmla="*/ 0 h 531"/>
                <a:gd name="T80" fmla="*/ 0 w 168"/>
                <a:gd name="T81" fmla="*/ 0 h 531"/>
                <a:gd name="T82" fmla="*/ 0 w 168"/>
                <a:gd name="T83" fmla="*/ 0 h 5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8"/>
                <a:gd name="T127" fmla="*/ 0 h 531"/>
                <a:gd name="T128" fmla="*/ 168 w 168"/>
                <a:gd name="T129" fmla="*/ 531 h 5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8" h="531">
                  <a:moveTo>
                    <a:pt x="150" y="25"/>
                  </a:moveTo>
                  <a:lnTo>
                    <a:pt x="130" y="15"/>
                  </a:lnTo>
                  <a:lnTo>
                    <a:pt x="136" y="51"/>
                  </a:lnTo>
                  <a:lnTo>
                    <a:pt x="140" y="86"/>
                  </a:lnTo>
                  <a:lnTo>
                    <a:pt x="138" y="122"/>
                  </a:lnTo>
                  <a:lnTo>
                    <a:pt x="138" y="159"/>
                  </a:lnTo>
                  <a:lnTo>
                    <a:pt x="138" y="192"/>
                  </a:lnTo>
                  <a:lnTo>
                    <a:pt x="132" y="227"/>
                  </a:lnTo>
                  <a:lnTo>
                    <a:pt x="125" y="260"/>
                  </a:lnTo>
                  <a:lnTo>
                    <a:pt x="118" y="294"/>
                  </a:lnTo>
                  <a:lnTo>
                    <a:pt x="107" y="324"/>
                  </a:lnTo>
                  <a:lnTo>
                    <a:pt x="95" y="357"/>
                  </a:lnTo>
                  <a:lnTo>
                    <a:pt x="82" y="387"/>
                  </a:lnTo>
                  <a:lnTo>
                    <a:pt x="69" y="412"/>
                  </a:lnTo>
                  <a:lnTo>
                    <a:pt x="51" y="440"/>
                  </a:lnTo>
                  <a:lnTo>
                    <a:pt x="36" y="468"/>
                  </a:lnTo>
                  <a:lnTo>
                    <a:pt x="21" y="488"/>
                  </a:lnTo>
                  <a:lnTo>
                    <a:pt x="0" y="511"/>
                  </a:lnTo>
                  <a:lnTo>
                    <a:pt x="21" y="531"/>
                  </a:lnTo>
                  <a:lnTo>
                    <a:pt x="41" y="508"/>
                  </a:lnTo>
                  <a:lnTo>
                    <a:pt x="61" y="482"/>
                  </a:lnTo>
                  <a:lnTo>
                    <a:pt x="77" y="455"/>
                  </a:lnTo>
                  <a:lnTo>
                    <a:pt x="95" y="427"/>
                  </a:lnTo>
                  <a:lnTo>
                    <a:pt x="107" y="397"/>
                  </a:lnTo>
                  <a:lnTo>
                    <a:pt x="120" y="367"/>
                  </a:lnTo>
                  <a:lnTo>
                    <a:pt x="132" y="334"/>
                  </a:lnTo>
                  <a:lnTo>
                    <a:pt x="142" y="298"/>
                  </a:lnTo>
                  <a:lnTo>
                    <a:pt x="150" y="265"/>
                  </a:lnTo>
                  <a:lnTo>
                    <a:pt x="158" y="233"/>
                  </a:lnTo>
                  <a:lnTo>
                    <a:pt x="163" y="197"/>
                  </a:lnTo>
                  <a:lnTo>
                    <a:pt x="168" y="159"/>
                  </a:lnTo>
                  <a:lnTo>
                    <a:pt x="168" y="122"/>
                  </a:lnTo>
                  <a:lnTo>
                    <a:pt x="166" y="86"/>
                  </a:lnTo>
                  <a:lnTo>
                    <a:pt x="160" y="45"/>
                  </a:lnTo>
                  <a:lnTo>
                    <a:pt x="156" y="10"/>
                  </a:lnTo>
                  <a:lnTo>
                    <a:pt x="136" y="0"/>
                  </a:lnTo>
                  <a:lnTo>
                    <a:pt x="156" y="10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2" y="5"/>
                  </a:lnTo>
                  <a:lnTo>
                    <a:pt x="130" y="15"/>
                  </a:lnTo>
                  <a:lnTo>
                    <a:pt x="150" y="25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6" name="Freeform 102"/>
            <p:cNvSpPr>
              <a:spLocks/>
            </p:cNvSpPr>
            <p:nvPr/>
          </p:nvSpPr>
          <p:spPr bwMode="auto">
            <a:xfrm>
              <a:off x="4346" y="2971"/>
              <a:ext cx="363" cy="155"/>
            </a:xfrm>
            <a:custGeom>
              <a:avLst/>
              <a:gdLst>
                <a:gd name="T0" fmla="*/ 0 w 4201"/>
                <a:gd name="T1" fmla="*/ 0 h 1796"/>
                <a:gd name="T2" fmla="*/ 0 w 4201"/>
                <a:gd name="T3" fmla="*/ 0 h 1796"/>
                <a:gd name="T4" fmla="*/ 0 w 4201"/>
                <a:gd name="T5" fmla="*/ 0 h 1796"/>
                <a:gd name="T6" fmla="*/ 0 w 4201"/>
                <a:gd name="T7" fmla="*/ 0 h 1796"/>
                <a:gd name="T8" fmla="*/ 0 w 4201"/>
                <a:gd name="T9" fmla="*/ 0 h 1796"/>
                <a:gd name="T10" fmla="*/ 0 w 4201"/>
                <a:gd name="T11" fmla="*/ 0 h 1796"/>
                <a:gd name="T12" fmla="*/ 0 w 4201"/>
                <a:gd name="T13" fmla="*/ 0 h 1796"/>
                <a:gd name="T14" fmla="*/ 0 w 4201"/>
                <a:gd name="T15" fmla="*/ 0 h 1796"/>
                <a:gd name="T16" fmla="*/ 0 w 4201"/>
                <a:gd name="T17" fmla="*/ 0 h 1796"/>
                <a:gd name="T18" fmla="*/ 0 w 4201"/>
                <a:gd name="T19" fmla="*/ 0 h 1796"/>
                <a:gd name="T20" fmla="*/ 0 w 4201"/>
                <a:gd name="T21" fmla="*/ 0 h 1796"/>
                <a:gd name="T22" fmla="*/ 0 w 4201"/>
                <a:gd name="T23" fmla="*/ 0 h 1796"/>
                <a:gd name="T24" fmla="*/ 0 w 4201"/>
                <a:gd name="T25" fmla="*/ 0 h 1796"/>
                <a:gd name="T26" fmla="*/ 0 w 4201"/>
                <a:gd name="T27" fmla="*/ 0 h 1796"/>
                <a:gd name="T28" fmla="*/ 0 w 4201"/>
                <a:gd name="T29" fmla="*/ 0 h 1796"/>
                <a:gd name="T30" fmla="*/ 0 w 4201"/>
                <a:gd name="T31" fmla="*/ 0 h 1796"/>
                <a:gd name="T32" fmla="*/ 0 w 4201"/>
                <a:gd name="T33" fmla="*/ 0 h 1796"/>
                <a:gd name="T34" fmla="*/ 0 w 4201"/>
                <a:gd name="T35" fmla="*/ 0 h 1796"/>
                <a:gd name="T36" fmla="*/ 0 w 4201"/>
                <a:gd name="T37" fmla="*/ 0 h 1796"/>
                <a:gd name="T38" fmla="*/ 0 w 4201"/>
                <a:gd name="T39" fmla="*/ 0 h 1796"/>
                <a:gd name="T40" fmla="*/ 0 w 4201"/>
                <a:gd name="T41" fmla="*/ 0 h 1796"/>
                <a:gd name="T42" fmla="*/ 0 w 4201"/>
                <a:gd name="T43" fmla="*/ 0 h 1796"/>
                <a:gd name="T44" fmla="*/ 0 w 4201"/>
                <a:gd name="T45" fmla="*/ 0 h 1796"/>
                <a:gd name="T46" fmla="*/ 0 w 4201"/>
                <a:gd name="T47" fmla="*/ 0 h 1796"/>
                <a:gd name="T48" fmla="*/ 0 w 4201"/>
                <a:gd name="T49" fmla="*/ 0 h 1796"/>
                <a:gd name="T50" fmla="*/ 0 w 4201"/>
                <a:gd name="T51" fmla="*/ 0 h 1796"/>
                <a:gd name="T52" fmla="*/ 0 w 4201"/>
                <a:gd name="T53" fmla="*/ 0 h 1796"/>
                <a:gd name="T54" fmla="*/ 0 w 4201"/>
                <a:gd name="T55" fmla="*/ 0 h 1796"/>
                <a:gd name="T56" fmla="*/ 0 w 4201"/>
                <a:gd name="T57" fmla="*/ 0 h 1796"/>
                <a:gd name="T58" fmla="*/ 0 w 4201"/>
                <a:gd name="T59" fmla="*/ 0 h 1796"/>
                <a:gd name="T60" fmla="*/ 0 w 4201"/>
                <a:gd name="T61" fmla="*/ 0 h 1796"/>
                <a:gd name="T62" fmla="*/ 0 w 4201"/>
                <a:gd name="T63" fmla="*/ 0 h 1796"/>
                <a:gd name="T64" fmla="*/ 0 w 4201"/>
                <a:gd name="T65" fmla="*/ 0 h 1796"/>
                <a:gd name="T66" fmla="*/ 0 w 4201"/>
                <a:gd name="T67" fmla="*/ 0 h 1796"/>
                <a:gd name="T68" fmla="*/ 0 w 4201"/>
                <a:gd name="T69" fmla="*/ 0 h 1796"/>
                <a:gd name="T70" fmla="*/ 0 w 4201"/>
                <a:gd name="T71" fmla="*/ 0 h 1796"/>
                <a:gd name="T72" fmla="*/ 0 w 4201"/>
                <a:gd name="T73" fmla="*/ 0 h 17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01"/>
                <a:gd name="T112" fmla="*/ 0 h 1796"/>
                <a:gd name="T113" fmla="*/ 4201 w 4201"/>
                <a:gd name="T114" fmla="*/ 1796 h 17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01" h="1796">
                  <a:moveTo>
                    <a:pt x="16" y="1770"/>
                  </a:moveTo>
                  <a:lnTo>
                    <a:pt x="18" y="1796"/>
                  </a:lnTo>
                  <a:lnTo>
                    <a:pt x="146" y="1755"/>
                  </a:lnTo>
                  <a:lnTo>
                    <a:pt x="278" y="1715"/>
                  </a:lnTo>
                  <a:lnTo>
                    <a:pt x="413" y="1672"/>
                  </a:lnTo>
                  <a:lnTo>
                    <a:pt x="547" y="1626"/>
                  </a:lnTo>
                  <a:lnTo>
                    <a:pt x="681" y="1578"/>
                  </a:lnTo>
                  <a:lnTo>
                    <a:pt x="818" y="1531"/>
                  </a:lnTo>
                  <a:lnTo>
                    <a:pt x="954" y="1480"/>
                  </a:lnTo>
                  <a:lnTo>
                    <a:pt x="1091" y="1429"/>
                  </a:lnTo>
                  <a:lnTo>
                    <a:pt x="1230" y="1375"/>
                  </a:lnTo>
                  <a:lnTo>
                    <a:pt x="1369" y="1322"/>
                  </a:lnTo>
                  <a:lnTo>
                    <a:pt x="1509" y="1267"/>
                  </a:lnTo>
                  <a:lnTo>
                    <a:pt x="1647" y="1211"/>
                  </a:lnTo>
                  <a:lnTo>
                    <a:pt x="1787" y="1156"/>
                  </a:lnTo>
                  <a:lnTo>
                    <a:pt x="1924" y="1098"/>
                  </a:lnTo>
                  <a:lnTo>
                    <a:pt x="2062" y="1039"/>
                  </a:lnTo>
                  <a:lnTo>
                    <a:pt x="2200" y="981"/>
                  </a:lnTo>
                  <a:lnTo>
                    <a:pt x="2336" y="920"/>
                  </a:lnTo>
                  <a:lnTo>
                    <a:pt x="2473" y="863"/>
                  </a:lnTo>
                  <a:lnTo>
                    <a:pt x="2609" y="802"/>
                  </a:lnTo>
                  <a:lnTo>
                    <a:pt x="2741" y="741"/>
                  </a:lnTo>
                  <a:lnTo>
                    <a:pt x="2875" y="680"/>
                  </a:lnTo>
                  <a:lnTo>
                    <a:pt x="3006" y="620"/>
                  </a:lnTo>
                  <a:lnTo>
                    <a:pt x="3136" y="559"/>
                  </a:lnTo>
                  <a:lnTo>
                    <a:pt x="3263" y="498"/>
                  </a:lnTo>
                  <a:lnTo>
                    <a:pt x="3389" y="438"/>
                  </a:lnTo>
                  <a:lnTo>
                    <a:pt x="3510" y="377"/>
                  </a:lnTo>
                  <a:lnTo>
                    <a:pt x="3632" y="316"/>
                  </a:lnTo>
                  <a:lnTo>
                    <a:pt x="3751" y="258"/>
                  </a:lnTo>
                  <a:lnTo>
                    <a:pt x="3869" y="197"/>
                  </a:lnTo>
                  <a:lnTo>
                    <a:pt x="3984" y="138"/>
                  </a:lnTo>
                  <a:lnTo>
                    <a:pt x="4095" y="81"/>
                  </a:lnTo>
                  <a:lnTo>
                    <a:pt x="4201" y="25"/>
                  </a:lnTo>
                  <a:lnTo>
                    <a:pt x="4187" y="0"/>
                  </a:lnTo>
                  <a:lnTo>
                    <a:pt x="4080" y="55"/>
                  </a:lnTo>
                  <a:lnTo>
                    <a:pt x="3968" y="114"/>
                  </a:lnTo>
                  <a:lnTo>
                    <a:pt x="3855" y="172"/>
                  </a:lnTo>
                  <a:lnTo>
                    <a:pt x="3741" y="233"/>
                  </a:lnTo>
                  <a:lnTo>
                    <a:pt x="3622" y="290"/>
                  </a:lnTo>
                  <a:lnTo>
                    <a:pt x="3500" y="351"/>
                  </a:lnTo>
                  <a:lnTo>
                    <a:pt x="3379" y="412"/>
                  </a:lnTo>
                  <a:lnTo>
                    <a:pt x="3253" y="472"/>
                  </a:lnTo>
                  <a:lnTo>
                    <a:pt x="3126" y="533"/>
                  </a:lnTo>
                  <a:lnTo>
                    <a:pt x="2996" y="594"/>
                  </a:lnTo>
                  <a:lnTo>
                    <a:pt x="2865" y="655"/>
                  </a:lnTo>
                  <a:lnTo>
                    <a:pt x="2731" y="715"/>
                  </a:lnTo>
                  <a:lnTo>
                    <a:pt x="2599" y="776"/>
                  </a:lnTo>
                  <a:lnTo>
                    <a:pt x="2463" y="837"/>
                  </a:lnTo>
                  <a:lnTo>
                    <a:pt x="2326" y="895"/>
                  </a:lnTo>
                  <a:lnTo>
                    <a:pt x="2190" y="956"/>
                  </a:lnTo>
                  <a:lnTo>
                    <a:pt x="2052" y="1014"/>
                  </a:lnTo>
                  <a:lnTo>
                    <a:pt x="1914" y="1072"/>
                  </a:lnTo>
                  <a:lnTo>
                    <a:pt x="1777" y="1130"/>
                  </a:lnTo>
                  <a:lnTo>
                    <a:pt x="1637" y="1186"/>
                  </a:lnTo>
                  <a:lnTo>
                    <a:pt x="1499" y="1242"/>
                  </a:lnTo>
                  <a:lnTo>
                    <a:pt x="1359" y="1298"/>
                  </a:lnTo>
                  <a:lnTo>
                    <a:pt x="1220" y="1351"/>
                  </a:lnTo>
                  <a:lnTo>
                    <a:pt x="1081" y="1403"/>
                  </a:lnTo>
                  <a:lnTo>
                    <a:pt x="944" y="1454"/>
                  </a:lnTo>
                  <a:lnTo>
                    <a:pt x="808" y="1505"/>
                  </a:lnTo>
                  <a:lnTo>
                    <a:pt x="671" y="1553"/>
                  </a:lnTo>
                  <a:lnTo>
                    <a:pt x="537" y="1601"/>
                  </a:lnTo>
                  <a:lnTo>
                    <a:pt x="403" y="1646"/>
                  </a:lnTo>
                  <a:lnTo>
                    <a:pt x="268" y="1689"/>
                  </a:lnTo>
                  <a:lnTo>
                    <a:pt x="136" y="1730"/>
                  </a:lnTo>
                  <a:lnTo>
                    <a:pt x="8" y="1770"/>
                  </a:lnTo>
                  <a:lnTo>
                    <a:pt x="10" y="1796"/>
                  </a:lnTo>
                  <a:lnTo>
                    <a:pt x="8" y="1770"/>
                  </a:lnTo>
                  <a:lnTo>
                    <a:pt x="0" y="1778"/>
                  </a:lnTo>
                  <a:lnTo>
                    <a:pt x="2" y="1786"/>
                  </a:lnTo>
                  <a:lnTo>
                    <a:pt x="8" y="1796"/>
                  </a:lnTo>
                  <a:lnTo>
                    <a:pt x="18" y="1796"/>
                  </a:lnTo>
                  <a:lnTo>
                    <a:pt x="16" y="177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7" name="Freeform 103"/>
            <p:cNvSpPr>
              <a:spLocks/>
            </p:cNvSpPr>
            <p:nvPr/>
          </p:nvSpPr>
          <p:spPr bwMode="auto">
            <a:xfrm>
              <a:off x="4079" y="3059"/>
              <a:ext cx="14" cy="70"/>
            </a:xfrm>
            <a:custGeom>
              <a:avLst/>
              <a:gdLst>
                <a:gd name="T0" fmla="*/ 0 w 160"/>
                <a:gd name="T1" fmla="*/ 0 h 804"/>
                <a:gd name="T2" fmla="*/ 0 w 160"/>
                <a:gd name="T3" fmla="*/ 0 h 804"/>
                <a:gd name="T4" fmla="*/ 0 w 160"/>
                <a:gd name="T5" fmla="*/ 0 h 804"/>
                <a:gd name="T6" fmla="*/ 0 w 160"/>
                <a:gd name="T7" fmla="*/ 0 h 804"/>
                <a:gd name="T8" fmla="*/ 0 w 160"/>
                <a:gd name="T9" fmla="*/ 0 h 804"/>
                <a:gd name="T10" fmla="*/ 0 w 160"/>
                <a:gd name="T11" fmla="*/ 0 h 804"/>
                <a:gd name="T12" fmla="*/ 0 w 160"/>
                <a:gd name="T13" fmla="*/ 0 h 804"/>
                <a:gd name="T14" fmla="*/ 0 w 160"/>
                <a:gd name="T15" fmla="*/ 0 h 804"/>
                <a:gd name="T16" fmla="*/ 0 w 160"/>
                <a:gd name="T17" fmla="*/ 0 h 804"/>
                <a:gd name="T18" fmla="*/ 0 w 160"/>
                <a:gd name="T19" fmla="*/ 0 h 804"/>
                <a:gd name="T20" fmla="*/ 0 w 160"/>
                <a:gd name="T21" fmla="*/ 0 h 804"/>
                <a:gd name="T22" fmla="*/ 0 w 160"/>
                <a:gd name="T23" fmla="*/ 0 h 804"/>
                <a:gd name="T24" fmla="*/ 0 w 160"/>
                <a:gd name="T25" fmla="*/ 0 h 804"/>
                <a:gd name="T26" fmla="*/ 0 w 160"/>
                <a:gd name="T27" fmla="*/ 0 h 804"/>
                <a:gd name="T28" fmla="*/ 0 w 160"/>
                <a:gd name="T29" fmla="*/ 0 h 804"/>
                <a:gd name="T30" fmla="*/ 0 w 160"/>
                <a:gd name="T31" fmla="*/ 0 h 804"/>
                <a:gd name="T32" fmla="*/ 0 w 160"/>
                <a:gd name="T33" fmla="*/ 0 h 804"/>
                <a:gd name="T34" fmla="*/ 0 w 160"/>
                <a:gd name="T35" fmla="*/ 0 h 804"/>
                <a:gd name="T36" fmla="*/ 0 w 160"/>
                <a:gd name="T37" fmla="*/ 0 h 804"/>
                <a:gd name="T38" fmla="*/ 0 w 160"/>
                <a:gd name="T39" fmla="*/ 0 h 804"/>
                <a:gd name="T40" fmla="*/ 0 w 160"/>
                <a:gd name="T41" fmla="*/ 0 h 804"/>
                <a:gd name="T42" fmla="*/ 0 w 160"/>
                <a:gd name="T43" fmla="*/ 0 h 804"/>
                <a:gd name="T44" fmla="*/ 0 w 160"/>
                <a:gd name="T45" fmla="*/ 0 h 804"/>
                <a:gd name="T46" fmla="*/ 0 w 160"/>
                <a:gd name="T47" fmla="*/ 0 h 804"/>
                <a:gd name="T48" fmla="*/ 0 w 160"/>
                <a:gd name="T49" fmla="*/ 0 h 804"/>
                <a:gd name="T50" fmla="*/ 0 w 160"/>
                <a:gd name="T51" fmla="*/ 0 h 804"/>
                <a:gd name="T52" fmla="*/ 0 w 160"/>
                <a:gd name="T53" fmla="*/ 0 h 804"/>
                <a:gd name="T54" fmla="*/ 0 w 160"/>
                <a:gd name="T55" fmla="*/ 0 h 804"/>
                <a:gd name="T56" fmla="*/ 0 w 160"/>
                <a:gd name="T57" fmla="*/ 0 h 804"/>
                <a:gd name="T58" fmla="*/ 0 w 160"/>
                <a:gd name="T59" fmla="*/ 0 h 804"/>
                <a:gd name="T60" fmla="*/ 0 w 160"/>
                <a:gd name="T61" fmla="*/ 0 h 804"/>
                <a:gd name="T62" fmla="*/ 0 w 160"/>
                <a:gd name="T63" fmla="*/ 0 h 804"/>
                <a:gd name="T64" fmla="*/ 0 w 160"/>
                <a:gd name="T65" fmla="*/ 0 h 804"/>
                <a:gd name="T66" fmla="*/ 0 w 160"/>
                <a:gd name="T67" fmla="*/ 0 h 804"/>
                <a:gd name="T68" fmla="*/ 0 w 160"/>
                <a:gd name="T69" fmla="*/ 0 h 804"/>
                <a:gd name="T70" fmla="*/ 0 w 160"/>
                <a:gd name="T71" fmla="*/ 0 h 804"/>
                <a:gd name="T72" fmla="*/ 0 w 160"/>
                <a:gd name="T73" fmla="*/ 0 h 804"/>
                <a:gd name="T74" fmla="*/ 0 w 160"/>
                <a:gd name="T75" fmla="*/ 0 h 804"/>
                <a:gd name="T76" fmla="*/ 0 w 160"/>
                <a:gd name="T77" fmla="*/ 0 h 804"/>
                <a:gd name="T78" fmla="*/ 0 w 160"/>
                <a:gd name="T79" fmla="*/ 0 h 804"/>
                <a:gd name="T80" fmla="*/ 0 w 160"/>
                <a:gd name="T81" fmla="*/ 0 h 804"/>
                <a:gd name="T82" fmla="*/ 0 w 160"/>
                <a:gd name="T83" fmla="*/ 0 h 8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0"/>
                <a:gd name="T127" fmla="*/ 0 h 804"/>
                <a:gd name="T128" fmla="*/ 160 w 160"/>
                <a:gd name="T129" fmla="*/ 804 h 8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0" h="804">
                  <a:moveTo>
                    <a:pt x="87" y="0"/>
                  </a:moveTo>
                  <a:lnTo>
                    <a:pt x="69" y="8"/>
                  </a:lnTo>
                  <a:lnTo>
                    <a:pt x="49" y="58"/>
                  </a:lnTo>
                  <a:lnTo>
                    <a:pt x="31" y="109"/>
                  </a:lnTo>
                  <a:lnTo>
                    <a:pt x="18" y="162"/>
                  </a:lnTo>
                  <a:lnTo>
                    <a:pt x="8" y="212"/>
                  </a:lnTo>
                  <a:lnTo>
                    <a:pt x="3" y="265"/>
                  </a:lnTo>
                  <a:lnTo>
                    <a:pt x="0" y="313"/>
                  </a:lnTo>
                  <a:lnTo>
                    <a:pt x="6" y="364"/>
                  </a:lnTo>
                  <a:lnTo>
                    <a:pt x="11" y="417"/>
                  </a:lnTo>
                  <a:lnTo>
                    <a:pt x="18" y="467"/>
                  </a:lnTo>
                  <a:lnTo>
                    <a:pt x="29" y="518"/>
                  </a:lnTo>
                  <a:lnTo>
                    <a:pt x="41" y="569"/>
                  </a:lnTo>
                  <a:lnTo>
                    <a:pt x="57" y="617"/>
                  </a:lnTo>
                  <a:lnTo>
                    <a:pt x="74" y="665"/>
                  </a:lnTo>
                  <a:lnTo>
                    <a:pt x="92" y="713"/>
                  </a:lnTo>
                  <a:lnTo>
                    <a:pt x="112" y="759"/>
                  </a:lnTo>
                  <a:lnTo>
                    <a:pt x="134" y="804"/>
                  </a:lnTo>
                  <a:lnTo>
                    <a:pt x="160" y="794"/>
                  </a:lnTo>
                  <a:lnTo>
                    <a:pt x="138" y="749"/>
                  </a:lnTo>
                  <a:lnTo>
                    <a:pt x="117" y="702"/>
                  </a:lnTo>
                  <a:lnTo>
                    <a:pt x="99" y="655"/>
                  </a:lnTo>
                  <a:lnTo>
                    <a:pt x="81" y="607"/>
                  </a:lnTo>
                  <a:lnTo>
                    <a:pt x="67" y="559"/>
                  </a:lnTo>
                  <a:lnTo>
                    <a:pt x="53" y="514"/>
                  </a:lnTo>
                  <a:lnTo>
                    <a:pt x="43" y="463"/>
                  </a:lnTo>
                  <a:lnTo>
                    <a:pt x="36" y="412"/>
                  </a:lnTo>
                  <a:lnTo>
                    <a:pt x="31" y="364"/>
                  </a:lnTo>
                  <a:lnTo>
                    <a:pt x="31" y="313"/>
                  </a:lnTo>
                  <a:lnTo>
                    <a:pt x="29" y="265"/>
                  </a:lnTo>
                  <a:lnTo>
                    <a:pt x="33" y="217"/>
                  </a:lnTo>
                  <a:lnTo>
                    <a:pt x="43" y="166"/>
                  </a:lnTo>
                  <a:lnTo>
                    <a:pt x="57" y="119"/>
                  </a:lnTo>
                  <a:lnTo>
                    <a:pt x="74" y="68"/>
                  </a:lnTo>
                  <a:lnTo>
                    <a:pt x="94" y="18"/>
                  </a:lnTo>
                  <a:lnTo>
                    <a:pt x="77" y="24"/>
                  </a:lnTo>
                  <a:lnTo>
                    <a:pt x="94" y="18"/>
                  </a:lnTo>
                  <a:lnTo>
                    <a:pt x="94" y="8"/>
                  </a:lnTo>
                  <a:lnTo>
                    <a:pt x="87" y="0"/>
                  </a:lnTo>
                  <a:lnTo>
                    <a:pt x="77" y="0"/>
                  </a:lnTo>
                  <a:lnTo>
                    <a:pt x="69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8" name="Freeform 104"/>
            <p:cNvSpPr>
              <a:spLocks/>
            </p:cNvSpPr>
            <p:nvPr/>
          </p:nvSpPr>
          <p:spPr bwMode="auto">
            <a:xfrm>
              <a:off x="4085" y="3059"/>
              <a:ext cx="191" cy="20"/>
            </a:xfrm>
            <a:custGeom>
              <a:avLst/>
              <a:gdLst>
                <a:gd name="T0" fmla="*/ 0 w 2202"/>
                <a:gd name="T1" fmla="*/ 0 h 225"/>
                <a:gd name="T2" fmla="*/ 0 w 2202"/>
                <a:gd name="T3" fmla="*/ 0 h 225"/>
                <a:gd name="T4" fmla="*/ 0 w 2202"/>
                <a:gd name="T5" fmla="*/ 0 h 225"/>
                <a:gd name="T6" fmla="*/ 0 w 2202"/>
                <a:gd name="T7" fmla="*/ 0 h 225"/>
                <a:gd name="T8" fmla="*/ 0 w 2202"/>
                <a:gd name="T9" fmla="*/ 0 h 225"/>
                <a:gd name="T10" fmla="*/ 0 w 2202"/>
                <a:gd name="T11" fmla="*/ 0 h 225"/>
                <a:gd name="T12" fmla="*/ 0 w 2202"/>
                <a:gd name="T13" fmla="*/ 0 h 225"/>
                <a:gd name="T14" fmla="*/ 0 w 2202"/>
                <a:gd name="T15" fmla="*/ 0 h 225"/>
                <a:gd name="T16" fmla="*/ 0 w 2202"/>
                <a:gd name="T17" fmla="*/ 0 h 225"/>
                <a:gd name="T18" fmla="*/ 0 w 2202"/>
                <a:gd name="T19" fmla="*/ 0 h 225"/>
                <a:gd name="T20" fmla="*/ 0 w 2202"/>
                <a:gd name="T21" fmla="*/ 0 h 225"/>
                <a:gd name="T22" fmla="*/ 0 w 2202"/>
                <a:gd name="T23" fmla="*/ 0 h 225"/>
                <a:gd name="T24" fmla="*/ 0 w 2202"/>
                <a:gd name="T25" fmla="*/ 0 h 225"/>
                <a:gd name="T26" fmla="*/ 0 w 2202"/>
                <a:gd name="T27" fmla="*/ 0 h 225"/>
                <a:gd name="T28" fmla="*/ 0 w 2202"/>
                <a:gd name="T29" fmla="*/ 0 h 225"/>
                <a:gd name="T30" fmla="*/ 0 w 2202"/>
                <a:gd name="T31" fmla="*/ 0 h 225"/>
                <a:gd name="T32" fmla="*/ 0 w 2202"/>
                <a:gd name="T33" fmla="*/ 0 h 225"/>
                <a:gd name="T34" fmla="*/ 0 w 2202"/>
                <a:gd name="T35" fmla="*/ 0 h 225"/>
                <a:gd name="T36" fmla="*/ 0 w 2202"/>
                <a:gd name="T37" fmla="*/ 0 h 225"/>
                <a:gd name="T38" fmla="*/ 0 w 2202"/>
                <a:gd name="T39" fmla="*/ 0 h 225"/>
                <a:gd name="T40" fmla="*/ 0 w 2202"/>
                <a:gd name="T41" fmla="*/ 0 h 225"/>
                <a:gd name="T42" fmla="*/ 0 w 2202"/>
                <a:gd name="T43" fmla="*/ 0 h 225"/>
                <a:gd name="T44" fmla="*/ 0 w 2202"/>
                <a:gd name="T45" fmla="*/ 0 h 225"/>
                <a:gd name="T46" fmla="*/ 0 w 2202"/>
                <a:gd name="T47" fmla="*/ 0 h 225"/>
                <a:gd name="T48" fmla="*/ 0 w 2202"/>
                <a:gd name="T49" fmla="*/ 0 h 225"/>
                <a:gd name="T50" fmla="*/ 0 w 2202"/>
                <a:gd name="T51" fmla="*/ 0 h 225"/>
                <a:gd name="T52" fmla="*/ 0 w 2202"/>
                <a:gd name="T53" fmla="*/ 0 h 225"/>
                <a:gd name="T54" fmla="*/ 0 w 2202"/>
                <a:gd name="T55" fmla="*/ 0 h 225"/>
                <a:gd name="T56" fmla="*/ 0 w 2202"/>
                <a:gd name="T57" fmla="*/ 0 h 225"/>
                <a:gd name="T58" fmla="*/ 0 w 2202"/>
                <a:gd name="T59" fmla="*/ 0 h 225"/>
                <a:gd name="T60" fmla="*/ 0 w 2202"/>
                <a:gd name="T61" fmla="*/ 0 h 225"/>
                <a:gd name="T62" fmla="*/ 0 w 2202"/>
                <a:gd name="T63" fmla="*/ 0 h 225"/>
                <a:gd name="T64" fmla="*/ 0 w 2202"/>
                <a:gd name="T65" fmla="*/ 0 h 225"/>
                <a:gd name="T66" fmla="*/ 0 w 2202"/>
                <a:gd name="T67" fmla="*/ 0 h 225"/>
                <a:gd name="T68" fmla="*/ 0 w 2202"/>
                <a:gd name="T69" fmla="*/ 0 h 225"/>
                <a:gd name="T70" fmla="*/ 0 w 2202"/>
                <a:gd name="T71" fmla="*/ 0 h 225"/>
                <a:gd name="T72" fmla="*/ 0 w 2202"/>
                <a:gd name="T73" fmla="*/ 0 h 2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202"/>
                <a:gd name="T112" fmla="*/ 0 h 225"/>
                <a:gd name="T113" fmla="*/ 2202 w 2202"/>
                <a:gd name="T114" fmla="*/ 225 h 22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202" h="225">
                  <a:moveTo>
                    <a:pt x="2202" y="141"/>
                  </a:moveTo>
                  <a:lnTo>
                    <a:pt x="2186" y="133"/>
                  </a:lnTo>
                  <a:lnTo>
                    <a:pt x="2125" y="141"/>
                  </a:lnTo>
                  <a:lnTo>
                    <a:pt x="2064" y="151"/>
                  </a:lnTo>
                  <a:lnTo>
                    <a:pt x="2001" y="159"/>
                  </a:lnTo>
                  <a:lnTo>
                    <a:pt x="1935" y="164"/>
                  </a:lnTo>
                  <a:lnTo>
                    <a:pt x="1870" y="172"/>
                  </a:lnTo>
                  <a:lnTo>
                    <a:pt x="1803" y="176"/>
                  </a:lnTo>
                  <a:lnTo>
                    <a:pt x="1736" y="182"/>
                  </a:lnTo>
                  <a:lnTo>
                    <a:pt x="1665" y="186"/>
                  </a:lnTo>
                  <a:lnTo>
                    <a:pt x="1594" y="192"/>
                  </a:lnTo>
                  <a:lnTo>
                    <a:pt x="1523" y="194"/>
                  </a:lnTo>
                  <a:lnTo>
                    <a:pt x="1450" y="196"/>
                  </a:lnTo>
                  <a:lnTo>
                    <a:pt x="1379" y="200"/>
                  </a:lnTo>
                  <a:lnTo>
                    <a:pt x="1305" y="200"/>
                  </a:lnTo>
                  <a:lnTo>
                    <a:pt x="1232" y="200"/>
                  </a:lnTo>
                  <a:lnTo>
                    <a:pt x="1157" y="196"/>
                  </a:lnTo>
                  <a:lnTo>
                    <a:pt x="1082" y="194"/>
                  </a:lnTo>
                  <a:lnTo>
                    <a:pt x="1009" y="192"/>
                  </a:lnTo>
                  <a:lnTo>
                    <a:pt x="936" y="190"/>
                  </a:lnTo>
                  <a:lnTo>
                    <a:pt x="863" y="184"/>
                  </a:lnTo>
                  <a:lnTo>
                    <a:pt x="794" y="176"/>
                  </a:lnTo>
                  <a:lnTo>
                    <a:pt x="721" y="169"/>
                  </a:lnTo>
                  <a:lnTo>
                    <a:pt x="650" y="162"/>
                  </a:lnTo>
                  <a:lnTo>
                    <a:pt x="579" y="151"/>
                  </a:lnTo>
                  <a:lnTo>
                    <a:pt x="511" y="139"/>
                  </a:lnTo>
                  <a:lnTo>
                    <a:pt x="442" y="126"/>
                  </a:lnTo>
                  <a:lnTo>
                    <a:pt x="375" y="113"/>
                  </a:lnTo>
                  <a:lnTo>
                    <a:pt x="308" y="99"/>
                  </a:lnTo>
                  <a:lnTo>
                    <a:pt x="245" y="81"/>
                  </a:lnTo>
                  <a:lnTo>
                    <a:pt x="184" y="63"/>
                  </a:lnTo>
                  <a:lnTo>
                    <a:pt x="126" y="42"/>
                  </a:lnTo>
                  <a:lnTo>
                    <a:pt x="65" y="22"/>
                  </a:lnTo>
                  <a:lnTo>
                    <a:pt x="10" y="0"/>
                  </a:lnTo>
                  <a:lnTo>
                    <a:pt x="0" y="24"/>
                  </a:lnTo>
                  <a:lnTo>
                    <a:pt x="55" y="48"/>
                  </a:lnTo>
                  <a:lnTo>
                    <a:pt x="116" y="68"/>
                  </a:lnTo>
                  <a:lnTo>
                    <a:pt x="174" y="88"/>
                  </a:lnTo>
                  <a:lnTo>
                    <a:pt x="240" y="105"/>
                  </a:lnTo>
                  <a:lnTo>
                    <a:pt x="304" y="123"/>
                  </a:lnTo>
                  <a:lnTo>
                    <a:pt x="369" y="139"/>
                  </a:lnTo>
                  <a:lnTo>
                    <a:pt x="438" y="151"/>
                  </a:lnTo>
                  <a:lnTo>
                    <a:pt x="506" y="164"/>
                  </a:lnTo>
                  <a:lnTo>
                    <a:pt x="574" y="176"/>
                  </a:lnTo>
                  <a:lnTo>
                    <a:pt x="645" y="186"/>
                  </a:lnTo>
                  <a:lnTo>
                    <a:pt x="715" y="194"/>
                  </a:lnTo>
                  <a:lnTo>
                    <a:pt x="789" y="202"/>
                  </a:lnTo>
                  <a:lnTo>
                    <a:pt x="863" y="210"/>
                  </a:lnTo>
                  <a:lnTo>
                    <a:pt x="936" y="214"/>
                  </a:lnTo>
                  <a:lnTo>
                    <a:pt x="1009" y="217"/>
                  </a:lnTo>
                  <a:lnTo>
                    <a:pt x="1082" y="220"/>
                  </a:lnTo>
                  <a:lnTo>
                    <a:pt x="1157" y="222"/>
                  </a:lnTo>
                  <a:lnTo>
                    <a:pt x="1232" y="225"/>
                  </a:lnTo>
                  <a:lnTo>
                    <a:pt x="1305" y="225"/>
                  </a:lnTo>
                  <a:lnTo>
                    <a:pt x="1379" y="225"/>
                  </a:lnTo>
                  <a:lnTo>
                    <a:pt x="1450" y="222"/>
                  </a:lnTo>
                  <a:lnTo>
                    <a:pt x="1523" y="220"/>
                  </a:lnTo>
                  <a:lnTo>
                    <a:pt x="1594" y="217"/>
                  </a:lnTo>
                  <a:lnTo>
                    <a:pt x="1665" y="212"/>
                  </a:lnTo>
                  <a:lnTo>
                    <a:pt x="1736" y="207"/>
                  </a:lnTo>
                  <a:lnTo>
                    <a:pt x="1803" y="202"/>
                  </a:lnTo>
                  <a:lnTo>
                    <a:pt x="1874" y="196"/>
                  </a:lnTo>
                  <a:lnTo>
                    <a:pt x="1941" y="190"/>
                  </a:lnTo>
                  <a:lnTo>
                    <a:pt x="2006" y="184"/>
                  </a:lnTo>
                  <a:lnTo>
                    <a:pt x="2070" y="176"/>
                  </a:lnTo>
                  <a:lnTo>
                    <a:pt x="2131" y="166"/>
                  </a:lnTo>
                  <a:lnTo>
                    <a:pt x="2192" y="159"/>
                  </a:lnTo>
                  <a:lnTo>
                    <a:pt x="2176" y="151"/>
                  </a:lnTo>
                  <a:lnTo>
                    <a:pt x="2192" y="159"/>
                  </a:lnTo>
                  <a:lnTo>
                    <a:pt x="2198" y="154"/>
                  </a:lnTo>
                  <a:lnTo>
                    <a:pt x="2202" y="144"/>
                  </a:lnTo>
                  <a:lnTo>
                    <a:pt x="2196" y="136"/>
                  </a:lnTo>
                  <a:lnTo>
                    <a:pt x="2186" y="133"/>
                  </a:lnTo>
                  <a:lnTo>
                    <a:pt x="2202" y="141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9" name="Freeform 105"/>
            <p:cNvSpPr>
              <a:spLocks/>
            </p:cNvSpPr>
            <p:nvPr/>
          </p:nvSpPr>
          <p:spPr bwMode="auto">
            <a:xfrm>
              <a:off x="4264" y="3072"/>
              <a:ext cx="20" cy="75"/>
            </a:xfrm>
            <a:custGeom>
              <a:avLst/>
              <a:gdLst>
                <a:gd name="T0" fmla="*/ 0 w 231"/>
                <a:gd name="T1" fmla="*/ 0 h 873"/>
                <a:gd name="T2" fmla="*/ 0 w 231"/>
                <a:gd name="T3" fmla="*/ 0 h 873"/>
                <a:gd name="T4" fmla="*/ 0 w 231"/>
                <a:gd name="T5" fmla="*/ 0 h 873"/>
                <a:gd name="T6" fmla="*/ 0 w 231"/>
                <a:gd name="T7" fmla="*/ 0 h 873"/>
                <a:gd name="T8" fmla="*/ 0 w 231"/>
                <a:gd name="T9" fmla="*/ 0 h 873"/>
                <a:gd name="T10" fmla="*/ 0 w 231"/>
                <a:gd name="T11" fmla="*/ 0 h 873"/>
                <a:gd name="T12" fmla="*/ 0 w 231"/>
                <a:gd name="T13" fmla="*/ 0 h 873"/>
                <a:gd name="T14" fmla="*/ 0 w 231"/>
                <a:gd name="T15" fmla="*/ 0 h 873"/>
                <a:gd name="T16" fmla="*/ 0 w 231"/>
                <a:gd name="T17" fmla="*/ 0 h 873"/>
                <a:gd name="T18" fmla="*/ 0 w 231"/>
                <a:gd name="T19" fmla="*/ 0 h 873"/>
                <a:gd name="T20" fmla="*/ 0 w 231"/>
                <a:gd name="T21" fmla="*/ 0 h 873"/>
                <a:gd name="T22" fmla="*/ 0 w 231"/>
                <a:gd name="T23" fmla="*/ 0 h 873"/>
                <a:gd name="T24" fmla="*/ 0 w 231"/>
                <a:gd name="T25" fmla="*/ 0 h 873"/>
                <a:gd name="T26" fmla="*/ 0 w 231"/>
                <a:gd name="T27" fmla="*/ 0 h 873"/>
                <a:gd name="T28" fmla="*/ 0 w 231"/>
                <a:gd name="T29" fmla="*/ 0 h 873"/>
                <a:gd name="T30" fmla="*/ 0 w 231"/>
                <a:gd name="T31" fmla="*/ 0 h 873"/>
                <a:gd name="T32" fmla="*/ 0 w 231"/>
                <a:gd name="T33" fmla="*/ 0 h 873"/>
                <a:gd name="T34" fmla="*/ 0 w 231"/>
                <a:gd name="T35" fmla="*/ 0 h 873"/>
                <a:gd name="T36" fmla="*/ 0 w 231"/>
                <a:gd name="T37" fmla="*/ 0 h 873"/>
                <a:gd name="T38" fmla="*/ 0 w 231"/>
                <a:gd name="T39" fmla="*/ 0 h 873"/>
                <a:gd name="T40" fmla="*/ 0 w 231"/>
                <a:gd name="T41" fmla="*/ 0 h 873"/>
                <a:gd name="T42" fmla="*/ 0 w 231"/>
                <a:gd name="T43" fmla="*/ 0 h 873"/>
                <a:gd name="T44" fmla="*/ 0 w 231"/>
                <a:gd name="T45" fmla="*/ 0 h 873"/>
                <a:gd name="T46" fmla="*/ 0 w 231"/>
                <a:gd name="T47" fmla="*/ 0 h 873"/>
                <a:gd name="T48" fmla="*/ 0 w 231"/>
                <a:gd name="T49" fmla="*/ 0 h 873"/>
                <a:gd name="T50" fmla="*/ 0 w 231"/>
                <a:gd name="T51" fmla="*/ 0 h 873"/>
                <a:gd name="T52" fmla="*/ 0 w 231"/>
                <a:gd name="T53" fmla="*/ 0 h 873"/>
                <a:gd name="T54" fmla="*/ 0 w 231"/>
                <a:gd name="T55" fmla="*/ 0 h 873"/>
                <a:gd name="T56" fmla="*/ 0 w 231"/>
                <a:gd name="T57" fmla="*/ 0 h 873"/>
                <a:gd name="T58" fmla="*/ 0 w 231"/>
                <a:gd name="T59" fmla="*/ 0 h 873"/>
                <a:gd name="T60" fmla="*/ 0 w 231"/>
                <a:gd name="T61" fmla="*/ 0 h 873"/>
                <a:gd name="T62" fmla="*/ 0 w 231"/>
                <a:gd name="T63" fmla="*/ 0 h 873"/>
                <a:gd name="T64" fmla="*/ 0 w 231"/>
                <a:gd name="T65" fmla="*/ 0 h 873"/>
                <a:gd name="T66" fmla="*/ 0 w 231"/>
                <a:gd name="T67" fmla="*/ 0 h 873"/>
                <a:gd name="T68" fmla="*/ 0 w 231"/>
                <a:gd name="T69" fmla="*/ 0 h 873"/>
                <a:gd name="T70" fmla="*/ 0 w 231"/>
                <a:gd name="T71" fmla="*/ 0 h 873"/>
                <a:gd name="T72" fmla="*/ 0 w 231"/>
                <a:gd name="T73" fmla="*/ 0 h 873"/>
                <a:gd name="T74" fmla="*/ 0 w 231"/>
                <a:gd name="T75" fmla="*/ 0 h 873"/>
                <a:gd name="T76" fmla="*/ 0 w 231"/>
                <a:gd name="T77" fmla="*/ 0 h 873"/>
                <a:gd name="T78" fmla="*/ 0 w 231"/>
                <a:gd name="T79" fmla="*/ 0 h 873"/>
                <a:gd name="T80" fmla="*/ 0 w 231"/>
                <a:gd name="T81" fmla="*/ 0 h 873"/>
                <a:gd name="T82" fmla="*/ 0 w 231"/>
                <a:gd name="T83" fmla="*/ 0 h 8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1"/>
                <a:gd name="T127" fmla="*/ 0 h 873"/>
                <a:gd name="T128" fmla="*/ 231 w 231"/>
                <a:gd name="T129" fmla="*/ 873 h 87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1" h="873">
                  <a:moveTo>
                    <a:pt x="13" y="873"/>
                  </a:moveTo>
                  <a:lnTo>
                    <a:pt x="20" y="871"/>
                  </a:lnTo>
                  <a:lnTo>
                    <a:pt x="69" y="832"/>
                  </a:lnTo>
                  <a:lnTo>
                    <a:pt x="106" y="790"/>
                  </a:lnTo>
                  <a:lnTo>
                    <a:pt x="142" y="744"/>
                  </a:lnTo>
                  <a:lnTo>
                    <a:pt x="170" y="693"/>
                  </a:lnTo>
                  <a:lnTo>
                    <a:pt x="190" y="640"/>
                  </a:lnTo>
                  <a:lnTo>
                    <a:pt x="207" y="585"/>
                  </a:lnTo>
                  <a:lnTo>
                    <a:pt x="221" y="529"/>
                  </a:lnTo>
                  <a:lnTo>
                    <a:pt x="227" y="468"/>
                  </a:lnTo>
                  <a:lnTo>
                    <a:pt x="231" y="410"/>
                  </a:lnTo>
                  <a:lnTo>
                    <a:pt x="227" y="349"/>
                  </a:lnTo>
                  <a:lnTo>
                    <a:pt x="223" y="288"/>
                  </a:lnTo>
                  <a:lnTo>
                    <a:pt x="213" y="227"/>
                  </a:lnTo>
                  <a:lnTo>
                    <a:pt x="200" y="170"/>
                  </a:lnTo>
                  <a:lnTo>
                    <a:pt x="182" y="109"/>
                  </a:lnTo>
                  <a:lnTo>
                    <a:pt x="162" y="53"/>
                  </a:lnTo>
                  <a:lnTo>
                    <a:pt x="140" y="0"/>
                  </a:lnTo>
                  <a:lnTo>
                    <a:pt x="114" y="10"/>
                  </a:lnTo>
                  <a:lnTo>
                    <a:pt x="136" y="63"/>
                  </a:lnTo>
                  <a:lnTo>
                    <a:pt x="157" y="120"/>
                  </a:lnTo>
                  <a:lnTo>
                    <a:pt x="175" y="175"/>
                  </a:lnTo>
                  <a:lnTo>
                    <a:pt x="187" y="233"/>
                  </a:lnTo>
                  <a:lnTo>
                    <a:pt x="197" y="294"/>
                  </a:lnTo>
                  <a:lnTo>
                    <a:pt x="203" y="349"/>
                  </a:lnTo>
                  <a:lnTo>
                    <a:pt x="205" y="410"/>
                  </a:lnTo>
                  <a:lnTo>
                    <a:pt x="203" y="468"/>
                  </a:lnTo>
                  <a:lnTo>
                    <a:pt x="195" y="524"/>
                  </a:lnTo>
                  <a:lnTo>
                    <a:pt x="182" y="579"/>
                  </a:lnTo>
                  <a:lnTo>
                    <a:pt x="164" y="630"/>
                  </a:lnTo>
                  <a:lnTo>
                    <a:pt x="144" y="683"/>
                  </a:lnTo>
                  <a:lnTo>
                    <a:pt x="116" y="729"/>
                  </a:lnTo>
                  <a:lnTo>
                    <a:pt x="86" y="774"/>
                  </a:lnTo>
                  <a:lnTo>
                    <a:pt x="49" y="812"/>
                  </a:lnTo>
                  <a:lnTo>
                    <a:pt x="5" y="850"/>
                  </a:lnTo>
                  <a:lnTo>
                    <a:pt x="13" y="847"/>
                  </a:lnTo>
                  <a:lnTo>
                    <a:pt x="5" y="850"/>
                  </a:lnTo>
                  <a:lnTo>
                    <a:pt x="0" y="857"/>
                  </a:lnTo>
                  <a:lnTo>
                    <a:pt x="2" y="867"/>
                  </a:lnTo>
                  <a:lnTo>
                    <a:pt x="10" y="873"/>
                  </a:lnTo>
                  <a:lnTo>
                    <a:pt x="20" y="871"/>
                  </a:lnTo>
                  <a:lnTo>
                    <a:pt x="13" y="873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0" name="Freeform 106"/>
            <p:cNvSpPr>
              <a:spLocks/>
            </p:cNvSpPr>
            <p:nvPr/>
          </p:nvSpPr>
          <p:spPr bwMode="auto">
            <a:xfrm>
              <a:off x="4090" y="3127"/>
              <a:ext cx="175" cy="22"/>
            </a:xfrm>
            <a:custGeom>
              <a:avLst/>
              <a:gdLst>
                <a:gd name="T0" fmla="*/ 0 w 2018"/>
                <a:gd name="T1" fmla="*/ 0 h 250"/>
                <a:gd name="T2" fmla="*/ 0 w 2018"/>
                <a:gd name="T3" fmla="*/ 0 h 250"/>
                <a:gd name="T4" fmla="*/ 0 w 2018"/>
                <a:gd name="T5" fmla="*/ 0 h 250"/>
                <a:gd name="T6" fmla="*/ 0 w 2018"/>
                <a:gd name="T7" fmla="*/ 0 h 250"/>
                <a:gd name="T8" fmla="*/ 0 w 2018"/>
                <a:gd name="T9" fmla="*/ 0 h 250"/>
                <a:gd name="T10" fmla="*/ 0 w 2018"/>
                <a:gd name="T11" fmla="*/ 0 h 250"/>
                <a:gd name="T12" fmla="*/ 0 w 2018"/>
                <a:gd name="T13" fmla="*/ 0 h 250"/>
                <a:gd name="T14" fmla="*/ 0 w 2018"/>
                <a:gd name="T15" fmla="*/ 0 h 250"/>
                <a:gd name="T16" fmla="*/ 0 w 2018"/>
                <a:gd name="T17" fmla="*/ 0 h 250"/>
                <a:gd name="T18" fmla="*/ 0 w 2018"/>
                <a:gd name="T19" fmla="*/ 0 h 250"/>
                <a:gd name="T20" fmla="*/ 0 w 2018"/>
                <a:gd name="T21" fmla="*/ 0 h 250"/>
                <a:gd name="T22" fmla="*/ 0 w 2018"/>
                <a:gd name="T23" fmla="*/ 0 h 250"/>
                <a:gd name="T24" fmla="*/ 0 w 2018"/>
                <a:gd name="T25" fmla="*/ 0 h 250"/>
                <a:gd name="T26" fmla="*/ 0 w 2018"/>
                <a:gd name="T27" fmla="*/ 0 h 250"/>
                <a:gd name="T28" fmla="*/ 0 w 2018"/>
                <a:gd name="T29" fmla="*/ 0 h 250"/>
                <a:gd name="T30" fmla="*/ 0 w 2018"/>
                <a:gd name="T31" fmla="*/ 0 h 250"/>
                <a:gd name="T32" fmla="*/ 0 w 2018"/>
                <a:gd name="T33" fmla="*/ 0 h 250"/>
                <a:gd name="T34" fmla="*/ 0 w 2018"/>
                <a:gd name="T35" fmla="*/ 0 h 250"/>
                <a:gd name="T36" fmla="*/ 0 w 2018"/>
                <a:gd name="T37" fmla="*/ 0 h 250"/>
                <a:gd name="T38" fmla="*/ 0 w 2018"/>
                <a:gd name="T39" fmla="*/ 0 h 250"/>
                <a:gd name="T40" fmla="*/ 0 w 2018"/>
                <a:gd name="T41" fmla="*/ 0 h 250"/>
                <a:gd name="T42" fmla="*/ 0 w 2018"/>
                <a:gd name="T43" fmla="*/ 0 h 250"/>
                <a:gd name="T44" fmla="*/ 0 w 2018"/>
                <a:gd name="T45" fmla="*/ 0 h 250"/>
                <a:gd name="T46" fmla="*/ 0 w 2018"/>
                <a:gd name="T47" fmla="*/ 0 h 250"/>
                <a:gd name="T48" fmla="*/ 0 w 2018"/>
                <a:gd name="T49" fmla="*/ 0 h 250"/>
                <a:gd name="T50" fmla="*/ 0 w 2018"/>
                <a:gd name="T51" fmla="*/ 0 h 250"/>
                <a:gd name="T52" fmla="*/ 0 w 2018"/>
                <a:gd name="T53" fmla="*/ 0 h 250"/>
                <a:gd name="T54" fmla="*/ 0 w 2018"/>
                <a:gd name="T55" fmla="*/ 0 h 250"/>
                <a:gd name="T56" fmla="*/ 0 w 2018"/>
                <a:gd name="T57" fmla="*/ 0 h 250"/>
                <a:gd name="T58" fmla="*/ 0 w 2018"/>
                <a:gd name="T59" fmla="*/ 0 h 250"/>
                <a:gd name="T60" fmla="*/ 0 w 2018"/>
                <a:gd name="T61" fmla="*/ 0 h 250"/>
                <a:gd name="T62" fmla="*/ 0 w 2018"/>
                <a:gd name="T63" fmla="*/ 0 h 250"/>
                <a:gd name="T64" fmla="*/ 0 w 2018"/>
                <a:gd name="T65" fmla="*/ 0 h 250"/>
                <a:gd name="T66" fmla="*/ 0 w 2018"/>
                <a:gd name="T67" fmla="*/ 0 h 250"/>
                <a:gd name="T68" fmla="*/ 0 w 2018"/>
                <a:gd name="T69" fmla="*/ 0 h 250"/>
                <a:gd name="T70" fmla="*/ 0 w 2018"/>
                <a:gd name="T71" fmla="*/ 0 h 250"/>
                <a:gd name="T72" fmla="*/ 0 w 2018"/>
                <a:gd name="T73" fmla="*/ 0 h 2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18"/>
                <a:gd name="T112" fmla="*/ 0 h 250"/>
                <a:gd name="T113" fmla="*/ 2018 w 2018"/>
                <a:gd name="T114" fmla="*/ 250 h 2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18" h="250">
                  <a:moveTo>
                    <a:pt x="0" y="18"/>
                  </a:moveTo>
                  <a:lnTo>
                    <a:pt x="8" y="26"/>
                  </a:lnTo>
                  <a:lnTo>
                    <a:pt x="64" y="44"/>
                  </a:lnTo>
                  <a:lnTo>
                    <a:pt x="120" y="60"/>
                  </a:lnTo>
                  <a:lnTo>
                    <a:pt x="180" y="76"/>
                  </a:lnTo>
                  <a:lnTo>
                    <a:pt x="239" y="91"/>
                  </a:lnTo>
                  <a:lnTo>
                    <a:pt x="297" y="106"/>
                  </a:lnTo>
                  <a:lnTo>
                    <a:pt x="355" y="121"/>
                  </a:lnTo>
                  <a:lnTo>
                    <a:pt x="413" y="135"/>
                  </a:lnTo>
                  <a:lnTo>
                    <a:pt x="474" y="147"/>
                  </a:lnTo>
                  <a:lnTo>
                    <a:pt x="535" y="159"/>
                  </a:lnTo>
                  <a:lnTo>
                    <a:pt x="595" y="169"/>
                  </a:lnTo>
                  <a:lnTo>
                    <a:pt x="656" y="180"/>
                  </a:lnTo>
                  <a:lnTo>
                    <a:pt x="717" y="190"/>
                  </a:lnTo>
                  <a:lnTo>
                    <a:pt x="780" y="200"/>
                  </a:lnTo>
                  <a:lnTo>
                    <a:pt x="843" y="208"/>
                  </a:lnTo>
                  <a:lnTo>
                    <a:pt x="904" y="216"/>
                  </a:lnTo>
                  <a:lnTo>
                    <a:pt x="968" y="220"/>
                  </a:lnTo>
                  <a:lnTo>
                    <a:pt x="1031" y="228"/>
                  </a:lnTo>
                  <a:lnTo>
                    <a:pt x="1100" y="232"/>
                  </a:lnTo>
                  <a:lnTo>
                    <a:pt x="1163" y="238"/>
                  </a:lnTo>
                  <a:lnTo>
                    <a:pt x="1228" y="240"/>
                  </a:lnTo>
                  <a:lnTo>
                    <a:pt x="1292" y="243"/>
                  </a:lnTo>
                  <a:lnTo>
                    <a:pt x="1357" y="246"/>
                  </a:lnTo>
                  <a:lnTo>
                    <a:pt x="1424" y="250"/>
                  </a:lnTo>
                  <a:lnTo>
                    <a:pt x="1489" y="250"/>
                  </a:lnTo>
                  <a:lnTo>
                    <a:pt x="1555" y="250"/>
                  </a:lnTo>
                  <a:lnTo>
                    <a:pt x="1620" y="250"/>
                  </a:lnTo>
                  <a:lnTo>
                    <a:pt x="1687" y="248"/>
                  </a:lnTo>
                  <a:lnTo>
                    <a:pt x="1752" y="246"/>
                  </a:lnTo>
                  <a:lnTo>
                    <a:pt x="1817" y="240"/>
                  </a:lnTo>
                  <a:lnTo>
                    <a:pt x="1884" y="238"/>
                  </a:lnTo>
                  <a:lnTo>
                    <a:pt x="1952" y="232"/>
                  </a:lnTo>
                  <a:lnTo>
                    <a:pt x="2018" y="228"/>
                  </a:lnTo>
                  <a:lnTo>
                    <a:pt x="2018" y="202"/>
                  </a:lnTo>
                  <a:lnTo>
                    <a:pt x="1952" y="208"/>
                  </a:lnTo>
                  <a:lnTo>
                    <a:pt x="1884" y="212"/>
                  </a:lnTo>
                  <a:lnTo>
                    <a:pt x="1817" y="216"/>
                  </a:lnTo>
                  <a:lnTo>
                    <a:pt x="1752" y="220"/>
                  </a:lnTo>
                  <a:lnTo>
                    <a:pt x="1687" y="218"/>
                  </a:lnTo>
                  <a:lnTo>
                    <a:pt x="1620" y="220"/>
                  </a:lnTo>
                  <a:lnTo>
                    <a:pt x="1555" y="220"/>
                  </a:lnTo>
                  <a:lnTo>
                    <a:pt x="1489" y="220"/>
                  </a:lnTo>
                  <a:lnTo>
                    <a:pt x="1424" y="220"/>
                  </a:lnTo>
                  <a:lnTo>
                    <a:pt x="1357" y="220"/>
                  </a:lnTo>
                  <a:lnTo>
                    <a:pt x="1292" y="218"/>
                  </a:lnTo>
                  <a:lnTo>
                    <a:pt x="1228" y="216"/>
                  </a:lnTo>
                  <a:lnTo>
                    <a:pt x="1163" y="212"/>
                  </a:lnTo>
                  <a:lnTo>
                    <a:pt x="1100" y="208"/>
                  </a:lnTo>
                  <a:lnTo>
                    <a:pt x="1035" y="202"/>
                  </a:lnTo>
                  <a:lnTo>
                    <a:pt x="972" y="195"/>
                  </a:lnTo>
                  <a:lnTo>
                    <a:pt x="909" y="190"/>
                  </a:lnTo>
                  <a:lnTo>
                    <a:pt x="849" y="182"/>
                  </a:lnTo>
                  <a:lnTo>
                    <a:pt x="786" y="175"/>
                  </a:lnTo>
                  <a:lnTo>
                    <a:pt x="721" y="165"/>
                  </a:lnTo>
                  <a:lnTo>
                    <a:pt x="661" y="155"/>
                  </a:lnTo>
                  <a:lnTo>
                    <a:pt x="600" y="145"/>
                  </a:lnTo>
                  <a:lnTo>
                    <a:pt x="539" y="135"/>
                  </a:lnTo>
                  <a:lnTo>
                    <a:pt x="480" y="121"/>
                  </a:lnTo>
                  <a:lnTo>
                    <a:pt x="419" y="109"/>
                  </a:lnTo>
                  <a:lnTo>
                    <a:pt x="360" y="96"/>
                  </a:lnTo>
                  <a:lnTo>
                    <a:pt x="302" y="81"/>
                  </a:lnTo>
                  <a:lnTo>
                    <a:pt x="243" y="66"/>
                  </a:lnTo>
                  <a:lnTo>
                    <a:pt x="186" y="50"/>
                  </a:lnTo>
                  <a:lnTo>
                    <a:pt x="130" y="36"/>
                  </a:lnTo>
                  <a:lnTo>
                    <a:pt x="75" y="18"/>
                  </a:lnTo>
                  <a:lnTo>
                    <a:pt x="18" y="0"/>
                  </a:lnTo>
                  <a:lnTo>
                    <a:pt x="26" y="8"/>
                  </a:lnTo>
                  <a:lnTo>
                    <a:pt x="18" y="0"/>
                  </a:lnTo>
                  <a:lnTo>
                    <a:pt x="8" y="0"/>
                  </a:lnTo>
                  <a:lnTo>
                    <a:pt x="4" y="8"/>
                  </a:lnTo>
                  <a:lnTo>
                    <a:pt x="0" y="18"/>
                  </a:lnTo>
                  <a:lnTo>
                    <a:pt x="8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1" name="Freeform 107"/>
            <p:cNvSpPr>
              <a:spLocks/>
            </p:cNvSpPr>
            <p:nvPr/>
          </p:nvSpPr>
          <p:spPr bwMode="auto">
            <a:xfrm>
              <a:off x="4049" y="3050"/>
              <a:ext cx="10" cy="56"/>
            </a:xfrm>
            <a:custGeom>
              <a:avLst/>
              <a:gdLst>
                <a:gd name="T0" fmla="*/ 0 w 112"/>
                <a:gd name="T1" fmla="*/ 0 h 653"/>
                <a:gd name="T2" fmla="*/ 0 w 112"/>
                <a:gd name="T3" fmla="*/ 0 h 653"/>
                <a:gd name="T4" fmla="*/ 0 w 112"/>
                <a:gd name="T5" fmla="*/ 0 h 653"/>
                <a:gd name="T6" fmla="*/ 0 w 112"/>
                <a:gd name="T7" fmla="*/ 0 h 653"/>
                <a:gd name="T8" fmla="*/ 0 w 112"/>
                <a:gd name="T9" fmla="*/ 0 h 653"/>
                <a:gd name="T10" fmla="*/ 0 w 112"/>
                <a:gd name="T11" fmla="*/ 0 h 653"/>
                <a:gd name="T12" fmla="*/ 0 w 112"/>
                <a:gd name="T13" fmla="*/ 0 h 653"/>
                <a:gd name="T14" fmla="*/ 0 w 112"/>
                <a:gd name="T15" fmla="*/ 0 h 653"/>
                <a:gd name="T16" fmla="*/ 0 w 112"/>
                <a:gd name="T17" fmla="*/ 0 h 653"/>
                <a:gd name="T18" fmla="*/ 0 w 112"/>
                <a:gd name="T19" fmla="*/ 0 h 653"/>
                <a:gd name="T20" fmla="*/ 0 w 112"/>
                <a:gd name="T21" fmla="*/ 0 h 653"/>
                <a:gd name="T22" fmla="*/ 0 w 112"/>
                <a:gd name="T23" fmla="*/ 0 h 653"/>
                <a:gd name="T24" fmla="*/ 0 w 112"/>
                <a:gd name="T25" fmla="*/ 0 h 653"/>
                <a:gd name="T26" fmla="*/ 0 w 112"/>
                <a:gd name="T27" fmla="*/ 0 h 653"/>
                <a:gd name="T28" fmla="*/ 0 w 112"/>
                <a:gd name="T29" fmla="*/ 0 h 653"/>
                <a:gd name="T30" fmla="*/ 0 w 112"/>
                <a:gd name="T31" fmla="*/ 0 h 653"/>
                <a:gd name="T32" fmla="*/ 0 w 112"/>
                <a:gd name="T33" fmla="*/ 0 h 653"/>
                <a:gd name="T34" fmla="*/ 0 w 112"/>
                <a:gd name="T35" fmla="*/ 0 h 653"/>
                <a:gd name="T36" fmla="*/ 0 w 112"/>
                <a:gd name="T37" fmla="*/ 0 h 653"/>
                <a:gd name="T38" fmla="*/ 0 w 112"/>
                <a:gd name="T39" fmla="*/ 0 h 653"/>
                <a:gd name="T40" fmla="*/ 0 w 112"/>
                <a:gd name="T41" fmla="*/ 0 h 653"/>
                <a:gd name="T42" fmla="*/ 0 w 112"/>
                <a:gd name="T43" fmla="*/ 0 h 653"/>
                <a:gd name="T44" fmla="*/ 0 w 112"/>
                <a:gd name="T45" fmla="*/ 0 h 653"/>
                <a:gd name="T46" fmla="*/ 0 w 112"/>
                <a:gd name="T47" fmla="*/ 0 h 653"/>
                <a:gd name="T48" fmla="*/ 0 w 112"/>
                <a:gd name="T49" fmla="*/ 0 h 653"/>
                <a:gd name="T50" fmla="*/ 0 w 112"/>
                <a:gd name="T51" fmla="*/ 0 h 653"/>
                <a:gd name="T52" fmla="*/ 0 w 112"/>
                <a:gd name="T53" fmla="*/ 0 h 653"/>
                <a:gd name="T54" fmla="*/ 0 w 112"/>
                <a:gd name="T55" fmla="*/ 0 h 653"/>
                <a:gd name="T56" fmla="*/ 0 w 112"/>
                <a:gd name="T57" fmla="*/ 0 h 653"/>
                <a:gd name="T58" fmla="*/ 0 w 112"/>
                <a:gd name="T59" fmla="*/ 0 h 653"/>
                <a:gd name="T60" fmla="*/ 0 w 112"/>
                <a:gd name="T61" fmla="*/ 0 h 653"/>
                <a:gd name="T62" fmla="*/ 0 w 112"/>
                <a:gd name="T63" fmla="*/ 0 h 653"/>
                <a:gd name="T64" fmla="*/ 0 w 112"/>
                <a:gd name="T65" fmla="*/ 0 h 653"/>
                <a:gd name="T66" fmla="*/ 0 w 112"/>
                <a:gd name="T67" fmla="*/ 0 h 653"/>
                <a:gd name="T68" fmla="*/ 0 w 112"/>
                <a:gd name="T69" fmla="*/ 0 h 653"/>
                <a:gd name="T70" fmla="*/ 0 w 112"/>
                <a:gd name="T71" fmla="*/ 0 h 653"/>
                <a:gd name="T72" fmla="*/ 0 w 112"/>
                <a:gd name="T73" fmla="*/ 0 h 653"/>
                <a:gd name="T74" fmla="*/ 0 w 112"/>
                <a:gd name="T75" fmla="*/ 0 h 653"/>
                <a:gd name="T76" fmla="*/ 0 w 112"/>
                <a:gd name="T77" fmla="*/ 0 h 653"/>
                <a:gd name="T78" fmla="*/ 0 w 112"/>
                <a:gd name="T79" fmla="*/ 0 h 653"/>
                <a:gd name="T80" fmla="*/ 0 w 112"/>
                <a:gd name="T81" fmla="*/ 0 h 653"/>
                <a:gd name="T82" fmla="*/ 0 w 112"/>
                <a:gd name="T83" fmla="*/ 0 h 6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2"/>
                <a:gd name="T127" fmla="*/ 0 h 653"/>
                <a:gd name="T128" fmla="*/ 112 w 112"/>
                <a:gd name="T129" fmla="*/ 653 h 65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2" h="653">
                  <a:moveTo>
                    <a:pt x="87" y="22"/>
                  </a:moveTo>
                  <a:lnTo>
                    <a:pt x="85" y="5"/>
                  </a:lnTo>
                  <a:lnTo>
                    <a:pt x="67" y="36"/>
                  </a:lnTo>
                  <a:lnTo>
                    <a:pt x="51" y="70"/>
                  </a:lnTo>
                  <a:lnTo>
                    <a:pt x="39" y="106"/>
                  </a:lnTo>
                  <a:lnTo>
                    <a:pt x="26" y="147"/>
                  </a:lnTo>
                  <a:lnTo>
                    <a:pt x="18" y="187"/>
                  </a:lnTo>
                  <a:lnTo>
                    <a:pt x="11" y="228"/>
                  </a:lnTo>
                  <a:lnTo>
                    <a:pt x="6" y="273"/>
                  </a:lnTo>
                  <a:lnTo>
                    <a:pt x="0" y="316"/>
                  </a:lnTo>
                  <a:lnTo>
                    <a:pt x="0" y="362"/>
                  </a:lnTo>
                  <a:lnTo>
                    <a:pt x="6" y="404"/>
                  </a:lnTo>
                  <a:lnTo>
                    <a:pt x="11" y="453"/>
                  </a:lnTo>
                  <a:lnTo>
                    <a:pt x="18" y="495"/>
                  </a:lnTo>
                  <a:lnTo>
                    <a:pt x="29" y="536"/>
                  </a:lnTo>
                  <a:lnTo>
                    <a:pt x="41" y="579"/>
                  </a:lnTo>
                  <a:lnTo>
                    <a:pt x="57" y="615"/>
                  </a:lnTo>
                  <a:lnTo>
                    <a:pt x="77" y="653"/>
                  </a:lnTo>
                  <a:lnTo>
                    <a:pt x="102" y="637"/>
                  </a:lnTo>
                  <a:lnTo>
                    <a:pt x="81" y="605"/>
                  </a:lnTo>
                  <a:lnTo>
                    <a:pt x="67" y="569"/>
                  </a:lnTo>
                  <a:lnTo>
                    <a:pt x="54" y="531"/>
                  </a:lnTo>
                  <a:lnTo>
                    <a:pt x="44" y="491"/>
                  </a:lnTo>
                  <a:lnTo>
                    <a:pt x="36" y="447"/>
                  </a:lnTo>
                  <a:lnTo>
                    <a:pt x="31" y="404"/>
                  </a:lnTo>
                  <a:lnTo>
                    <a:pt x="31" y="362"/>
                  </a:lnTo>
                  <a:lnTo>
                    <a:pt x="31" y="316"/>
                  </a:lnTo>
                  <a:lnTo>
                    <a:pt x="31" y="273"/>
                  </a:lnTo>
                  <a:lnTo>
                    <a:pt x="36" y="232"/>
                  </a:lnTo>
                  <a:lnTo>
                    <a:pt x="44" y="192"/>
                  </a:lnTo>
                  <a:lnTo>
                    <a:pt x="51" y="151"/>
                  </a:lnTo>
                  <a:lnTo>
                    <a:pt x="65" y="117"/>
                  </a:lnTo>
                  <a:lnTo>
                    <a:pt x="77" y="81"/>
                  </a:lnTo>
                  <a:lnTo>
                    <a:pt x="92" y="50"/>
                  </a:lnTo>
                  <a:lnTo>
                    <a:pt x="110" y="20"/>
                  </a:lnTo>
                  <a:lnTo>
                    <a:pt x="107" y="2"/>
                  </a:lnTo>
                  <a:lnTo>
                    <a:pt x="110" y="20"/>
                  </a:lnTo>
                  <a:lnTo>
                    <a:pt x="112" y="10"/>
                  </a:lnTo>
                  <a:lnTo>
                    <a:pt x="105" y="0"/>
                  </a:lnTo>
                  <a:lnTo>
                    <a:pt x="95" y="0"/>
                  </a:lnTo>
                  <a:lnTo>
                    <a:pt x="85" y="5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2" name="Freeform 108"/>
            <p:cNvSpPr>
              <a:spLocks/>
            </p:cNvSpPr>
            <p:nvPr/>
          </p:nvSpPr>
          <p:spPr bwMode="auto">
            <a:xfrm>
              <a:off x="4040" y="3011"/>
              <a:ext cx="18" cy="41"/>
            </a:xfrm>
            <a:custGeom>
              <a:avLst/>
              <a:gdLst>
                <a:gd name="T0" fmla="*/ 0 w 208"/>
                <a:gd name="T1" fmla="*/ 0 h 475"/>
                <a:gd name="T2" fmla="*/ 0 w 208"/>
                <a:gd name="T3" fmla="*/ 0 h 475"/>
                <a:gd name="T4" fmla="*/ 0 w 208"/>
                <a:gd name="T5" fmla="*/ 0 h 475"/>
                <a:gd name="T6" fmla="*/ 0 w 208"/>
                <a:gd name="T7" fmla="*/ 0 h 475"/>
                <a:gd name="T8" fmla="*/ 0 w 208"/>
                <a:gd name="T9" fmla="*/ 0 h 475"/>
                <a:gd name="T10" fmla="*/ 0 w 208"/>
                <a:gd name="T11" fmla="*/ 0 h 475"/>
                <a:gd name="T12" fmla="*/ 0 w 208"/>
                <a:gd name="T13" fmla="*/ 0 h 475"/>
                <a:gd name="T14" fmla="*/ 0 w 208"/>
                <a:gd name="T15" fmla="*/ 0 h 475"/>
                <a:gd name="T16" fmla="*/ 0 w 208"/>
                <a:gd name="T17" fmla="*/ 0 h 475"/>
                <a:gd name="T18" fmla="*/ 0 w 208"/>
                <a:gd name="T19" fmla="*/ 0 h 475"/>
                <a:gd name="T20" fmla="*/ 0 w 208"/>
                <a:gd name="T21" fmla="*/ 0 h 475"/>
                <a:gd name="T22" fmla="*/ 0 w 208"/>
                <a:gd name="T23" fmla="*/ 0 h 475"/>
                <a:gd name="T24" fmla="*/ 0 w 208"/>
                <a:gd name="T25" fmla="*/ 0 h 475"/>
                <a:gd name="T26" fmla="*/ 0 w 208"/>
                <a:gd name="T27" fmla="*/ 0 h 475"/>
                <a:gd name="T28" fmla="*/ 0 w 208"/>
                <a:gd name="T29" fmla="*/ 0 h 475"/>
                <a:gd name="T30" fmla="*/ 0 w 208"/>
                <a:gd name="T31" fmla="*/ 0 h 475"/>
                <a:gd name="T32" fmla="*/ 0 w 208"/>
                <a:gd name="T33" fmla="*/ 0 h 475"/>
                <a:gd name="T34" fmla="*/ 0 w 208"/>
                <a:gd name="T35" fmla="*/ 0 h 475"/>
                <a:gd name="T36" fmla="*/ 0 w 208"/>
                <a:gd name="T37" fmla="*/ 0 h 475"/>
                <a:gd name="T38" fmla="*/ 0 w 208"/>
                <a:gd name="T39" fmla="*/ 0 h 475"/>
                <a:gd name="T40" fmla="*/ 0 w 208"/>
                <a:gd name="T41" fmla="*/ 0 h 475"/>
                <a:gd name="T42" fmla="*/ 0 w 208"/>
                <a:gd name="T43" fmla="*/ 0 h 475"/>
                <a:gd name="T44" fmla="*/ 0 w 208"/>
                <a:gd name="T45" fmla="*/ 0 h 475"/>
                <a:gd name="T46" fmla="*/ 0 w 208"/>
                <a:gd name="T47" fmla="*/ 0 h 475"/>
                <a:gd name="T48" fmla="*/ 0 w 208"/>
                <a:gd name="T49" fmla="*/ 0 h 475"/>
                <a:gd name="T50" fmla="*/ 0 w 208"/>
                <a:gd name="T51" fmla="*/ 0 h 475"/>
                <a:gd name="T52" fmla="*/ 0 w 208"/>
                <a:gd name="T53" fmla="*/ 0 h 475"/>
                <a:gd name="T54" fmla="*/ 0 w 208"/>
                <a:gd name="T55" fmla="*/ 0 h 475"/>
                <a:gd name="T56" fmla="*/ 0 w 208"/>
                <a:gd name="T57" fmla="*/ 0 h 475"/>
                <a:gd name="T58" fmla="*/ 0 w 208"/>
                <a:gd name="T59" fmla="*/ 0 h 475"/>
                <a:gd name="T60" fmla="*/ 0 w 208"/>
                <a:gd name="T61" fmla="*/ 0 h 475"/>
                <a:gd name="T62" fmla="*/ 0 w 208"/>
                <a:gd name="T63" fmla="*/ 0 h 475"/>
                <a:gd name="T64" fmla="*/ 0 w 208"/>
                <a:gd name="T65" fmla="*/ 0 h 475"/>
                <a:gd name="T66" fmla="*/ 0 w 208"/>
                <a:gd name="T67" fmla="*/ 0 h 475"/>
                <a:gd name="T68" fmla="*/ 0 w 208"/>
                <a:gd name="T69" fmla="*/ 0 h 475"/>
                <a:gd name="T70" fmla="*/ 0 w 208"/>
                <a:gd name="T71" fmla="*/ 0 h 475"/>
                <a:gd name="T72" fmla="*/ 0 w 208"/>
                <a:gd name="T73" fmla="*/ 0 h 475"/>
                <a:gd name="T74" fmla="*/ 0 w 208"/>
                <a:gd name="T75" fmla="*/ 0 h 475"/>
                <a:gd name="T76" fmla="*/ 0 w 208"/>
                <a:gd name="T77" fmla="*/ 0 h 475"/>
                <a:gd name="T78" fmla="*/ 0 w 208"/>
                <a:gd name="T79" fmla="*/ 0 h 475"/>
                <a:gd name="T80" fmla="*/ 0 w 208"/>
                <a:gd name="T81" fmla="*/ 0 h 475"/>
                <a:gd name="T82" fmla="*/ 0 w 208"/>
                <a:gd name="T83" fmla="*/ 0 h 4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"/>
                <a:gd name="T127" fmla="*/ 0 h 475"/>
                <a:gd name="T128" fmla="*/ 208 w 208"/>
                <a:gd name="T129" fmla="*/ 475 h 4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" h="475">
                  <a:moveTo>
                    <a:pt x="26" y="17"/>
                  </a:moveTo>
                  <a:lnTo>
                    <a:pt x="0" y="13"/>
                  </a:lnTo>
                  <a:lnTo>
                    <a:pt x="4" y="48"/>
                  </a:lnTo>
                  <a:lnTo>
                    <a:pt x="6" y="86"/>
                  </a:lnTo>
                  <a:lnTo>
                    <a:pt x="10" y="119"/>
                  </a:lnTo>
                  <a:lnTo>
                    <a:pt x="16" y="149"/>
                  </a:lnTo>
                  <a:lnTo>
                    <a:pt x="24" y="182"/>
                  </a:lnTo>
                  <a:lnTo>
                    <a:pt x="34" y="212"/>
                  </a:lnTo>
                  <a:lnTo>
                    <a:pt x="44" y="240"/>
                  </a:lnTo>
                  <a:lnTo>
                    <a:pt x="54" y="268"/>
                  </a:lnTo>
                  <a:lnTo>
                    <a:pt x="67" y="296"/>
                  </a:lnTo>
                  <a:lnTo>
                    <a:pt x="79" y="323"/>
                  </a:lnTo>
                  <a:lnTo>
                    <a:pt x="95" y="349"/>
                  </a:lnTo>
                  <a:lnTo>
                    <a:pt x="109" y="374"/>
                  </a:lnTo>
                  <a:lnTo>
                    <a:pt x="130" y="400"/>
                  </a:lnTo>
                  <a:lnTo>
                    <a:pt x="148" y="424"/>
                  </a:lnTo>
                  <a:lnTo>
                    <a:pt x="168" y="450"/>
                  </a:lnTo>
                  <a:lnTo>
                    <a:pt x="188" y="475"/>
                  </a:lnTo>
                  <a:lnTo>
                    <a:pt x="208" y="455"/>
                  </a:lnTo>
                  <a:lnTo>
                    <a:pt x="188" y="430"/>
                  </a:lnTo>
                  <a:lnTo>
                    <a:pt x="168" y="410"/>
                  </a:lnTo>
                  <a:lnTo>
                    <a:pt x="150" y="384"/>
                  </a:lnTo>
                  <a:lnTo>
                    <a:pt x="135" y="359"/>
                  </a:lnTo>
                  <a:lnTo>
                    <a:pt x="119" y="333"/>
                  </a:lnTo>
                  <a:lnTo>
                    <a:pt x="105" y="309"/>
                  </a:lnTo>
                  <a:lnTo>
                    <a:pt x="91" y="286"/>
                  </a:lnTo>
                  <a:lnTo>
                    <a:pt x="79" y="258"/>
                  </a:lnTo>
                  <a:lnTo>
                    <a:pt x="69" y="230"/>
                  </a:lnTo>
                  <a:lnTo>
                    <a:pt x="59" y="202"/>
                  </a:lnTo>
                  <a:lnTo>
                    <a:pt x="49" y="171"/>
                  </a:lnTo>
                  <a:lnTo>
                    <a:pt x="41" y="144"/>
                  </a:lnTo>
                  <a:lnTo>
                    <a:pt x="36" y="114"/>
                  </a:lnTo>
                  <a:lnTo>
                    <a:pt x="31" y="81"/>
                  </a:lnTo>
                  <a:lnTo>
                    <a:pt x="28" y="48"/>
                  </a:lnTo>
                  <a:lnTo>
                    <a:pt x="26" y="13"/>
                  </a:lnTo>
                  <a:lnTo>
                    <a:pt x="0" y="7"/>
                  </a:lnTo>
                  <a:lnTo>
                    <a:pt x="26" y="13"/>
                  </a:lnTo>
                  <a:lnTo>
                    <a:pt x="20" y="5"/>
                  </a:lnTo>
                  <a:lnTo>
                    <a:pt x="14" y="0"/>
                  </a:lnTo>
                  <a:lnTo>
                    <a:pt x="6" y="5"/>
                  </a:lnTo>
                  <a:lnTo>
                    <a:pt x="0" y="13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3" name="Freeform 109"/>
            <p:cNvSpPr>
              <a:spLocks/>
            </p:cNvSpPr>
            <p:nvPr/>
          </p:nvSpPr>
          <p:spPr bwMode="auto">
            <a:xfrm>
              <a:off x="4031" y="3011"/>
              <a:ext cx="26" cy="96"/>
            </a:xfrm>
            <a:custGeom>
              <a:avLst/>
              <a:gdLst>
                <a:gd name="T0" fmla="*/ 0 w 309"/>
                <a:gd name="T1" fmla="*/ 0 h 1103"/>
                <a:gd name="T2" fmla="*/ 0 w 309"/>
                <a:gd name="T3" fmla="*/ 0 h 1103"/>
                <a:gd name="T4" fmla="*/ 0 w 309"/>
                <a:gd name="T5" fmla="*/ 0 h 1103"/>
                <a:gd name="T6" fmla="*/ 0 w 309"/>
                <a:gd name="T7" fmla="*/ 0 h 1103"/>
                <a:gd name="T8" fmla="*/ 0 w 309"/>
                <a:gd name="T9" fmla="*/ 0 h 1103"/>
                <a:gd name="T10" fmla="*/ 0 w 309"/>
                <a:gd name="T11" fmla="*/ 0 h 1103"/>
                <a:gd name="T12" fmla="*/ 0 w 309"/>
                <a:gd name="T13" fmla="*/ 0 h 1103"/>
                <a:gd name="T14" fmla="*/ 0 w 309"/>
                <a:gd name="T15" fmla="*/ 0 h 1103"/>
                <a:gd name="T16" fmla="*/ 0 w 309"/>
                <a:gd name="T17" fmla="*/ 0 h 1103"/>
                <a:gd name="T18" fmla="*/ 0 w 309"/>
                <a:gd name="T19" fmla="*/ 0 h 1103"/>
                <a:gd name="T20" fmla="*/ 0 w 309"/>
                <a:gd name="T21" fmla="*/ 0 h 1103"/>
                <a:gd name="T22" fmla="*/ 0 w 309"/>
                <a:gd name="T23" fmla="*/ 0 h 1103"/>
                <a:gd name="T24" fmla="*/ 0 w 309"/>
                <a:gd name="T25" fmla="*/ 0 h 1103"/>
                <a:gd name="T26" fmla="*/ 0 w 309"/>
                <a:gd name="T27" fmla="*/ 0 h 1103"/>
                <a:gd name="T28" fmla="*/ 0 w 309"/>
                <a:gd name="T29" fmla="*/ 0 h 1103"/>
                <a:gd name="T30" fmla="*/ 0 w 309"/>
                <a:gd name="T31" fmla="*/ 0 h 1103"/>
                <a:gd name="T32" fmla="*/ 0 w 309"/>
                <a:gd name="T33" fmla="*/ 0 h 1103"/>
                <a:gd name="T34" fmla="*/ 0 w 309"/>
                <a:gd name="T35" fmla="*/ 0 h 1103"/>
                <a:gd name="T36" fmla="*/ 0 w 309"/>
                <a:gd name="T37" fmla="*/ 0 h 1103"/>
                <a:gd name="T38" fmla="*/ 0 w 309"/>
                <a:gd name="T39" fmla="*/ 0 h 1103"/>
                <a:gd name="T40" fmla="*/ 0 w 309"/>
                <a:gd name="T41" fmla="*/ 0 h 1103"/>
                <a:gd name="T42" fmla="*/ 0 w 309"/>
                <a:gd name="T43" fmla="*/ 0 h 1103"/>
                <a:gd name="T44" fmla="*/ 0 w 309"/>
                <a:gd name="T45" fmla="*/ 0 h 1103"/>
                <a:gd name="T46" fmla="*/ 0 w 309"/>
                <a:gd name="T47" fmla="*/ 0 h 1103"/>
                <a:gd name="T48" fmla="*/ 0 w 309"/>
                <a:gd name="T49" fmla="*/ 0 h 1103"/>
                <a:gd name="T50" fmla="*/ 0 w 309"/>
                <a:gd name="T51" fmla="*/ 0 h 1103"/>
                <a:gd name="T52" fmla="*/ 0 w 309"/>
                <a:gd name="T53" fmla="*/ 0 h 1103"/>
                <a:gd name="T54" fmla="*/ 0 w 309"/>
                <a:gd name="T55" fmla="*/ 0 h 1103"/>
                <a:gd name="T56" fmla="*/ 0 w 309"/>
                <a:gd name="T57" fmla="*/ 0 h 1103"/>
                <a:gd name="T58" fmla="*/ 0 w 309"/>
                <a:gd name="T59" fmla="*/ 0 h 1103"/>
                <a:gd name="T60" fmla="*/ 0 w 309"/>
                <a:gd name="T61" fmla="*/ 0 h 1103"/>
                <a:gd name="T62" fmla="*/ 0 w 309"/>
                <a:gd name="T63" fmla="*/ 0 h 1103"/>
                <a:gd name="T64" fmla="*/ 0 w 309"/>
                <a:gd name="T65" fmla="*/ 0 h 1103"/>
                <a:gd name="T66" fmla="*/ 0 w 309"/>
                <a:gd name="T67" fmla="*/ 0 h 1103"/>
                <a:gd name="T68" fmla="*/ 0 w 309"/>
                <a:gd name="T69" fmla="*/ 0 h 1103"/>
                <a:gd name="T70" fmla="*/ 0 w 309"/>
                <a:gd name="T71" fmla="*/ 0 h 1103"/>
                <a:gd name="T72" fmla="*/ 0 w 309"/>
                <a:gd name="T73" fmla="*/ 0 h 1103"/>
                <a:gd name="T74" fmla="*/ 0 w 309"/>
                <a:gd name="T75" fmla="*/ 0 h 1103"/>
                <a:gd name="T76" fmla="*/ 0 w 309"/>
                <a:gd name="T77" fmla="*/ 0 h 1103"/>
                <a:gd name="T78" fmla="*/ 0 w 309"/>
                <a:gd name="T79" fmla="*/ 0 h 1103"/>
                <a:gd name="T80" fmla="*/ 0 w 309"/>
                <a:gd name="T81" fmla="*/ 0 h 1103"/>
                <a:gd name="T82" fmla="*/ 0 w 309"/>
                <a:gd name="T83" fmla="*/ 0 h 11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1103"/>
                <a:gd name="T128" fmla="*/ 309 w 309"/>
                <a:gd name="T129" fmla="*/ 1103 h 11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1103">
                  <a:moveTo>
                    <a:pt x="284" y="1099"/>
                  </a:moveTo>
                  <a:lnTo>
                    <a:pt x="304" y="1081"/>
                  </a:lnTo>
                  <a:lnTo>
                    <a:pt x="246" y="1030"/>
                  </a:lnTo>
                  <a:lnTo>
                    <a:pt x="193" y="977"/>
                  </a:lnTo>
                  <a:lnTo>
                    <a:pt x="150" y="927"/>
                  </a:lnTo>
                  <a:lnTo>
                    <a:pt x="114" y="873"/>
                  </a:lnTo>
                  <a:lnTo>
                    <a:pt x="84" y="820"/>
                  </a:lnTo>
                  <a:lnTo>
                    <a:pt x="59" y="762"/>
                  </a:lnTo>
                  <a:lnTo>
                    <a:pt x="43" y="704"/>
                  </a:lnTo>
                  <a:lnTo>
                    <a:pt x="31" y="640"/>
                  </a:lnTo>
                  <a:lnTo>
                    <a:pt x="25" y="577"/>
                  </a:lnTo>
                  <a:lnTo>
                    <a:pt x="29" y="509"/>
                  </a:lnTo>
                  <a:lnTo>
                    <a:pt x="33" y="438"/>
                  </a:lnTo>
                  <a:lnTo>
                    <a:pt x="43" y="362"/>
                  </a:lnTo>
                  <a:lnTo>
                    <a:pt x="59" y="281"/>
                  </a:lnTo>
                  <a:lnTo>
                    <a:pt x="79" y="195"/>
                  </a:lnTo>
                  <a:lnTo>
                    <a:pt x="104" y="105"/>
                  </a:lnTo>
                  <a:lnTo>
                    <a:pt x="132" y="10"/>
                  </a:lnTo>
                  <a:lnTo>
                    <a:pt x="106" y="0"/>
                  </a:lnTo>
                  <a:lnTo>
                    <a:pt x="79" y="99"/>
                  </a:lnTo>
                  <a:lnTo>
                    <a:pt x="53" y="190"/>
                  </a:lnTo>
                  <a:lnTo>
                    <a:pt x="33" y="276"/>
                  </a:lnTo>
                  <a:lnTo>
                    <a:pt x="18" y="357"/>
                  </a:lnTo>
                  <a:lnTo>
                    <a:pt x="8" y="433"/>
                  </a:lnTo>
                  <a:lnTo>
                    <a:pt x="3" y="509"/>
                  </a:lnTo>
                  <a:lnTo>
                    <a:pt x="0" y="577"/>
                  </a:lnTo>
                  <a:lnTo>
                    <a:pt x="5" y="646"/>
                  </a:lnTo>
                  <a:lnTo>
                    <a:pt x="18" y="709"/>
                  </a:lnTo>
                  <a:lnTo>
                    <a:pt x="33" y="772"/>
                  </a:lnTo>
                  <a:lnTo>
                    <a:pt x="59" y="830"/>
                  </a:lnTo>
                  <a:lnTo>
                    <a:pt x="89" y="889"/>
                  </a:lnTo>
                  <a:lnTo>
                    <a:pt x="130" y="941"/>
                  </a:lnTo>
                  <a:lnTo>
                    <a:pt x="173" y="998"/>
                  </a:lnTo>
                  <a:lnTo>
                    <a:pt x="225" y="1051"/>
                  </a:lnTo>
                  <a:lnTo>
                    <a:pt x="288" y="1101"/>
                  </a:lnTo>
                  <a:lnTo>
                    <a:pt x="309" y="1083"/>
                  </a:lnTo>
                  <a:lnTo>
                    <a:pt x="288" y="1101"/>
                  </a:lnTo>
                  <a:lnTo>
                    <a:pt x="299" y="1103"/>
                  </a:lnTo>
                  <a:lnTo>
                    <a:pt x="306" y="1099"/>
                  </a:lnTo>
                  <a:lnTo>
                    <a:pt x="309" y="1089"/>
                  </a:lnTo>
                  <a:lnTo>
                    <a:pt x="304" y="1081"/>
                  </a:lnTo>
                  <a:lnTo>
                    <a:pt x="284" y="1099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4" name="Freeform 110"/>
            <p:cNvSpPr>
              <a:spLocks/>
            </p:cNvSpPr>
            <p:nvPr/>
          </p:nvSpPr>
          <p:spPr bwMode="auto">
            <a:xfrm>
              <a:off x="4676" y="2991"/>
              <a:ext cx="67" cy="56"/>
            </a:xfrm>
            <a:custGeom>
              <a:avLst/>
              <a:gdLst>
                <a:gd name="T0" fmla="*/ 0 w 762"/>
                <a:gd name="T1" fmla="*/ 0 h 654"/>
                <a:gd name="T2" fmla="*/ 0 w 762"/>
                <a:gd name="T3" fmla="*/ 0 h 654"/>
                <a:gd name="T4" fmla="*/ 0 w 762"/>
                <a:gd name="T5" fmla="*/ 0 h 654"/>
                <a:gd name="T6" fmla="*/ 0 w 762"/>
                <a:gd name="T7" fmla="*/ 0 h 654"/>
                <a:gd name="T8" fmla="*/ 0 w 762"/>
                <a:gd name="T9" fmla="*/ 0 h 654"/>
                <a:gd name="T10" fmla="*/ 0 w 762"/>
                <a:gd name="T11" fmla="*/ 0 h 654"/>
                <a:gd name="T12" fmla="*/ 0 w 762"/>
                <a:gd name="T13" fmla="*/ 0 h 654"/>
                <a:gd name="T14" fmla="*/ 0 w 762"/>
                <a:gd name="T15" fmla="*/ 0 h 654"/>
                <a:gd name="T16" fmla="*/ 0 w 762"/>
                <a:gd name="T17" fmla="*/ 0 h 654"/>
                <a:gd name="T18" fmla="*/ 0 w 762"/>
                <a:gd name="T19" fmla="*/ 0 h 654"/>
                <a:gd name="T20" fmla="*/ 0 w 762"/>
                <a:gd name="T21" fmla="*/ 0 h 654"/>
                <a:gd name="T22" fmla="*/ 0 w 762"/>
                <a:gd name="T23" fmla="*/ 0 h 6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2"/>
                <a:gd name="T37" fmla="*/ 0 h 654"/>
                <a:gd name="T38" fmla="*/ 762 w 762"/>
                <a:gd name="T39" fmla="*/ 654 h 6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2" h="654">
                  <a:moveTo>
                    <a:pt x="408" y="654"/>
                  </a:moveTo>
                  <a:lnTo>
                    <a:pt x="3" y="116"/>
                  </a:lnTo>
                  <a:lnTo>
                    <a:pt x="0" y="91"/>
                  </a:lnTo>
                  <a:lnTo>
                    <a:pt x="20" y="65"/>
                  </a:lnTo>
                  <a:lnTo>
                    <a:pt x="54" y="42"/>
                  </a:lnTo>
                  <a:lnTo>
                    <a:pt x="96" y="22"/>
                  </a:lnTo>
                  <a:lnTo>
                    <a:pt x="145" y="10"/>
                  </a:lnTo>
                  <a:lnTo>
                    <a:pt x="192" y="0"/>
                  </a:lnTo>
                  <a:lnTo>
                    <a:pt x="236" y="0"/>
                  </a:lnTo>
                  <a:lnTo>
                    <a:pt x="268" y="6"/>
                  </a:lnTo>
                  <a:lnTo>
                    <a:pt x="762" y="654"/>
                  </a:lnTo>
                  <a:lnTo>
                    <a:pt x="408" y="654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5" name="Freeform 111"/>
            <p:cNvSpPr>
              <a:spLocks/>
            </p:cNvSpPr>
            <p:nvPr/>
          </p:nvSpPr>
          <p:spPr bwMode="auto">
            <a:xfrm>
              <a:off x="4711" y="3047"/>
              <a:ext cx="54" cy="39"/>
            </a:xfrm>
            <a:custGeom>
              <a:avLst/>
              <a:gdLst>
                <a:gd name="T0" fmla="*/ 0 w 614"/>
                <a:gd name="T1" fmla="*/ 0 h 456"/>
                <a:gd name="T2" fmla="*/ 0 w 614"/>
                <a:gd name="T3" fmla="*/ 0 h 456"/>
                <a:gd name="T4" fmla="*/ 0 w 614"/>
                <a:gd name="T5" fmla="*/ 0 h 456"/>
                <a:gd name="T6" fmla="*/ 0 w 614"/>
                <a:gd name="T7" fmla="*/ 0 h 456"/>
                <a:gd name="T8" fmla="*/ 0 w 614"/>
                <a:gd name="T9" fmla="*/ 0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4"/>
                <a:gd name="T16" fmla="*/ 0 h 456"/>
                <a:gd name="T17" fmla="*/ 614 w 614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4" h="456">
                  <a:moveTo>
                    <a:pt x="0" y="0"/>
                  </a:moveTo>
                  <a:lnTo>
                    <a:pt x="341" y="456"/>
                  </a:lnTo>
                  <a:lnTo>
                    <a:pt x="614" y="342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6" name="Freeform 112"/>
            <p:cNvSpPr>
              <a:spLocks/>
            </p:cNvSpPr>
            <p:nvPr/>
          </p:nvSpPr>
          <p:spPr bwMode="auto">
            <a:xfrm>
              <a:off x="4400" y="3108"/>
              <a:ext cx="94" cy="102"/>
            </a:xfrm>
            <a:custGeom>
              <a:avLst/>
              <a:gdLst>
                <a:gd name="T0" fmla="*/ 0 w 1078"/>
                <a:gd name="T1" fmla="*/ 0 h 1172"/>
                <a:gd name="T2" fmla="*/ 0 w 1078"/>
                <a:gd name="T3" fmla="*/ 0 h 1172"/>
                <a:gd name="T4" fmla="*/ 0 w 1078"/>
                <a:gd name="T5" fmla="*/ 0 h 1172"/>
                <a:gd name="T6" fmla="*/ 0 w 1078"/>
                <a:gd name="T7" fmla="*/ 0 h 1172"/>
                <a:gd name="T8" fmla="*/ 0 w 1078"/>
                <a:gd name="T9" fmla="*/ 0 h 1172"/>
                <a:gd name="T10" fmla="*/ 0 w 1078"/>
                <a:gd name="T11" fmla="*/ 0 h 1172"/>
                <a:gd name="T12" fmla="*/ 0 w 1078"/>
                <a:gd name="T13" fmla="*/ 0 h 1172"/>
                <a:gd name="T14" fmla="*/ 0 w 1078"/>
                <a:gd name="T15" fmla="*/ 0 h 1172"/>
                <a:gd name="T16" fmla="*/ 0 w 1078"/>
                <a:gd name="T17" fmla="*/ 0 h 1172"/>
                <a:gd name="T18" fmla="*/ 0 w 1078"/>
                <a:gd name="T19" fmla="*/ 0 h 1172"/>
                <a:gd name="T20" fmla="*/ 0 w 1078"/>
                <a:gd name="T21" fmla="*/ 0 h 1172"/>
                <a:gd name="T22" fmla="*/ 0 w 1078"/>
                <a:gd name="T23" fmla="*/ 0 h 11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8"/>
                <a:gd name="T37" fmla="*/ 0 h 1172"/>
                <a:gd name="T38" fmla="*/ 1078 w 1078"/>
                <a:gd name="T39" fmla="*/ 1172 h 11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8" h="1172">
                  <a:moveTo>
                    <a:pt x="788" y="1172"/>
                  </a:moveTo>
                  <a:lnTo>
                    <a:pt x="0" y="121"/>
                  </a:lnTo>
                  <a:lnTo>
                    <a:pt x="0" y="97"/>
                  </a:lnTo>
                  <a:lnTo>
                    <a:pt x="17" y="68"/>
                  </a:lnTo>
                  <a:lnTo>
                    <a:pt x="53" y="46"/>
                  </a:lnTo>
                  <a:lnTo>
                    <a:pt x="98" y="26"/>
                  </a:lnTo>
                  <a:lnTo>
                    <a:pt x="148" y="10"/>
                  </a:lnTo>
                  <a:lnTo>
                    <a:pt x="199" y="0"/>
                  </a:lnTo>
                  <a:lnTo>
                    <a:pt x="245" y="0"/>
                  </a:lnTo>
                  <a:lnTo>
                    <a:pt x="280" y="8"/>
                  </a:lnTo>
                  <a:lnTo>
                    <a:pt x="1078" y="1048"/>
                  </a:lnTo>
                  <a:lnTo>
                    <a:pt x="788" y="1172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7" name="Freeform 113"/>
            <p:cNvSpPr>
              <a:spLocks/>
            </p:cNvSpPr>
            <p:nvPr/>
          </p:nvSpPr>
          <p:spPr bwMode="auto">
            <a:xfrm>
              <a:off x="4675" y="3000"/>
              <a:ext cx="67" cy="87"/>
            </a:xfrm>
            <a:custGeom>
              <a:avLst/>
              <a:gdLst>
                <a:gd name="T0" fmla="*/ 0 w 770"/>
                <a:gd name="T1" fmla="*/ 0 h 1014"/>
                <a:gd name="T2" fmla="*/ 0 w 770"/>
                <a:gd name="T3" fmla="*/ 0 h 1014"/>
                <a:gd name="T4" fmla="*/ 0 w 770"/>
                <a:gd name="T5" fmla="*/ 0 h 1014"/>
                <a:gd name="T6" fmla="*/ 0 w 770"/>
                <a:gd name="T7" fmla="*/ 0 h 1014"/>
                <a:gd name="T8" fmla="*/ 0 w 770"/>
                <a:gd name="T9" fmla="*/ 0 h 1014"/>
                <a:gd name="T10" fmla="*/ 0 w 770"/>
                <a:gd name="T11" fmla="*/ 0 h 1014"/>
                <a:gd name="T12" fmla="*/ 0 w 770"/>
                <a:gd name="T13" fmla="*/ 0 h 1014"/>
                <a:gd name="T14" fmla="*/ 0 w 770"/>
                <a:gd name="T15" fmla="*/ 0 h 1014"/>
                <a:gd name="T16" fmla="*/ 0 w 770"/>
                <a:gd name="T17" fmla="*/ 0 h 1014"/>
                <a:gd name="T18" fmla="*/ 0 w 770"/>
                <a:gd name="T19" fmla="*/ 0 h 1014"/>
                <a:gd name="T20" fmla="*/ 0 w 770"/>
                <a:gd name="T21" fmla="*/ 0 h 1014"/>
                <a:gd name="T22" fmla="*/ 0 w 770"/>
                <a:gd name="T23" fmla="*/ 0 h 10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0"/>
                <a:gd name="T37" fmla="*/ 0 h 1014"/>
                <a:gd name="T38" fmla="*/ 770 w 770"/>
                <a:gd name="T39" fmla="*/ 1014 h 10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0" h="1014">
                  <a:moveTo>
                    <a:pt x="0" y="20"/>
                  </a:moveTo>
                  <a:lnTo>
                    <a:pt x="4" y="20"/>
                  </a:lnTo>
                  <a:lnTo>
                    <a:pt x="750" y="1014"/>
                  </a:lnTo>
                  <a:lnTo>
                    <a:pt x="770" y="999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16" y="0"/>
                  </a:lnTo>
                  <a:lnTo>
                    <a:pt x="6" y="2"/>
                  </a:lnTo>
                  <a:lnTo>
                    <a:pt x="0" y="10"/>
                  </a:lnTo>
                  <a:lnTo>
                    <a:pt x="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8" name="Freeform 114"/>
            <p:cNvSpPr>
              <a:spLocks/>
            </p:cNvSpPr>
            <p:nvPr/>
          </p:nvSpPr>
          <p:spPr bwMode="auto">
            <a:xfrm>
              <a:off x="4675" y="2989"/>
              <a:ext cx="25" cy="12"/>
            </a:xfrm>
            <a:custGeom>
              <a:avLst/>
              <a:gdLst>
                <a:gd name="T0" fmla="*/ 0 w 294"/>
                <a:gd name="T1" fmla="*/ 0 h 137"/>
                <a:gd name="T2" fmla="*/ 0 w 294"/>
                <a:gd name="T3" fmla="*/ 0 h 137"/>
                <a:gd name="T4" fmla="*/ 0 w 294"/>
                <a:gd name="T5" fmla="*/ 0 h 137"/>
                <a:gd name="T6" fmla="*/ 0 w 294"/>
                <a:gd name="T7" fmla="*/ 0 h 137"/>
                <a:gd name="T8" fmla="*/ 0 w 294"/>
                <a:gd name="T9" fmla="*/ 0 h 137"/>
                <a:gd name="T10" fmla="*/ 0 w 294"/>
                <a:gd name="T11" fmla="*/ 0 h 137"/>
                <a:gd name="T12" fmla="*/ 0 w 294"/>
                <a:gd name="T13" fmla="*/ 0 h 137"/>
                <a:gd name="T14" fmla="*/ 0 w 294"/>
                <a:gd name="T15" fmla="*/ 0 h 137"/>
                <a:gd name="T16" fmla="*/ 0 w 294"/>
                <a:gd name="T17" fmla="*/ 0 h 137"/>
                <a:gd name="T18" fmla="*/ 0 w 294"/>
                <a:gd name="T19" fmla="*/ 0 h 137"/>
                <a:gd name="T20" fmla="*/ 0 w 294"/>
                <a:gd name="T21" fmla="*/ 0 h 137"/>
                <a:gd name="T22" fmla="*/ 0 w 294"/>
                <a:gd name="T23" fmla="*/ 0 h 137"/>
                <a:gd name="T24" fmla="*/ 0 w 294"/>
                <a:gd name="T25" fmla="*/ 0 h 137"/>
                <a:gd name="T26" fmla="*/ 0 w 294"/>
                <a:gd name="T27" fmla="*/ 0 h 137"/>
                <a:gd name="T28" fmla="*/ 0 w 294"/>
                <a:gd name="T29" fmla="*/ 0 h 137"/>
                <a:gd name="T30" fmla="*/ 0 w 294"/>
                <a:gd name="T31" fmla="*/ 0 h 137"/>
                <a:gd name="T32" fmla="*/ 0 w 294"/>
                <a:gd name="T33" fmla="*/ 0 h 137"/>
                <a:gd name="T34" fmla="*/ 0 w 294"/>
                <a:gd name="T35" fmla="*/ 0 h 137"/>
                <a:gd name="T36" fmla="*/ 0 w 294"/>
                <a:gd name="T37" fmla="*/ 0 h 137"/>
                <a:gd name="T38" fmla="*/ 0 w 294"/>
                <a:gd name="T39" fmla="*/ 0 h 137"/>
                <a:gd name="T40" fmla="*/ 0 w 294"/>
                <a:gd name="T41" fmla="*/ 0 h 137"/>
                <a:gd name="T42" fmla="*/ 0 w 294"/>
                <a:gd name="T43" fmla="*/ 0 h 137"/>
                <a:gd name="T44" fmla="*/ 0 w 294"/>
                <a:gd name="T45" fmla="*/ 0 h 137"/>
                <a:gd name="T46" fmla="*/ 0 w 294"/>
                <a:gd name="T47" fmla="*/ 0 h 137"/>
                <a:gd name="T48" fmla="*/ 0 w 294"/>
                <a:gd name="T49" fmla="*/ 0 h 137"/>
                <a:gd name="T50" fmla="*/ 0 w 294"/>
                <a:gd name="T51" fmla="*/ 0 h 1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4"/>
                <a:gd name="T79" fmla="*/ 0 h 137"/>
                <a:gd name="T80" fmla="*/ 294 w 294"/>
                <a:gd name="T81" fmla="*/ 137 h 1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4" h="137">
                  <a:moveTo>
                    <a:pt x="292" y="14"/>
                  </a:moveTo>
                  <a:lnTo>
                    <a:pt x="286" y="8"/>
                  </a:lnTo>
                  <a:lnTo>
                    <a:pt x="251" y="0"/>
                  </a:lnTo>
                  <a:lnTo>
                    <a:pt x="203" y="0"/>
                  </a:lnTo>
                  <a:lnTo>
                    <a:pt x="154" y="10"/>
                  </a:lnTo>
                  <a:lnTo>
                    <a:pt x="104" y="24"/>
                  </a:lnTo>
                  <a:lnTo>
                    <a:pt x="59" y="44"/>
                  </a:lnTo>
                  <a:lnTo>
                    <a:pt x="23" y="69"/>
                  </a:lnTo>
                  <a:lnTo>
                    <a:pt x="0" y="99"/>
                  </a:lnTo>
                  <a:lnTo>
                    <a:pt x="2" y="137"/>
                  </a:lnTo>
                  <a:lnTo>
                    <a:pt x="28" y="122"/>
                  </a:lnTo>
                  <a:lnTo>
                    <a:pt x="26" y="109"/>
                  </a:lnTo>
                  <a:lnTo>
                    <a:pt x="43" y="89"/>
                  </a:lnTo>
                  <a:lnTo>
                    <a:pt x="73" y="69"/>
                  </a:lnTo>
                  <a:lnTo>
                    <a:pt x="114" y="49"/>
                  </a:lnTo>
                  <a:lnTo>
                    <a:pt x="160" y="36"/>
                  </a:lnTo>
                  <a:lnTo>
                    <a:pt x="208" y="26"/>
                  </a:lnTo>
                  <a:lnTo>
                    <a:pt x="245" y="26"/>
                  </a:lnTo>
                  <a:lnTo>
                    <a:pt x="276" y="34"/>
                  </a:lnTo>
                  <a:lnTo>
                    <a:pt x="271" y="28"/>
                  </a:lnTo>
                  <a:lnTo>
                    <a:pt x="276" y="34"/>
                  </a:lnTo>
                  <a:lnTo>
                    <a:pt x="286" y="34"/>
                  </a:lnTo>
                  <a:lnTo>
                    <a:pt x="294" y="24"/>
                  </a:lnTo>
                  <a:lnTo>
                    <a:pt x="294" y="16"/>
                  </a:lnTo>
                  <a:lnTo>
                    <a:pt x="286" y="8"/>
                  </a:lnTo>
                  <a:lnTo>
                    <a:pt x="292" y="14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9" name="Freeform 115"/>
            <p:cNvSpPr>
              <a:spLocks/>
            </p:cNvSpPr>
            <p:nvPr/>
          </p:nvSpPr>
          <p:spPr bwMode="auto">
            <a:xfrm>
              <a:off x="4699" y="2991"/>
              <a:ext cx="67" cy="87"/>
            </a:xfrm>
            <a:custGeom>
              <a:avLst/>
              <a:gdLst>
                <a:gd name="T0" fmla="*/ 0 w 778"/>
                <a:gd name="T1" fmla="*/ 0 h 1008"/>
                <a:gd name="T2" fmla="*/ 0 w 778"/>
                <a:gd name="T3" fmla="*/ 0 h 1008"/>
                <a:gd name="T4" fmla="*/ 0 w 778"/>
                <a:gd name="T5" fmla="*/ 0 h 1008"/>
                <a:gd name="T6" fmla="*/ 0 w 778"/>
                <a:gd name="T7" fmla="*/ 0 h 1008"/>
                <a:gd name="T8" fmla="*/ 0 w 778"/>
                <a:gd name="T9" fmla="*/ 0 h 1008"/>
                <a:gd name="T10" fmla="*/ 0 w 778"/>
                <a:gd name="T11" fmla="*/ 0 h 1008"/>
                <a:gd name="T12" fmla="*/ 0 w 778"/>
                <a:gd name="T13" fmla="*/ 0 h 1008"/>
                <a:gd name="T14" fmla="*/ 0 w 778"/>
                <a:gd name="T15" fmla="*/ 0 h 1008"/>
                <a:gd name="T16" fmla="*/ 0 w 778"/>
                <a:gd name="T17" fmla="*/ 0 h 1008"/>
                <a:gd name="T18" fmla="*/ 0 w 778"/>
                <a:gd name="T19" fmla="*/ 0 h 1008"/>
                <a:gd name="T20" fmla="*/ 0 w 778"/>
                <a:gd name="T21" fmla="*/ 0 h 1008"/>
                <a:gd name="T22" fmla="*/ 0 w 778"/>
                <a:gd name="T23" fmla="*/ 0 h 10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8"/>
                <a:gd name="T37" fmla="*/ 0 h 1008"/>
                <a:gd name="T38" fmla="*/ 778 w 778"/>
                <a:gd name="T39" fmla="*/ 1008 h 10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8" h="1008">
                  <a:moveTo>
                    <a:pt x="770" y="1008"/>
                  </a:moveTo>
                  <a:lnTo>
                    <a:pt x="774" y="988"/>
                  </a:lnTo>
                  <a:lnTo>
                    <a:pt x="21" y="0"/>
                  </a:lnTo>
                  <a:lnTo>
                    <a:pt x="0" y="14"/>
                  </a:lnTo>
                  <a:lnTo>
                    <a:pt x="754" y="1004"/>
                  </a:lnTo>
                  <a:lnTo>
                    <a:pt x="760" y="984"/>
                  </a:lnTo>
                  <a:lnTo>
                    <a:pt x="754" y="1004"/>
                  </a:lnTo>
                  <a:lnTo>
                    <a:pt x="764" y="1008"/>
                  </a:lnTo>
                  <a:lnTo>
                    <a:pt x="772" y="1006"/>
                  </a:lnTo>
                  <a:lnTo>
                    <a:pt x="778" y="998"/>
                  </a:lnTo>
                  <a:lnTo>
                    <a:pt x="774" y="988"/>
                  </a:lnTo>
                  <a:lnTo>
                    <a:pt x="770" y="1008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0" name="Freeform 116"/>
            <p:cNvSpPr>
              <a:spLocks/>
            </p:cNvSpPr>
            <p:nvPr/>
          </p:nvSpPr>
          <p:spPr bwMode="auto">
            <a:xfrm>
              <a:off x="4740" y="3076"/>
              <a:ext cx="26" cy="12"/>
            </a:xfrm>
            <a:custGeom>
              <a:avLst/>
              <a:gdLst>
                <a:gd name="T0" fmla="*/ 0 w 291"/>
                <a:gd name="T1" fmla="*/ 0 h 138"/>
                <a:gd name="T2" fmla="*/ 0 w 291"/>
                <a:gd name="T3" fmla="*/ 0 h 138"/>
                <a:gd name="T4" fmla="*/ 0 w 291"/>
                <a:gd name="T5" fmla="*/ 0 h 138"/>
                <a:gd name="T6" fmla="*/ 0 w 291"/>
                <a:gd name="T7" fmla="*/ 0 h 138"/>
                <a:gd name="T8" fmla="*/ 0 w 291"/>
                <a:gd name="T9" fmla="*/ 0 h 138"/>
                <a:gd name="T10" fmla="*/ 0 w 291"/>
                <a:gd name="T11" fmla="*/ 0 h 138"/>
                <a:gd name="T12" fmla="*/ 0 w 291"/>
                <a:gd name="T13" fmla="*/ 0 h 138"/>
                <a:gd name="T14" fmla="*/ 0 w 291"/>
                <a:gd name="T15" fmla="*/ 0 h 138"/>
                <a:gd name="T16" fmla="*/ 0 w 291"/>
                <a:gd name="T17" fmla="*/ 0 h 138"/>
                <a:gd name="T18" fmla="*/ 0 w 291"/>
                <a:gd name="T19" fmla="*/ 0 h 138"/>
                <a:gd name="T20" fmla="*/ 0 w 291"/>
                <a:gd name="T21" fmla="*/ 0 h 138"/>
                <a:gd name="T22" fmla="*/ 0 w 291"/>
                <a:gd name="T23" fmla="*/ 0 h 1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1"/>
                <a:gd name="T37" fmla="*/ 0 h 138"/>
                <a:gd name="T38" fmla="*/ 291 w 291"/>
                <a:gd name="T39" fmla="*/ 138 h 13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1" h="138">
                  <a:moveTo>
                    <a:pt x="2" y="133"/>
                  </a:moveTo>
                  <a:lnTo>
                    <a:pt x="18" y="138"/>
                  </a:lnTo>
                  <a:lnTo>
                    <a:pt x="291" y="24"/>
                  </a:lnTo>
                  <a:lnTo>
                    <a:pt x="281" y="0"/>
                  </a:lnTo>
                  <a:lnTo>
                    <a:pt x="7" y="113"/>
                  </a:lnTo>
                  <a:lnTo>
                    <a:pt x="22" y="118"/>
                  </a:lnTo>
                  <a:lnTo>
                    <a:pt x="7" y="113"/>
                  </a:lnTo>
                  <a:lnTo>
                    <a:pt x="0" y="121"/>
                  </a:lnTo>
                  <a:lnTo>
                    <a:pt x="2" y="128"/>
                  </a:lnTo>
                  <a:lnTo>
                    <a:pt x="7" y="138"/>
                  </a:lnTo>
                  <a:lnTo>
                    <a:pt x="18" y="138"/>
                  </a:lnTo>
                  <a:lnTo>
                    <a:pt x="2" y="133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1" name="Freeform 117"/>
            <p:cNvSpPr>
              <a:spLocks/>
            </p:cNvSpPr>
            <p:nvPr/>
          </p:nvSpPr>
          <p:spPr bwMode="auto">
            <a:xfrm>
              <a:off x="4400" y="3118"/>
              <a:ext cx="70" cy="93"/>
            </a:xfrm>
            <a:custGeom>
              <a:avLst/>
              <a:gdLst>
                <a:gd name="T0" fmla="*/ 0 w 813"/>
                <a:gd name="T1" fmla="*/ 0 h 1070"/>
                <a:gd name="T2" fmla="*/ 0 w 813"/>
                <a:gd name="T3" fmla="*/ 0 h 1070"/>
                <a:gd name="T4" fmla="*/ 0 w 813"/>
                <a:gd name="T5" fmla="*/ 0 h 1070"/>
                <a:gd name="T6" fmla="*/ 0 w 813"/>
                <a:gd name="T7" fmla="*/ 0 h 1070"/>
                <a:gd name="T8" fmla="*/ 0 w 813"/>
                <a:gd name="T9" fmla="*/ 0 h 1070"/>
                <a:gd name="T10" fmla="*/ 0 w 813"/>
                <a:gd name="T11" fmla="*/ 0 h 1070"/>
                <a:gd name="T12" fmla="*/ 0 w 813"/>
                <a:gd name="T13" fmla="*/ 0 h 1070"/>
                <a:gd name="T14" fmla="*/ 0 w 813"/>
                <a:gd name="T15" fmla="*/ 0 h 1070"/>
                <a:gd name="T16" fmla="*/ 0 w 813"/>
                <a:gd name="T17" fmla="*/ 0 h 1070"/>
                <a:gd name="T18" fmla="*/ 0 w 813"/>
                <a:gd name="T19" fmla="*/ 0 h 1070"/>
                <a:gd name="T20" fmla="*/ 0 w 813"/>
                <a:gd name="T21" fmla="*/ 0 h 1070"/>
                <a:gd name="T22" fmla="*/ 0 w 813"/>
                <a:gd name="T23" fmla="*/ 0 h 10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3"/>
                <a:gd name="T37" fmla="*/ 0 h 1070"/>
                <a:gd name="T38" fmla="*/ 813 w 813"/>
                <a:gd name="T39" fmla="*/ 1070 h 10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3" h="1070">
                  <a:moveTo>
                    <a:pt x="0" y="20"/>
                  </a:moveTo>
                  <a:lnTo>
                    <a:pt x="4" y="20"/>
                  </a:lnTo>
                  <a:lnTo>
                    <a:pt x="792" y="1070"/>
                  </a:lnTo>
                  <a:lnTo>
                    <a:pt x="813" y="1055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16" y="0"/>
                  </a:lnTo>
                  <a:lnTo>
                    <a:pt x="6" y="2"/>
                  </a:lnTo>
                  <a:lnTo>
                    <a:pt x="0" y="10"/>
                  </a:lnTo>
                  <a:lnTo>
                    <a:pt x="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2" name="Freeform 118"/>
            <p:cNvSpPr>
              <a:spLocks/>
            </p:cNvSpPr>
            <p:nvPr/>
          </p:nvSpPr>
          <p:spPr bwMode="auto">
            <a:xfrm>
              <a:off x="4400" y="3108"/>
              <a:ext cx="26" cy="12"/>
            </a:xfrm>
            <a:custGeom>
              <a:avLst/>
              <a:gdLst>
                <a:gd name="T0" fmla="*/ 0 w 307"/>
                <a:gd name="T1" fmla="*/ 0 h 141"/>
                <a:gd name="T2" fmla="*/ 0 w 307"/>
                <a:gd name="T3" fmla="*/ 0 h 141"/>
                <a:gd name="T4" fmla="*/ 0 w 307"/>
                <a:gd name="T5" fmla="*/ 0 h 141"/>
                <a:gd name="T6" fmla="*/ 0 w 307"/>
                <a:gd name="T7" fmla="*/ 0 h 141"/>
                <a:gd name="T8" fmla="*/ 0 w 307"/>
                <a:gd name="T9" fmla="*/ 0 h 141"/>
                <a:gd name="T10" fmla="*/ 0 w 307"/>
                <a:gd name="T11" fmla="*/ 0 h 141"/>
                <a:gd name="T12" fmla="*/ 0 w 307"/>
                <a:gd name="T13" fmla="*/ 0 h 141"/>
                <a:gd name="T14" fmla="*/ 0 w 307"/>
                <a:gd name="T15" fmla="*/ 0 h 141"/>
                <a:gd name="T16" fmla="*/ 0 w 307"/>
                <a:gd name="T17" fmla="*/ 0 h 141"/>
                <a:gd name="T18" fmla="*/ 0 w 307"/>
                <a:gd name="T19" fmla="*/ 0 h 141"/>
                <a:gd name="T20" fmla="*/ 0 w 307"/>
                <a:gd name="T21" fmla="*/ 0 h 141"/>
                <a:gd name="T22" fmla="*/ 0 w 307"/>
                <a:gd name="T23" fmla="*/ 0 h 141"/>
                <a:gd name="T24" fmla="*/ 0 w 307"/>
                <a:gd name="T25" fmla="*/ 0 h 141"/>
                <a:gd name="T26" fmla="*/ 0 w 307"/>
                <a:gd name="T27" fmla="*/ 0 h 141"/>
                <a:gd name="T28" fmla="*/ 0 w 307"/>
                <a:gd name="T29" fmla="*/ 0 h 141"/>
                <a:gd name="T30" fmla="*/ 0 w 307"/>
                <a:gd name="T31" fmla="*/ 0 h 141"/>
                <a:gd name="T32" fmla="*/ 0 w 307"/>
                <a:gd name="T33" fmla="*/ 0 h 141"/>
                <a:gd name="T34" fmla="*/ 0 w 307"/>
                <a:gd name="T35" fmla="*/ 0 h 141"/>
                <a:gd name="T36" fmla="*/ 0 w 307"/>
                <a:gd name="T37" fmla="*/ 0 h 141"/>
                <a:gd name="T38" fmla="*/ 0 w 307"/>
                <a:gd name="T39" fmla="*/ 0 h 141"/>
                <a:gd name="T40" fmla="*/ 0 w 307"/>
                <a:gd name="T41" fmla="*/ 0 h 141"/>
                <a:gd name="T42" fmla="*/ 0 w 307"/>
                <a:gd name="T43" fmla="*/ 0 h 141"/>
                <a:gd name="T44" fmla="*/ 0 w 307"/>
                <a:gd name="T45" fmla="*/ 0 h 141"/>
                <a:gd name="T46" fmla="*/ 0 w 307"/>
                <a:gd name="T47" fmla="*/ 0 h 141"/>
                <a:gd name="T48" fmla="*/ 0 w 307"/>
                <a:gd name="T49" fmla="*/ 0 h 141"/>
                <a:gd name="T50" fmla="*/ 0 w 307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7"/>
                <a:gd name="T79" fmla="*/ 0 h 141"/>
                <a:gd name="T80" fmla="*/ 307 w 307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7" h="141">
                  <a:moveTo>
                    <a:pt x="304" y="12"/>
                  </a:moveTo>
                  <a:lnTo>
                    <a:pt x="300" y="7"/>
                  </a:lnTo>
                  <a:lnTo>
                    <a:pt x="259" y="0"/>
                  </a:lnTo>
                  <a:lnTo>
                    <a:pt x="211" y="0"/>
                  </a:lnTo>
                  <a:lnTo>
                    <a:pt x="160" y="10"/>
                  </a:lnTo>
                  <a:lnTo>
                    <a:pt x="107" y="25"/>
                  </a:lnTo>
                  <a:lnTo>
                    <a:pt x="59" y="46"/>
                  </a:lnTo>
                  <a:lnTo>
                    <a:pt x="21" y="70"/>
                  </a:lnTo>
                  <a:lnTo>
                    <a:pt x="0" y="103"/>
                  </a:lnTo>
                  <a:lnTo>
                    <a:pt x="0" y="141"/>
                  </a:lnTo>
                  <a:lnTo>
                    <a:pt x="26" y="127"/>
                  </a:lnTo>
                  <a:lnTo>
                    <a:pt x="26" y="113"/>
                  </a:lnTo>
                  <a:lnTo>
                    <a:pt x="41" y="91"/>
                  </a:lnTo>
                  <a:lnTo>
                    <a:pt x="75" y="70"/>
                  </a:lnTo>
                  <a:lnTo>
                    <a:pt x="117" y="50"/>
                  </a:lnTo>
                  <a:lnTo>
                    <a:pt x="166" y="35"/>
                  </a:lnTo>
                  <a:lnTo>
                    <a:pt x="216" y="25"/>
                  </a:lnTo>
                  <a:lnTo>
                    <a:pt x="259" y="25"/>
                  </a:lnTo>
                  <a:lnTo>
                    <a:pt x="289" y="32"/>
                  </a:lnTo>
                  <a:lnTo>
                    <a:pt x="284" y="28"/>
                  </a:lnTo>
                  <a:lnTo>
                    <a:pt x="289" y="32"/>
                  </a:lnTo>
                  <a:lnTo>
                    <a:pt x="300" y="32"/>
                  </a:lnTo>
                  <a:lnTo>
                    <a:pt x="307" y="22"/>
                  </a:lnTo>
                  <a:lnTo>
                    <a:pt x="307" y="15"/>
                  </a:lnTo>
                  <a:lnTo>
                    <a:pt x="300" y="7"/>
                  </a:lnTo>
                  <a:lnTo>
                    <a:pt x="304" y="12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3" name="Freeform 119"/>
            <p:cNvSpPr>
              <a:spLocks/>
            </p:cNvSpPr>
            <p:nvPr/>
          </p:nvSpPr>
          <p:spPr bwMode="auto">
            <a:xfrm>
              <a:off x="4424" y="3108"/>
              <a:ext cx="71" cy="93"/>
            </a:xfrm>
            <a:custGeom>
              <a:avLst/>
              <a:gdLst>
                <a:gd name="T0" fmla="*/ 0 w 820"/>
                <a:gd name="T1" fmla="*/ 0 h 1060"/>
                <a:gd name="T2" fmla="*/ 0 w 820"/>
                <a:gd name="T3" fmla="*/ 0 h 1060"/>
                <a:gd name="T4" fmla="*/ 0 w 820"/>
                <a:gd name="T5" fmla="*/ 0 h 1060"/>
                <a:gd name="T6" fmla="*/ 0 w 820"/>
                <a:gd name="T7" fmla="*/ 0 h 1060"/>
                <a:gd name="T8" fmla="*/ 0 w 820"/>
                <a:gd name="T9" fmla="*/ 0 h 1060"/>
                <a:gd name="T10" fmla="*/ 0 w 820"/>
                <a:gd name="T11" fmla="*/ 0 h 1060"/>
                <a:gd name="T12" fmla="*/ 0 w 820"/>
                <a:gd name="T13" fmla="*/ 0 h 1060"/>
                <a:gd name="T14" fmla="*/ 0 w 820"/>
                <a:gd name="T15" fmla="*/ 0 h 1060"/>
                <a:gd name="T16" fmla="*/ 0 w 820"/>
                <a:gd name="T17" fmla="*/ 0 h 1060"/>
                <a:gd name="T18" fmla="*/ 0 w 820"/>
                <a:gd name="T19" fmla="*/ 0 h 1060"/>
                <a:gd name="T20" fmla="*/ 0 w 820"/>
                <a:gd name="T21" fmla="*/ 0 h 1060"/>
                <a:gd name="T22" fmla="*/ 0 w 820"/>
                <a:gd name="T23" fmla="*/ 0 h 10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0"/>
                <a:gd name="T37" fmla="*/ 0 h 1060"/>
                <a:gd name="T38" fmla="*/ 820 w 820"/>
                <a:gd name="T39" fmla="*/ 1060 h 10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0" h="1060">
                  <a:moveTo>
                    <a:pt x="812" y="1060"/>
                  </a:moveTo>
                  <a:lnTo>
                    <a:pt x="818" y="1040"/>
                  </a:lnTo>
                  <a:lnTo>
                    <a:pt x="20" y="0"/>
                  </a:lnTo>
                  <a:lnTo>
                    <a:pt x="0" y="16"/>
                  </a:lnTo>
                  <a:lnTo>
                    <a:pt x="797" y="1055"/>
                  </a:lnTo>
                  <a:lnTo>
                    <a:pt x="802" y="1034"/>
                  </a:lnTo>
                  <a:lnTo>
                    <a:pt x="797" y="1055"/>
                  </a:lnTo>
                  <a:lnTo>
                    <a:pt x="808" y="1060"/>
                  </a:lnTo>
                  <a:lnTo>
                    <a:pt x="815" y="1058"/>
                  </a:lnTo>
                  <a:lnTo>
                    <a:pt x="820" y="1050"/>
                  </a:lnTo>
                  <a:lnTo>
                    <a:pt x="818" y="1040"/>
                  </a:lnTo>
                  <a:lnTo>
                    <a:pt x="812" y="1060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4" name="Freeform 120"/>
            <p:cNvSpPr>
              <a:spLocks/>
            </p:cNvSpPr>
            <p:nvPr/>
          </p:nvSpPr>
          <p:spPr bwMode="auto">
            <a:xfrm>
              <a:off x="4468" y="3199"/>
              <a:ext cx="27" cy="12"/>
            </a:xfrm>
            <a:custGeom>
              <a:avLst/>
              <a:gdLst>
                <a:gd name="T0" fmla="*/ 0 w 306"/>
                <a:gd name="T1" fmla="*/ 0 h 150"/>
                <a:gd name="T2" fmla="*/ 0 w 306"/>
                <a:gd name="T3" fmla="*/ 0 h 150"/>
                <a:gd name="T4" fmla="*/ 0 w 306"/>
                <a:gd name="T5" fmla="*/ 0 h 150"/>
                <a:gd name="T6" fmla="*/ 0 w 306"/>
                <a:gd name="T7" fmla="*/ 0 h 150"/>
                <a:gd name="T8" fmla="*/ 0 w 306"/>
                <a:gd name="T9" fmla="*/ 0 h 150"/>
                <a:gd name="T10" fmla="*/ 0 w 306"/>
                <a:gd name="T11" fmla="*/ 0 h 150"/>
                <a:gd name="T12" fmla="*/ 0 w 306"/>
                <a:gd name="T13" fmla="*/ 0 h 150"/>
                <a:gd name="T14" fmla="*/ 0 w 306"/>
                <a:gd name="T15" fmla="*/ 0 h 150"/>
                <a:gd name="T16" fmla="*/ 0 w 306"/>
                <a:gd name="T17" fmla="*/ 0 h 150"/>
                <a:gd name="T18" fmla="*/ 0 w 306"/>
                <a:gd name="T19" fmla="*/ 0 h 150"/>
                <a:gd name="T20" fmla="*/ 0 w 306"/>
                <a:gd name="T21" fmla="*/ 0 h 150"/>
                <a:gd name="T22" fmla="*/ 0 w 306"/>
                <a:gd name="T23" fmla="*/ 0 h 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6"/>
                <a:gd name="T37" fmla="*/ 0 h 150"/>
                <a:gd name="T38" fmla="*/ 306 w 306"/>
                <a:gd name="T39" fmla="*/ 150 h 1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6" h="150">
                  <a:moveTo>
                    <a:pt x="2" y="145"/>
                  </a:moveTo>
                  <a:lnTo>
                    <a:pt x="18" y="150"/>
                  </a:lnTo>
                  <a:lnTo>
                    <a:pt x="306" y="26"/>
                  </a:lnTo>
                  <a:lnTo>
                    <a:pt x="296" y="0"/>
                  </a:lnTo>
                  <a:lnTo>
                    <a:pt x="8" y="125"/>
                  </a:lnTo>
                  <a:lnTo>
                    <a:pt x="23" y="130"/>
                  </a:lnTo>
                  <a:lnTo>
                    <a:pt x="8" y="125"/>
                  </a:lnTo>
                  <a:lnTo>
                    <a:pt x="0" y="132"/>
                  </a:lnTo>
                  <a:lnTo>
                    <a:pt x="2" y="140"/>
                  </a:lnTo>
                  <a:lnTo>
                    <a:pt x="8" y="150"/>
                  </a:lnTo>
                  <a:lnTo>
                    <a:pt x="18" y="150"/>
                  </a:lnTo>
                  <a:lnTo>
                    <a:pt x="2" y="145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5" name="Freeform 121"/>
            <p:cNvSpPr>
              <a:spLocks/>
            </p:cNvSpPr>
            <p:nvPr/>
          </p:nvSpPr>
          <p:spPr bwMode="auto">
            <a:xfrm>
              <a:off x="4743" y="3029"/>
              <a:ext cx="9" cy="7"/>
            </a:xfrm>
            <a:custGeom>
              <a:avLst/>
              <a:gdLst>
                <a:gd name="T0" fmla="*/ 0 w 93"/>
                <a:gd name="T1" fmla="*/ 0 h 78"/>
                <a:gd name="T2" fmla="*/ 0 w 93"/>
                <a:gd name="T3" fmla="*/ 0 h 78"/>
                <a:gd name="T4" fmla="*/ 0 w 93"/>
                <a:gd name="T5" fmla="*/ 0 h 78"/>
                <a:gd name="T6" fmla="*/ 0 w 93"/>
                <a:gd name="T7" fmla="*/ 0 h 78"/>
                <a:gd name="T8" fmla="*/ 0 w 93"/>
                <a:gd name="T9" fmla="*/ 0 h 78"/>
                <a:gd name="T10" fmla="*/ 0 w 93"/>
                <a:gd name="T11" fmla="*/ 0 h 78"/>
                <a:gd name="T12" fmla="*/ 0 w 93"/>
                <a:gd name="T13" fmla="*/ 0 h 78"/>
                <a:gd name="T14" fmla="*/ 0 w 93"/>
                <a:gd name="T15" fmla="*/ 0 h 78"/>
                <a:gd name="T16" fmla="*/ 0 w 93"/>
                <a:gd name="T17" fmla="*/ 0 h 78"/>
                <a:gd name="T18" fmla="*/ 0 w 93"/>
                <a:gd name="T19" fmla="*/ 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"/>
                <a:gd name="T31" fmla="*/ 0 h 78"/>
                <a:gd name="T32" fmla="*/ 93 w 93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" h="78">
                  <a:moveTo>
                    <a:pt x="93" y="22"/>
                  </a:moveTo>
                  <a:lnTo>
                    <a:pt x="79" y="7"/>
                  </a:lnTo>
                  <a:lnTo>
                    <a:pt x="61" y="0"/>
                  </a:lnTo>
                  <a:lnTo>
                    <a:pt x="40" y="0"/>
                  </a:lnTo>
                  <a:lnTo>
                    <a:pt x="25" y="7"/>
                  </a:lnTo>
                  <a:lnTo>
                    <a:pt x="10" y="22"/>
                  </a:lnTo>
                  <a:lnTo>
                    <a:pt x="0" y="38"/>
                  </a:lnTo>
                  <a:lnTo>
                    <a:pt x="0" y="58"/>
                  </a:lnTo>
                  <a:lnTo>
                    <a:pt x="8" y="78"/>
                  </a:lnTo>
                  <a:lnTo>
                    <a:pt x="9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6" name="Freeform 122"/>
            <p:cNvSpPr>
              <a:spLocks/>
            </p:cNvSpPr>
            <p:nvPr/>
          </p:nvSpPr>
          <p:spPr bwMode="auto">
            <a:xfrm>
              <a:off x="4744" y="3032"/>
              <a:ext cx="33" cy="43"/>
            </a:xfrm>
            <a:custGeom>
              <a:avLst/>
              <a:gdLst>
                <a:gd name="T0" fmla="*/ 0 w 379"/>
                <a:gd name="T1" fmla="*/ 0 h 506"/>
                <a:gd name="T2" fmla="*/ 0 w 379"/>
                <a:gd name="T3" fmla="*/ 0 h 506"/>
                <a:gd name="T4" fmla="*/ 0 w 379"/>
                <a:gd name="T5" fmla="*/ 0 h 506"/>
                <a:gd name="T6" fmla="*/ 0 w 379"/>
                <a:gd name="T7" fmla="*/ 0 h 506"/>
                <a:gd name="T8" fmla="*/ 0 w 379"/>
                <a:gd name="T9" fmla="*/ 0 h 506"/>
                <a:gd name="T10" fmla="*/ 0 w 379"/>
                <a:gd name="T11" fmla="*/ 0 h 5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9"/>
                <a:gd name="T19" fmla="*/ 0 h 506"/>
                <a:gd name="T20" fmla="*/ 379 w 379"/>
                <a:gd name="T21" fmla="*/ 506 h 5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9" h="506">
                  <a:moveTo>
                    <a:pt x="336" y="478"/>
                  </a:moveTo>
                  <a:lnTo>
                    <a:pt x="379" y="451"/>
                  </a:lnTo>
                  <a:lnTo>
                    <a:pt x="85" y="0"/>
                  </a:lnTo>
                  <a:lnTo>
                    <a:pt x="0" y="56"/>
                  </a:lnTo>
                  <a:lnTo>
                    <a:pt x="293" y="506"/>
                  </a:lnTo>
                  <a:lnTo>
                    <a:pt x="336" y="4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7" name="Freeform 123"/>
            <p:cNvSpPr>
              <a:spLocks/>
            </p:cNvSpPr>
            <p:nvPr/>
          </p:nvSpPr>
          <p:spPr bwMode="auto">
            <a:xfrm>
              <a:off x="4770" y="3070"/>
              <a:ext cx="7" cy="7"/>
            </a:xfrm>
            <a:custGeom>
              <a:avLst/>
              <a:gdLst>
                <a:gd name="T0" fmla="*/ 0 w 94"/>
                <a:gd name="T1" fmla="*/ 0 h 78"/>
                <a:gd name="T2" fmla="*/ 0 w 94"/>
                <a:gd name="T3" fmla="*/ 0 h 78"/>
                <a:gd name="T4" fmla="*/ 0 w 94"/>
                <a:gd name="T5" fmla="*/ 0 h 78"/>
                <a:gd name="T6" fmla="*/ 0 w 94"/>
                <a:gd name="T7" fmla="*/ 0 h 78"/>
                <a:gd name="T8" fmla="*/ 0 w 94"/>
                <a:gd name="T9" fmla="*/ 0 h 78"/>
                <a:gd name="T10" fmla="*/ 0 w 94"/>
                <a:gd name="T11" fmla="*/ 0 h 78"/>
                <a:gd name="T12" fmla="*/ 0 w 94"/>
                <a:gd name="T13" fmla="*/ 0 h 78"/>
                <a:gd name="T14" fmla="*/ 0 w 94"/>
                <a:gd name="T15" fmla="*/ 0 h 78"/>
                <a:gd name="T16" fmla="*/ 0 w 94"/>
                <a:gd name="T17" fmla="*/ 0 h 78"/>
                <a:gd name="T18" fmla="*/ 0 w 94"/>
                <a:gd name="T19" fmla="*/ 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78"/>
                <a:gd name="T32" fmla="*/ 94 w 94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78">
                  <a:moveTo>
                    <a:pt x="0" y="55"/>
                  </a:moveTo>
                  <a:lnTo>
                    <a:pt x="15" y="71"/>
                  </a:lnTo>
                  <a:lnTo>
                    <a:pt x="33" y="78"/>
                  </a:lnTo>
                  <a:lnTo>
                    <a:pt x="53" y="78"/>
                  </a:lnTo>
                  <a:lnTo>
                    <a:pt x="70" y="67"/>
                  </a:lnTo>
                  <a:lnTo>
                    <a:pt x="84" y="55"/>
                  </a:lnTo>
                  <a:lnTo>
                    <a:pt x="94" y="40"/>
                  </a:lnTo>
                  <a:lnTo>
                    <a:pt x="94" y="20"/>
                  </a:lnTo>
                  <a:lnTo>
                    <a:pt x="86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8" name="Freeform 124"/>
            <p:cNvSpPr>
              <a:spLocks/>
            </p:cNvSpPr>
            <p:nvPr/>
          </p:nvSpPr>
          <p:spPr bwMode="auto">
            <a:xfrm>
              <a:off x="4734" y="3033"/>
              <a:ext cx="9" cy="7"/>
            </a:xfrm>
            <a:custGeom>
              <a:avLst/>
              <a:gdLst>
                <a:gd name="T0" fmla="*/ 0 w 94"/>
                <a:gd name="T1" fmla="*/ 0 h 79"/>
                <a:gd name="T2" fmla="*/ 0 w 94"/>
                <a:gd name="T3" fmla="*/ 0 h 79"/>
                <a:gd name="T4" fmla="*/ 0 w 94"/>
                <a:gd name="T5" fmla="*/ 0 h 79"/>
                <a:gd name="T6" fmla="*/ 0 w 94"/>
                <a:gd name="T7" fmla="*/ 0 h 79"/>
                <a:gd name="T8" fmla="*/ 0 w 94"/>
                <a:gd name="T9" fmla="*/ 0 h 79"/>
                <a:gd name="T10" fmla="*/ 0 w 94"/>
                <a:gd name="T11" fmla="*/ 0 h 79"/>
                <a:gd name="T12" fmla="*/ 0 w 94"/>
                <a:gd name="T13" fmla="*/ 0 h 79"/>
                <a:gd name="T14" fmla="*/ 0 w 94"/>
                <a:gd name="T15" fmla="*/ 0 h 79"/>
                <a:gd name="T16" fmla="*/ 0 w 94"/>
                <a:gd name="T17" fmla="*/ 0 h 79"/>
                <a:gd name="T18" fmla="*/ 0 w 94"/>
                <a:gd name="T19" fmla="*/ 0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79"/>
                <a:gd name="T32" fmla="*/ 94 w 94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79">
                  <a:moveTo>
                    <a:pt x="94" y="23"/>
                  </a:moveTo>
                  <a:lnTo>
                    <a:pt x="79" y="8"/>
                  </a:lnTo>
                  <a:lnTo>
                    <a:pt x="61" y="0"/>
                  </a:lnTo>
                  <a:lnTo>
                    <a:pt x="40" y="0"/>
                  </a:lnTo>
                  <a:lnTo>
                    <a:pt x="26" y="8"/>
                  </a:lnTo>
                  <a:lnTo>
                    <a:pt x="10" y="23"/>
                  </a:lnTo>
                  <a:lnTo>
                    <a:pt x="0" y="38"/>
                  </a:lnTo>
                  <a:lnTo>
                    <a:pt x="0" y="59"/>
                  </a:lnTo>
                  <a:lnTo>
                    <a:pt x="8" y="79"/>
                  </a:lnTo>
                  <a:lnTo>
                    <a:pt x="94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39" name="Freeform 125"/>
            <p:cNvSpPr>
              <a:spLocks/>
            </p:cNvSpPr>
            <p:nvPr/>
          </p:nvSpPr>
          <p:spPr bwMode="auto">
            <a:xfrm>
              <a:off x="4735" y="3035"/>
              <a:ext cx="33" cy="44"/>
            </a:xfrm>
            <a:custGeom>
              <a:avLst/>
              <a:gdLst>
                <a:gd name="T0" fmla="*/ 0 w 374"/>
                <a:gd name="T1" fmla="*/ 0 h 506"/>
                <a:gd name="T2" fmla="*/ 0 w 374"/>
                <a:gd name="T3" fmla="*/ 0 h 506"/>
                <a:gd name="T4" fmla="*/ 0 w 374"/>
                <a:gd name="T5" fmla="*/ 0 h 506"/>
                <a:gd name="T6" fmla="*/ 0 w 374"/>
                <a:gd name="T7" fmla="*/ 0 h 506"/>
                <a:gd name="T8" fmla="*/ 0 w 374"/>
                <a:gd name="T9" fmla="*/ 0 h 506"/>
                <a:gd name="T10" fmla="*/ 0 w 374"/>
                <a:gd name="T11" fmla="*/ 0 h 5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506"/>
                <a:gd name="T20" fmla="*/ 374 w 374"/>
                <a:gd name="T21" fmla="*/ 506 h 5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506">
                  <a:moveTo>
                    <a:pt x="332" y="479"/>
                  </a:moveTo>
                  <a:lnTo>
                    <a:pt x="374" y="451"/>
                  </a:lnTo>
                  <a:lnTo>
                    <a:pt x="86" y="0"/>
                  </a:lnTo>
                  <a:lnTo>
                    <a:pt x="0" y="56"/>
                  </a:lnTo>
                  <a:lnTo>
                    <a:pt x="289" y="506"/>
                  </a:lnTo>
                  <a:lnTo>
                    <a:pt x="332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0" name="Freeform 126"/>
            <p:cNvSpPr>
              <a:spLocks/>
            </p:cNvSpPr>
            <p:nvPr/>
          </p:nvSpPr>
          <p:spPr bwMode="auto">
            <a:xfrm>
              <a:off x="4760" y="3074"/>
              <a:ext cx="8" cy="7"/>
            </a:xfrm>
            <a:custGeom>
              <a:avLst/>
              <a:gdLst>
                <a:gd name="T0" fmla="*/ 0 w 93"/>
                <a:gd name="T1" fmla="*/ 0 h 78"/>
                <a:gd name="T2" fmla="*/ 0 w 93"/>
                <a:gd name="T3" fmla="*/ 0 h 78"/>
                <a:gd name="T4" fmla="*/ 0 w 93"/>
                <a:gd name="T5" fmla="*/ 0 h 78"/>
                <a:gd name="T6" fmla="*/ 0 w 93"/>
                <a:gd name="T7" fmla="*/ 0 h 78"/>
                <a:gd name="T8" fmla="*/ 0 w 93"/>
                <a:gd name="T9" fmla="*/ 0 h 78"/>
                <a:gd name="T10" fmla="*/ 0 w 93"/>
                <a:gd name="T11" fmla="*/ 0 h 78"/>
                <a:gd name="T12" fmla="*/ 0 w 93"/>
                <a:gd name="T13" fmla="*/ 0 h 78"/>
                <a:gd name="T14" fmla="*/ 0 w 93"/>
                <a:gd name="T15" fmla="*/ 0 h 78"/>
                <a:gd name="T16" fmla="*/ 0 w 93"/>
                <a:gd name="T17" fmla="*/ 0 h 78"/>
                <a:gd name="T18" fmla="*/ 0 w 93"/>
                <a:gd name="T19" fmla="*/ 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"/>
                <a:gd name="T31" fmla="*/ 0 h 78"/>
                <a:gd name="T32" fmla="*/ 93 w 93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" h="78">
                  <a:moveTo>
                    <a:pt x="0" y="55"/>
                  </a:moveTo>
                  <a:lnTo>
                    <a:pt x="15" y="71"/>
                  </a:lnTo>
                  <a:lnTo>
                    <a:pt x="33" y="78"/>
                  </a:lnTo>
                  <a:lnTo>
                    <a:pt x="53" y="78"/>
                  </a:lnTo>
                  <a:lnTo>
                    <a:pt x="71" y="68"/>
                  </a:lnTo>
                  <a:lnTo>
                    <a:pt x="83" y="55"/>
                  </a:lnTo>
                  <a:lnTo>
                    <a:pt x="93" y="40"/>
                  </a:lnTo>
                  <a:lnTo>
                    <a:pt x="93" y="20"/>
                  </a:lnTo>
                  <a:lnTo>
                    <a:pt x="85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1" name="Freeform 127"/>
            <p:cNvSpPr>
              <a:spLocks/>
            </p:cNvSpPr>
            <p:nvPr/>
          </p:nvSpPr>
          <p:spPr bwMode="auto">
            <a:xfrm>
              <a:off x="4726" y="3036"/>
              <a:ext cx="8" cy="7"/>
            </a:xfrm>
            <a:custGeom>
              <a:avLst/>
              <a:gdLst>
                <a:gd name="T0" fmla="*/ 0 w 94"/>
                <a:gd name="T1" fmla="*/ 0 h 78"/>
                <a:gd name="T2" fmla="*/ 0 w 94"/>
                <a:gd name="T3" fmla="*/ 0 h 78"/>
                <a:gd name="T4" fmla="*/ 0 w 94"/>
                <a:gd name="T5" fmla="*/ 0 h 78"/>
                <a:gd name="T6" fmla="*/ 0 w 94"/>
                <a:gd name="T7" fmla="*/ 0 h 78"/>
                <a:gd name="T8" fmla="*/ 0 w 94"/>
                <a:gd name="T9" fmla="*/ 0 h 78"/>
                <a:gd name="T10" fmla="*/ 0 w 94"/>
                <a:gd name="T11" fmla="*/ 0 h 78"/>
                <a:gd name="T12" fmla="*/ 0 w 94"/>
                <a:gd name="T13" fmla="*/ 0 h 78"/>
                <a:gd name="T14" fmla="*/ 0 w 94"/>
                <a:gd name="T15" fmla="*/ 0 h 78"/>
                <a:gd name="T16" fmla="*/ 0 w 94"/>
                <a:gd name="T17" fmla="*/ 0 h 78"/>
                <a:gd name="T18" fmla="*/ 0 w 94"/>
                <a:gd name="T19" fmla="*/ 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78"/>
                <a:gd name="T32" fmla="*/ 94 w 94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78">
                  <a:moveTo>
                    <a:pt x="94" y="22"/>
                  </a:moveTo>
                  <a:lnTo>
                    <a:pt x="79" y="8"/>
                  </a:lnTo>
                  <a:lnTo>
                    <a:pt x="61" y="0"/>
                  </a:lnTo>
                  <a:lnTo>
                    <a:pt x="40" y="0"/>
                  </a:lnTo>
                  <a:lnTo>
                    <a:pt x="26" y="8"/>
                  </a:lnTo>
                  <a:lnTo>
                    <a:pt x="10" y="22"/>
                  </a:lnTo>
                  <a:lnTo>
                    <a:pt x="0" y="38"/>
                  </a:lnTo>
                  <a:lnTo>
                    <a:pt x="0" y="58"/>
                  </a:lnTo>
                  <a:lnTo>
                    <a:pt x="8" y="78"/>
                  </a:lnTo>
                  <a:lnTo>
                    <a:pt x="9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2" name="Freeform 128"/>
            <p:cNvSpPr>
              <a:spLocks/>
            </p:cNvSpPr>
            <p:nvPr/>
          </p:nvSpPr>
          <p:spPr bwMode="auto">
            <a:xfrm>
              <a:off x="4727" y="3038"/>
              <a:ext cx="32" cy="45"/>
            </a:xfrm>
            <a:custGeom>
              <a:avLst/>
              <a:gdLst>
                <a:gd name="T0" fmla="*/ 0 w 370"/>
                <a:gd name="T1" fmla="*/ 0 h 512"/>
                <a:gd name="T2" fmla="*/ 0 w 370"/>
                <a:gd name="T3" fmla="*/ 0 h 512"/>
                <a:gd name="T4" fmla="*/ 0 w 370"/>
                <a:gd name="T5" fmla="*/ 0 h 512"/>
                <a:gd name="T6" fmla="*/ 0 w 370"/>
                <a:gd name="T7" fmla="*/ 0 h 512"/>
                <a:gd name="T8" fmla="*/ 0 w 370"/>
                <a:gd name="T9" fmla="*/ 0 h 512"/>
                <a:gd name="T10" fmla="*/ 0 w 370"/>
                <a:gd name="T11" fmla="*/ 0 h 5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0"/>
                <a:gd name="T19" fmla="*/ 0 h 512"/>
                <a:gd name="T20" fmla="*/ 370 w 370"/>
                <a:gd name="T21" fmla="*/ 512 h 5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0" h="512">
                  <a:moveTo>
                    <a:pt x="326" y="484"/>
                  </a:moveTo>
                  <a:lnTo>
                    <a:pt x="370" y="456"/>
                  </a:lnTo>
                  <a:lnTo>
                    <a:pt x="86" y="0"/>
                  </a:lnTo>
                  <a:lnTo>
                    <a:pt x="0" y="56"/>
                  </a:lnTo>
                  <a:lnTo>
                    <a:pt x="283" y="512"/>
                  </a:lnTo>
                  <a:lnTo>
                    <a:pt x="326" y="4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3" name="Freeform 129"/>
            <p:cNvSpPr>
              <a:spLocks/>
            </p:cNvSpPr>
            <p:nvPr/>
          </p:nvSpPr>
          <p:spPr bwMode="auto">
            <a:xfrm>
              <a:off x="4752" y="3078"/>
              <a:ext cx="7" cy="7"/>
            </a:xfrm>
            <a:custGeom>
              <a:avLst/>
              <a:gdLst>
                <a:gd name="T0" fmla="*/ 0 w 94"/>
                <a:gd name="T1" fmla="*/ 0 h 78"/>
                <a:gd name="T2" fmla="*/ 0 w 94"/>
                <a:gd name="T3" fmla="*/ 0 h 78"/>
                <a:gd name="T4" fmla="*/ 0 w 94"/>
                <a:gd name="T5" fmla="*/ 0 h 78"/>
                <a:gd name="T6" fmla="*/ 0 w 94"/>
                <a:gd name="T7" fmla="*/ 0 h 78"/>
                <a:gd name="T8" fmla="*/ 0 w 94"/>
                <a:gd name="T9" fmla="*/ 0 h 78"/>
                <a:gd name="T10" fmla="*/ 0 w 94"/>
                <a:gd name="T11" fmla="*/ 0 h 78"/>
                <a:gd name="T12" fmla="*/ 0 w 94"/>
                <a:gd name="T13" fmla="*/ 0 h 78"/>
                <a:gd name="T14" fmla="*/ 0 w 94"/>
                <a:gd name="T15" fmla="*/ 0 h 78"/>
                <a:gd name="T16" fmla="*/ 0 w 94"/>
                <a:gd name="T17" fmla="*/ 0 h 78"/>
                <a:gd name="T18" fmla="*/ 0 w 94"/>
                <a:gd name="T19" fmla="*/ 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78"/>
                <a:gd name="T32" fmla="*/ 94 w 94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78">
                  <a:moveTo>
                    <a:pt x="0" y="56"/>
                  </a:moveTo>
                  <a:lnTo>
                    <a:pt x="16" y="71"/>
                  </a:lnTo>
                  <a:lnTo>
                    <a:pt x="33" y="78"/>
                  </a:lnTo>
                  <a:lnTo>
                    <a:pt x="53" y="78"/>
                  </a:lnTo>
                  <a:lnTo>
                    <a:pt x="71" y="68"/>
                  </a:lnTo>
                  <a:lnTo>
                    <a:pt x="83" y="56"/>
                  </a:lnTo>
                  <a:lnTo>
                    <a:pt x="94" y="40"/>
                  </a:lnTo>
                  <a:lnTo>
                    <a:pt x="94" y="20"/>
                  </a:lnTo>
                  <a:lnTo>
                    <a:pt x="87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4" name="Freeform 130"/>
            <p:cNvSpPr>
              <a:spLocks/>
            </p:cNvSpPr>
            <p:nvPr/>
          </p:nvSpPr>
          <p:spPr bwMode="auto">
            <a:xfrm>
              <a:off x="4717" y="3041"/>
              <a:ext cx="8" cy="6"/>
            </a:xfrm>
            <a:custGeom>
              <a:avLst/>
              <a:gdLst>
                <a:gd name="T0" fmla="*/ 0 w 93"/>
                <a:gd name="T1" fmla="*/ 0 h 73"/>
                <a:gd name="T2" fmla="*/ 0 w 93"/>
                <a:gd name="T3" fmla="*/ 0 h 73"/>
                <a:gd name="T4" fmla="*/ 0 w 93"/>
                <a:gd name="T5" fmla="*/ 0 h 73"/>
                <a:gd name="T6" fmla="*/ 0 w 93"/>
                <a:gd name="T7" fmla="*/ 0 h 73"/>
                <a:gd name="T8" fmla="*/ 0 w 93"/>
                <a:gd name="T9" fmla="*/ 0 h 73"/>
                <a:gd name="T10" fmla="*/ 0 w 93"/>
                <a:gd name="T11" fmla="*/ 0 h 73"/>
                <a:gd name="T12" fmla="*/ 0 w 93"/>
                <a:gd name="T13" fmla="*/ 0 h 73"/>
                <a:gd name="T14" fmla="*/ 0 w 93"/>
                <a:gd name="T15" fmla="*/ 0 h 73"/>
                <a:gd name="T16" fmla="*/ 0 w 93"/>
                <a:gd name="T17" fmla="*/ 0 h 73"/>
                <a:gd name="T18" fmla="*/ 0 w 93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"/>
                <a:gd name="T31" fmla="*/ 0 h 73"/>
                <a:gd name="T32" fmla="*/ 93 w 93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" h="73">
                  <a:moveTo>
                    <a:pt x="93" y="22"/>
                  </a:moveTo>
                  <a:lnTo>
                    <a:pt x="79" y="7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25" y="4"/>
                  </a:lnTo>
                  <a:lnTo>
                    <a:pt x="12" y="17"/>
                  </a:lnTo>
                  <a:lnTo>
                    <a:pt x="2" y="32"/>
                  </a:lnTo>
                  <a:lnTo>
                    <a:pt x="0" y="53"/>
                  </a:lnTo>
                  <a:lnTo>
                    <a:pt x="8" y="73"/>
                  </a:lnTo>
                  <a:lnTo>
                    <a:pt x="9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5" name="Freeform 131"/>
            <p:cNvSpPr>
              <a:spLocks/>
            </p:cNvSpPr>
            <p:nvPr/>
          </p:nvSpPr>
          <p:spPr bwMode="auto">
            <a:xfrm>
              <a:off x="4718" y="3043"/>
              <a:ext cx="31" cy="44"/>
            </a:xfrm>
            <a:custGeom>
              <a:avLst/>
              <a:gdLst>
                <a:gd name="T0" fmla="*/ 0 w 361"/>
                <a:gd name="T1" fmla="*/ 0 h 516"/>
                <a:gd name="T2" fmla="*/ 0 w 361"/>
                <a:gd name="T3" fmla="*/ 0 h 516"/>
                <a:gd name="T4" fmla="*/ 0 w 361"/>
                <a:gd name="T5" fmla="*/ 0 h 516"/>
                <a:gd name="T6" fmla="*/ 0 w 361"/>
                <a:gd name="T7" fmla="*/ 0 h 516"/>
                <a:gd name="T8" fmla="*/ 0 w 361"/>
                <a:gd name="T9" fmla="*/ 0 h 516"/>
                <a:gd name="T10" fmla="*/ 0 w 361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"/>
                <a:gd name="T19" fmla="*/ 0 h 516"/>
                <a:gd name="T20" fmla="*/ 361 w 361"/>
                <a:gd name="T21" fmla="*/ 516 h 5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" h="516">
                  <a:moveTo>
                    <a:pt x="318" y="491"/>
                  </a:moveTo>
                  <a:lnTo>
                    <a:pt x="361" y="466"/>
                  </a:lnTo>
                  <a:lnTo>
                    <a:pt x="85" y="0"/>
                  </a:lnTo>
                  <a:lnTo>
                    <a:pt x="0" y="51"/>
                  </a:lnTo>
                  <a:lnTo>
                    <a:pt x="276" y="516"/>
                  </a:lnTo>
                  <a:lnTo>
                    <a:pt x="318" y="4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6" name="Freeform 132"/>
            <p:cNvSpPr>
              <a:spLocks/>
            </p:cNvSpPr>
            <p:nvPr/>
          </p:nvSpPr>
          <p:spPr bwMode="auto">
            <a:xfrm>
              <a:off x="4742" y="3083"/>
              <a:ext cx="8" cy="6"/>
            </a:xfrm>
            <a:custGeom>
              <a:avLst/>
              <a:gdLst>
                <a:gd name="T0" fmla="*/ 0 w 93"/>
                <a:gd name="T1" fmla="*/ 0 h 73"/>
                <a:gd name="T2" fmla="*/ 0 w 93"/>
                <a:gd name="T3" fmla="*/ 0 h 73"/>
                <a:gd name="T4" fmla="*/ 0 w 93"/>
                <a:gd name="T5" fmla="*/ 0 h 73"/>
                <a:gd name="T6" fmla="*/ 0 w 93"/>
                <a:gd name="T7" fmla="*/ 0 h 73"/>
                <a:gd name="T8" fmla="*/ 0 w 93"/>
                <a:gd name="T9" fmla="*/ 0 h 73"/>
                <a:gd name="T10" fmla="*/ 0 w 93"/>
                <a:gd name="T11" fmla="*/ 0 h 73"/>
                <a:gd name="T12" fmla="*/ 0 w 93"/>
                <a:gd name="T13" fmla="*/ 0 h 73"/>
                <a:gd name="T14" fmla="*/ 0 w 93"/>
                <a:gd name="T15" fmla="*/ 0 h 73"/>
                <a:gd name="T16" fmla="*/ 0 w 93"/>
                <a:gd name="T17" fmla="*/ 0 h 73"/>
                <a:gd name="T18" fmla="*/ 0 w 93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"/>
                <a:gd name="T31" fmla="*/ 0 h 73"/>
                <a:gd name="T32" fmla="*/ 93 w 93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" h="73">
                  <a:moveTo>
                    <a:pt x="0" y="50"/>
                  </a:moveTo>
                  <a:lnTo>
                    <a:pt x="14" y="65"/>
                  </a:lnTo>
                  <a:lnTo>
                    <a:pt x="32" y="73"/>
                  </a:lnTo>
                  <a:lnTo>
                    <a:pt x="50" y="73"/>
                  </a:lnTo>
                  <a:lnTo>
                    <a:pt x="68" y="65"/>
                  </a:lnTo>
                  <a:lnTo>
                    <a:pt x="81" y="55"/>
                  </a:lnTo>
                  <a:lnTo>
                    <a:pt x="91" y="38"/>
                  </a:lnTo>
                  <a:lnTo>
                    <a:pt x="93" y="20"/>
                  </a:lnTo>
                  <a:lnTo>
                    <a:pt x="85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7" name="Freeform 133"/>
            <p:cNvSpPr>
              <a:spLocks/>
            </p:cNvSpPr>
            <p:nvPr/>
          </p:nvSpPr>
          <p:spPr bwMode="auto">
            <a:xfrm>
              <a:off x="4708" y="3045"/>
              <a:ext cx="8" cy="7"/>
            </a:xfrm>
            <a:custGeom>
              <a:avLst/>
              <a:gdLst>
                <a:gd name="T0" fmla="*/ 0 w 93"/>
                <a:gd name="T1" fmla="*/ 0 h 74"/>
                <a:gd name="T2" fmla="*/ 0 w 93"/>
                <a:gd name="T3" fmla="*/ 0 h 74"/>
                <a:gd name="T4" fmla="*/ 0 w 93"/>
                <a:gd name="T5" fmla="*/ 0 h 74"/>
                <a:gd name="T6" fmla="*/ 0 w 93"/>
                <a:gd name="T7" fmla="*/ 0 h 74"/>
                <a:gd name="T8" fmla="*/ 0 w 93"/>
                <a:gd name="T9" fmla="*/ 0 h 74"/>
                <a:gd name="T10" fmla="*/ 0 w 93"/>
                <a:gd name="T11" fmla="*/ 0 h 74"/>
                <a:gd name="T12" fmla="*/ 0 w 93"/>
                <a:gd name="T13" fmla="*/ 0 h 74"/>
                <a:gd name="T14" fmla="*/ 0 w 93"/>
                <a:gd name="T15" fmla="*/ 0 h 74"/>
                <a:gd name="T16" fmla="*/ 0 w 93"/>
                <a:gd name="T17" fmla="*/ 0 h 74"/>
                <a:gd name="T18" fmla="*/ 0 w 93"/>
                <a:gd name="T19" fmla="*/ 0 h 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"/>
                <a:gd name="T31" fmla="*/ 0 h 74"/>
                <a:gd name="T32" fmla="*/ 93 w 93"/>
                <a:gd name="T33" fmla="*/ 74 h 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" h="74">
                  <a:moveTo>
                    <a:pt x="93" y="23"/>
                  </a:moveTo>
                  <a:lnTo>
                    <a:pt x="79" y="7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25" y="5"/>
                  </a:lnTo>
                  <a:lnTo>
                    <a:pt x="12" y="17"/>
                  </a:lnTo>
                  <a:lnTo>
                    <a:pt x="2" y="33"/>
                  </a:lnTo>
                  <a:lnTo>
                    <a:pt x="0" y="53"/>
                  </a:lnTo>
                  <a:lnTo>
                    <a:pt x="8" y="74"/>
                  </a:lnTo>
                  <a:lnTo>
                    <a:pt x="93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8" name="Freeform 134"/>
            <p:cNvSpPr>
              <a:spLocks/>
            </p:cNvSpPr>
            <p:nvPr/>
          </p:nvSpPr>
          <p:spPr bwMode="auto">
            <a:xfrm>
              <a:off x="4709" y="3047"/>
              <a:ext cx="32" cy="44"/>
            </a:xfrm>
            <a:custGeom>
              <a:avLst/>
              <a:gdLst>
                <a:gd name="T0" fmla="*/ 0 w 366"/>
                <a:gd name="T1" fmla="*/ 0 h 508"/>
                <a:gd name="T2" fmla="*/ 0 w 366"/>
                <a:gd name="T3" fmla="*/ 0 h 508"/>
                <a:gd name="T4" fmla="*/ 0 w 366"/>
                <a:gd name="T5" fmla="*/ 0 h 508"/>
                <a:gd name="T6" fmla="*/ 0 w 366"/>
                <a:gd name="T7" fmla="*/ 0 h 508"/>
                <a:gd name="T8" fmla="*/ 0 w 366"/>
                <a:gd name="T9" fmla="*/ 0 h 508"/>
                <a:gd name="T10" fmla="*/ 0 w 366"/>
                <a:gd name="T11" fmla="*/ 0 h 5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6"/>
                <a:gd name="T19" fmla="*/ 0 h 508"/>
                <a:gd name="T20" fmla="*/ 366 w 366"/>
                <a:gd name="T21" fmla="*/ 508 h 5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6" h="508">
                  <a:moveTo>
                    <a:pt x="324" y="483"/>
                  </a:moveTo>
                  <a:lnTo>
                    <a:pt x="366" y="458"/>
                  </a:lnTo>
                  <a:lnTo>
                    <a:pt x="85" y="0"/>
                  </a:lnTo>
                  <a:lnTo>
                    <a:pt x="0" y="51"/>
                  </a:lnTo>
                  <a:lnTo>
                    <a:pt x="280" y="508"/>
                  </a:lnTo>
                  <a:lnTo>
                    <a:pt x="324" y="4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49" name="Freeform 135"/>
            <p:cNvSpPr>
              <a:spLocks/>
            </p:cNvSpPr>
            <p:nvPr/>
          </p:nvSpPr>
          <p:spPr bwMode="auto">
            <a:xfrm>
              <a:off x="4733" y="3086"/>
              <a:ext cx="8" cy="7"/>
            </a:xfrm>
            <a:custGeom>
              <a:avLst/>
              <a:gdLst>
                <a:gd name="T0" fmla="*/ 0 w 94"/>
                <a:gd name="T1" fmla="*/ 0 h 73"/>
                <a:gd name="T2" fmla="*/ 0 w 94"/>
                <a:gd name="T3" fmla="*/ 0 h 73"/>
                <a:gd name="T4" fmla="*/ 0 w 94"/>
                <a:gd name="T5" fmla="*/ 0 h 73"/>
                <a:gd name="T6" fmla="*/ 0 w 94"/>
                <a:gd name="T7" fmla="*/ 0 h 73"/>
                <a:gd name="T8" fmla="*/ 0 w 94"/>
                <a:gd name="T9" fmla="*/ 0 h 73"/>
                <a:gd name="T10" fmla="*/ 0 w 94"/>
                <a:gd name="T11" fmla="*/ 0 h 73"/>
                <a:gd name="T12" fmla="*/ 0 w 94"/>
                <a:gd name="T13" fmla="*/ 0 h 73"/>
                <a:gd name="T14" fmla="*/ 0 w 94"/>
                <a:gd name="T15" fmla="*/ 0 h 73"/>
                <a:gd name="T16" fmla="*/ 0 w 94"/>
                <a:gd name="T17" fmla="*/ 0 h 73"/>
                <a:gd name="T18" fmla="*/ 0 w 94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73"/>
                <a:gd name="T32" fmla="*/ 94 w 94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73">
                  <a:moveTo>
                    <a:pt x="0" y="50"/>
                  </a:moveTo>
                  <a:lnTo>
                    <a:pt x="16" y="66"/>
                  </a:lnTo>
                  <a:lnTo>
                    <a:pt x="34" y="73"/>
                  </a:lnTo>
                  <a:lnTo>
                    <a:pt x="50" y="73"/>
                  </a:lnTo>
                  <a:lnTo>
                    <a:pt x="68" y="66"/>
                  </a:lnTo>
                  <a:lnTo>
                    <a:pt x="81" y="56"/>
                  </a:lnTo>
                  <a:lnTo>
                    <a:pt x="91" y="38"/>
                  </a:lnTo>
                  <a:lnTo>
                    <a:pt x="94" y="20"/>
                  </a:lnTo>
                  <a:lnTo>
                    <a:pt x="86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0" name="Freeform 136"/>
            <p:cNvSpPr>
              <a:spLocks/>
            </p:cNvSpPr>
            <p:nvPr/>
          </p:nvSpPr>
          <p:spPr bwMode="auto">
            <a:xfrm>
              <a:off x="4763" y="3022"/>
              <a:ext cx="6" cy="8"/>
            </a:xfrm>
            <a:custGeom>
              <a:avLst/>
              <a:gdLst>
                <a:gd name="T0" fmla="*/ 0 w 71"/>
                <a:gd name="T1" fmla="*/ 0 h 96"/>
                <a:gd name="T2" fmla="*/ 0 w 71"/>
                <a:gd name="T3" fmla="*/ 0 h 96"/>
                <a:gd name="T4" fmla="*/ 0 w 71"/>
                <a:gd name="T5" fmla="*/ 0 h 96"/>
                <a:gd name="T6" fmla="*/ 0 w 71"/>
                <a:gd name="T7" fmla="*/ 0 h 96"/>
                <a:gd name="T8" fmla="*/ 0 w 71"/>
                <a:gd name="T9" fmla="*/ 0 h 96"/>
                <a:gd name="T10" fmla="*/ 0 w 71"/>
                <a:gd name="T11" fmla="*/ 0 h 96"/>
                <a:gd name="T12" fmla="*/ 0 w 71"/>
                <a:gd name="T13" fmla="*/ 0 h 96"/>
                <a:gd name="T14" fmla="*/ 0 w 71"/>
                <a:gd name="T15" fmla="*/ 0 h 96"/>
                <a:gd name="T16" fmla="*/ 0 w 71"/>
                <a:gd name="T17" fmla="*/ 0 h 96"/>
                <a:gd name="T18" fmla="*/ 0 w 71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96"/>
                <a:gd name="T32" fmla="*/ 71 w 71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96">
                  <a:moveTo>
                    <a:pt x="41" y="96"/>
                  </a:moveTo>
                  <a:lnTo>
                    <a:pt x="58" y="83"/>
                  </a:lnTo>
                  <a:lnTo>
                    <a:pt x="68" y="68"/>
                  </a:lnTo>
                  <a:lnTo>
                    <a:pt x="71" y="50"/>
                  </a:lnTo>
                  <a:lnTo>
                    <a:pt x="66" y="30"/>
                  </a:lnTo>
                  <a:lnTo>
                    <a:pt x="55" y="15"/>
                  </a:lnTo>
                  <a:lnTo>
                    <a:pt x="41" y="5"/>
                  </a:lnTo>
                  <a:lnTo>
                    <a:pt x="23" y="0"/>
                  </a:lnTo>
                  <a:lnTo>
                    <a:pt x="0" y="5"/>
                  </a:lnTo>
                  <a:lnTo>
                    <a:pt x="41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1" name="Freeform 137"/>
            <p:cNvSpPr>
              <a:spLocks/>
            </p:cNvSpPr>
            <p:nvPr/>
          </p:nvSpPr>
          <p:spPr bwMode="auto">
            <a:xfrm>
              <a:off x="4373" y="3022"/>
              <a:ext cx="393" cy="177"/>
            </a:xfrm>
            <a:custGeom>
              <a:avLst/>
              <a:gdLst>
                <a:gd name="T0" fmla="*/ 0 w 4533"/>
                <a:gd name="T1" fmla="*/ 0 h 2037"/>
                <a:gd name="T2" fmla="*/ 0 w 4533"/>
                <a:gd name="T3" fmla="*/ 0 h 2037"/>
                <a:gd name="T4" fmla="*/ 0 w 4533"/>
                <a:gd name="T5" fmla="*/ 0 h 2037"/>
                <a:gd name="T6" fmla="*/ 0 w 4533"/>
                <a:gd name="T7" fmla="*/ 0 h 2037"/>
                <a:gd name="T8" fmla="*/ 0 w 4533"/>
                <a:gd name="T9" fmla="*/ 0 h 2037"/>
                <a:gd name="T10" fmla="*/ 0 w 4533"/>
                <a:gd name="T11" fmla="*/ 0 h 2037"/>
                <a:gd name="T12" fmla="*/ 0 w 4533"/>
                <a:gd name="T13" fmla="*/ 0 h 2037"/>
                <a:gd name="T14" fmla="*/ 0 w 4533"/>
                <a:gd name="T15" fmla="*/ 0 h 2037"/>
                <a:gd name="T16" fmla="*/ 0 w 4533"/>
                <a:gd name="T17" fmla="*/ 0 h 2037"/>
                <a:gd name="T18" fmla="*/ 0 w 4533"/>
                <a:gd name="T19" fmla="*/ 0 h 2037"/>
                <a:gd name="T20" fmla="*/ 0 w 4533"/>
                <a:gd name="T21" fmla="*/ 0 h 2037"/>
                <a:gd name="T22" fmla="*/ 0 w 4533"/>
                <a:gd name="T23" fmla="*/ 0 h 2037"/>
                <a:gd name="T24" fmla="*/ 0 w 4533"/>
                <a:gd name="T25" fmla="*/ 0 h 2037"/>
                <a:gd name="T26" fmla="*/ 0 w 4533"/>
                <a:gd name="T27" fmla="*/ 0 h 2037"/>
                <a:gd name="T28" fmla="*/ 0 w 4533"/>
                <a:gd name="T29" fmla="*/ 0 h 20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33"/>
                <a:gd name="T46" fmla="*/ 0 h 2037"/>
                <a:gd name="T47" fmla="*/ 4533 w 4533"/>
                <a:gd name="T48" fmla="*/ 2037 h 20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33" h="2037">
                  <a:moveTo>
                    <a:pt x="71" y="2031"/>
                  </a:moveTo>
                  <a:lnTo>
                    <a:pt x="71" y="2031"/>
                  </a:lnTo>
                  <a:lnTo>
                    <a:pt x="4533" y="91"/>
                  </a:lnTo>
                  <a:lnTo>
                    <a:pt x="4492" y="0"/>
                  </a:lnTo>
                  <a:lnTo>
                    <a:pt x="30" y="1940"/>
                  </a:lnTo>
                  <a:lnTo>
                    <a:pt x="12" y="1952"/>
                  </a:lnTo>
                  <a:lnTo>
                    <a:pt x="2" y="1968"/>
                  </a:lnTo>
                  <a:lnTo>
                    <a:pt x="0" y="1986"/>
                  </a:lnTo>
                  <a:lnTo>
                    <a:pt x="4" y="2003"/>
                  </a:lnTo>
                  <a:lnTo>
                    <a:pt x="15" y="2021"/>
                  </a:lnTo>
                  <a:lnTo>
                    <a:pt x="30" y="2031"/>
                  </a:lnTo>
                  <a:lnTo>
                    <a:pt x="47" y="2037"/>
                  </a:lnTo>
                  <a:lnTo>
                    <a:pt x="71" y="20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2" name="Freeform 138"/>
            <p:cNvSpPr>
              <a:spLocks/>
            </p:cNvSpPr>
            <p:nvPr/>
          </p:nvSpPr>
          <p:spPr bwMode="auto">
            <a:xfrm>
              <a:off x="4347" y="3190"/>
              <a:ext cx="33" cy="43"/>
            </a:xfrm>
            <a:custGeom>
              <a:avLst/>
              <a:gdLst>
                <a:gd name="T0" fmla="*/ 0 w 375"/>
                <a:gd name="T1" fmla="*/ 0 h 496"/>
                <a:gd name="T2" fmla="*/ 0 w 375"/>
                <a:gd name="T3" fmla="*/ 0 h 496"/>
                <a:gd name="T4" fmla="*/ 0 w 375"/>
                <a:gd name="T5" fmla="*/ 0 h 496"/>
                <a:gd name="T6" fmla="*/ 0 w 375"/>
                <a:gd name="T7" fmla="*/ 0 h 496"/>
                <a:gd name="T8" fmla="*/ 0 w 375"/>
                <a:gd name="T9" fmla="*/ 0 h 496"/>
                <a:gd name="T10" fmla="*/ 0 w 375"/>
                <a:gd name="T11" fmla="*/ 0 h 496"/>
                <a:gd name="T12" fmla="*/ 0 w 375"/>
                <a:gd name="T13" fmla="*/ 0 h 496"/>
                <a:gd name="T14" fmla="*/ 0 w 375"/>
                <a:gd name="T15" fmla="*/ 0 h 496"/>
                <a:gd name="T16" fmla="*/ 0 w 375"/>
                <a:gd name="T17" fmla="*/ 0 h 496"/>
                <a:gd name="T18" fmla="*/ 0 w 375"/>
                <a:gd name="T19" fmla="*/ 0 h 496"/>
                <a:gd name="T20" fmla="*/ 0 w 375"/>
                <a:gd name="T21" fmla="*/ 0 h 496"/>
                <a:gd name="T22" fmla="*/ 0 w 375"/>
                <a:gd name="T23" fmla="*/ 0 h 496"/>
                <a:gd name="T24" fmla="*/ 0 w 375"/>
                <a:gd name="T25" fmla="*/ 0 h 496"/>
                <a:gd name="T26" fmla="*/ 0 w 375"/>
                <a:gd name="T27" fmla="*/ 0 h 496"/>
                <a:gd name="T28" fmla="*/ 0 w 375"/>
                <a:gd name="T29" fmla="*/ 0 h 496"/>
                <a:gd name="T30" fmla="*/ 0 w 375"/>
                <a:gd name="T31" fmla="*/ 0 h 496"/>
                <a:gd name="T32" fmla="*/ 0 w 375"/>
                <a:gd name="T33" fmla="*/ 0 h 496"/>
                <a:gd name="T34" fmla="*/ 0 w 375"/>
                <a:gd name="T35" fmla="*/ 0 h 496"/>
                <a:gd name="T36" fmla="*/ 0 w 375"/>
                <a:gd name="T37" fmla="*/ 0 h 496"/>
                <a:gd name="T38" fmla="*/ 0 w 375"/>
                <a:gd name="T39" fmla="*/ 0 h 496"/>
                <a:gd name="T40" fmla="*/ 0 w 375"/>
                <a:gd name="T41" fmla="*/ 0 h 496"/>
                <a:gd name="T42" fmla="*/ 0 w 375"/>
                <a:gd name="T43" fmla="*/ 0 h 496"/>
                <a:gd name="T44" fmla="*/ 0 w 375"/>
                <a:gd name="T45" fmla="*/ 0 h 496"/>
                <a:gd name="T46" fmla="*/ 0 w 375"/>
                <a:gd name="T47" fmla="*/ 0 h 496"/>
                <a:gd name="T48" fmla="*/ 0 w 375"/>
                <a:gd name="T49" fmla="*/ 0 h 496"/>
                <a:gd name="T50" fmla="*/ 0 w 375"/>
                <a:gd name="T51" fmla="*/ 0 h 496"/>
                <a:gd name="T52" fmla="*/ 0 w 375"/>
                <a:gd name="T53" fmla="*/ 0 h 496"/>
                <a:gd name="T54" fmla="*/ 0 w 375"/>
                <a:gd name="T55" fmla="*/ 0 h 496"/>
                <a:gd name="T56" fmla="*/ 0 w 375"/>
                <a:gd name="T57" fmla="*/ 0 h 496"/>
                <a:gd name="T58" fmla="*/ 0 w 375"/>
                <a:gd name="T59" fmla="*/ 0 h 49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5"/>
                <a:gd name="T91" fmla="*/ 0 h 496"/>
                <a:gd name="T92" fmla="*/ 375 w 375"/>
                <a:gd name="T93" fmla="*/ 496 h 49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5" h="496">
                  <a:moveTo>
                    <a:pt x="139" y="395"/>
                  </a:moveTo>
                  <a:lnTo>
                    <a:pt x="144" y="397"/>
                  </a:lnTo>
                  <a:lnTo>
                    <a:pt x="112" y="377"/>
                  </a:lnTo>
                  <a:lnTo>
                    <a:pt x="98" y="360"/>
                  </a:lnTo>
                  <a:lnTo>
                    <a:pt x="101" y="334"/>
                  </a:lnTo>
                  <a:lnTo>
                    <a:pt x="114" y="294"/>
                  </a:lnTo>
                  <a:lnTo>
                    <a:pt x="152" y="241"/>
                  </a:lnTo>
                  <a:lnTo>
                    <a:pt x="207" y="190"/>
                  </a:lnTo>
                  <a:lnTo>
                    <a:pt x="284" y="137"/>
                  </a:lnTo>
                  <a:lnTo>
                    <a:pt x="375" y="91"/>
                  </a:lnTo>
                  <a:lnTo>
                    <a:pt x="334" y="0"/>
                  </a:lnTo>
                  <a:lnTo>
                    <a:pt x="233" y="51"/>
                  </a:lnTo>
                  <a:lnTo>
                    <a:pt x="146" y="109"/>
                  </a:lnTo>
                  <a:lnTo>
                    <a:pt x="76" y="174"/>
                  </a:lnTo>
                  <a:lnTo>
                    <a:pt x="27" y="243"/>
                  </a:lnTo>
                  <a:lnTo>
                    <a:pt x="0" y="314"/>
                  </a:lnTo>
                  <a:lnTo>
                    <a:pt x="2" y="390"/>
                  </a:lnTo>
                  <a:lnTo>
                    <a:pt x="45" y="453"/>
                  </a:lnTo>
                  <a:lnTo>
                    <a:pt x="114" y="494"/>
                  </a:lnTo>
                  <a:lnTo>
                    <a:pt x="118" y="496"/>
                  </a:lnTo>
                  <a:lnTo>
                    <a:pt x="114" y="494"/>
                  </a:lnTo>
                  <a:lnTo>
                    <a:pt x="136" y="496"/>
                  </a:lnTo>
                  <a:lnTo>
                    <a:pt x="154" y="492"/>
                  </a:lnTo>
                  <a:lnTo>
                    <a:pt x="167" y="478"/>
                  </a:lnTo>
                  <a:lnTo>
                    <a:pt x="177" y="461"/>
                  </a:lnTo>
                  <a:lnTo>
                    <a:pt x="179" y="443"/>
                  </a:lnTo>
                  <a:lnTo>
                    <a:pt x="175" y="423"/>
                  </a:lnTo>
                  <a:lnTo>
                    <a:pt x="164" y="407"/>
                  </a:lnTo>
                  <a:lnTo>
                    <a:pt x="144" y="397"/>
                  </a:lnTo>
                  <a:lnTo>
                    <a:pt x="139" y="3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3" name="Freeform 139"/>
            <p:cNvSpPr>
              <a:spLocks/>
            </p:cNvSpPr>
            <p:nvPr/>
          </p:nvSpPr>
          <p:spPr bwMode="auto">
            <a:xfrm>
              <a:off x="4357" y="3224"/>
              <a:ext cx="75" cy="12"/>
            </a:xfrm>
            <a:custGeom>
              <a:avLst/>
              <a:gdLst>
                <a:gd name="T0" fmla="*/ 0 w 869"/>
                <a:gd name="T1" fmla="*/ 0 h 138"/>
                <a:gd name="T2" fmla="*/ 0 w 869"/>
                <a:gd name="T3" fmla="*/ 0 h 138"/>
                <a:gd name="T4" fmla="*/ 0 w 869"/>
                <a:gd name="T5" fmla="*/ 0 h 138"/>
                <a:gd name="T6" fmla="*/ 0 w 869"/>
                <a:gd name="T7" fmla="*/ 0 h 138"/>
                <a:gd name="T8" fmla="*/ 0 w 869"/>
                <a:gd name="T9" fmla="*/ 0 h 138"/>
                <a:gd name="T10" fmla="*/ 0 w 869"/>
                <a:gd name="T11" fmla="*/ 0 h 138"/>
                <a:gd name="T12" fmla="*/ 0 w 869"/>
                <a:gd name="T13" fmla="*/ 0 h 138"/>
                <a:gd name="T14" fmla="*/ 0 w 869"/>
                <a:gd name="T15" fmla="*/ 0 h 138"/>
                <a:gd name="T16" fmla="*/ 0 w 869"/>
                <a:gd name="T17" fmla="*/ 0 h 138"/>
                <a:gd name="T18" fmla="*/ 0 w 869"/>
                <a:gd name="T19" fmla="*/ 0 h 138"/>
                <a:gd name="T20" fmla="*/ 0 w 869"/>
                <a:gd name="T21" fmla="*/ 0 h 138"/>
                <a:gd name="T22" fmla="*/ 0 w 869"/>
                <a:gd name="T23" fmla="*/ 0 h 138"/>
                <a:gd name="T24" fmla="*/ 0 w 869"/>
                <a:gd name="T25" fmla="*/ 0 h 138"/>
                <a:gd name="T26" fmla="*/ 0 w 869"/>
                <a:gd name="T27" fmla="*/ 0 h 138"/>
                <a:gd name="T28" fmla="*/ 0 w 869"/>
                <a:gd name="T29" fmla="*/ 0 h 138"/>
                <a:gd name="T30" fmla="*/ 0 w 869"/>
                <a:gd name="T31" fmla="*/ 0 h 138"/>
                <a:gd name="T32" fmla="*/ 0 w 869"/>
                <a:gd name="T33" fmla="*/ 0 h 138"/>
                <a:gd name="T34" fmla="*/ 0 w 869"/>
                <a:gd name="T35" fmla="*/ 0 h 138"/>
                <a:gd name="T36" fmla="*/ 0 w 869"/>
                <a:gd name="T37" fmla="*/ 0 h 138"/>
                <a:gd name="T38" fmla="*/ 0 w 869"/>
                <a:gd name="T39" fmla="*/ 0 h 138"/>
                <a:gd name="T40" fmla="*/ 0 w 869"/>
                <a:gd name="T41" fmla="*/ 0 h 138"/>
                <a:gd name="T42" fmla="*/ 0 w 869"/>
                <a:gd name="T43" fmla="*/ 0 h 138"/>
                <a:gd name="T44" fmla="*/ 0 w 869"/>
                <a:gd name="T45" fmla="*/ 0 h 138"/>
                <a:gd name="T46" fmla="*/ 0 w 869"/>
                <a:gd name="T47" fmla="*/ 0 h 138"/>
                <a:gd name="T48" fmla="*/ 0 w 869"/>
                <a:gd name="T49" fmla="*/ 0 h 138"/>
                <a:gd name="T50" fmla="*/ 0 w 869"/>
                <a:gd name="T51" fmla="*/ 0 h 138"/>
                <a:gd name="T52" fmla="*/ 0 w 869"/>
                <a:gd name="T53" fmla="*/ 0 h 138"/>
                <a:gd name="T54" fmla="*/ 0 w 869"/>
                <a:gd name="T55" fmla="*/ 0 h 138"/>
                <a:gd name="T56" fmla="*/ 0 w 869"/>
                <a:gd name="T57" fmla="*/ 0 h 138"/>
                <a:gd name="T58" fmla="*/ 0 w 869"/>
                <a:gd name="T59" fmla="*/ 0 h 138"/>
                <a:gd name="T60" fmla="*/ 0 w 869"/>
                <a:gd name="T61" fmla="*/ 0 h 138"/>
                <a:gd name="T62" fmla="*/ 0 w 869"/>
                <a:gd name="T63" fmla="*/ 0 h 138"/>
                <a:gd name="T64" fmla="*/ 0 w 869"/>
                <a:gd name="T65" fmla="*/ 0 h 138"/>
                <a:gd name="T66" fmla="*/ 0 w 869"/>
                <a:gd name="T67" fmla="*/ 0 h 138"/>
                <a:gd name="T68" fmla="*/ 0 w 869"/>
                <a:gd name="T69" fmla="*/ 0 h 138"/>
                <a:gd name="T70" fmla="*/ 0 w 869"/>
                <a:gd name="T71" fmla="*/ 0 h 138"/>
                <a:gd name="T72" fmla="*/ 0 w 869"/>
                <a:gd name="T73" fmla="*/ 0 h 138"/>
                <a:gd name="T74" fmla="*/ 0 w 869"/>
                <a:gd name="T75" fmla="*/ 0 h 138"/>
                <a:gd name="T76" fmla="*/ 0 w 869"/>
                <a:gd name="T77" fmla="*/ 0 h 138"/>
                <a:gd name="T78" fmla="*/ 0 w 869"/>
                <a:gd name="T79" fmla="*/ 0 h 138"/>
                <a:gd name="T80" fmla="*/ 0 w 869"/>
                <a:gd name="T81" fmla="*/ 0 h 138"/>
                <a:gd name="T82" fmla="*/ 0 w 869"/>
                <a:gd name="T83" fmla="*/ 0 h 138"/>
                <a:gd name="T84" fmla="*/ 0 w 869"/>
                <a:gd name="T85" fmla="*/ 0 h 138"/>
                <a:gd name="T86" fmla="*/ 0 w 869"/>
                <a:gd name="T87" fmla="*/ 0 h 138"/>
                <a:gd name="T88" fmla="*/ 0 w 869"/>
                <a:gd name="T89" fmla="*/ 0 h 138"/>
                <a:gd name="T90" fmla="*/ 0 w 869"/>
                <a:gd name="T91" fmla="*/ 0 h 1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69"/>
                <a:gd name="T139" fmla="*/ 0 h 138"/>
                <a:gd name="T140" fmla="*/ 869 w 869"/>
                <a:gd name="T141" fmla="*/ 138 h 1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69" h="138">
                  <a:moveTo>
                    <a:pt x="798" y="4"/>
                  </a:moveTo>
                  <a:lnTo>
                    <a:pt x="808" y="0"/>
                  </a:lnTo>
                  <a:lnTo>
                    <a:pt x="768" y="7"/>
                  </a:lnTo>
                  <a:lnTo>
                    <a:pt x="719" y="14"/>
                  </a:lnTo>
                  <a:lnTo>
                    <a:pt x="674" y="22"/>
                  </a:lnTo>
                  <a:lnTo>
                    <a:pt x="626" y="28"/>
                  </a:lnTo>
                  <a:lnTo>
                    <a:pt x="577" y="32"/>
                  </a:lnTo>
                  <a:lnTo>
                    <a:pt x="525" y="34"/>
                  </a:lnTo>
                  <a:lnTo>
                    <a:pt x="476" y="38"/>
                  </a:lnTo>
                  <a:lnTo>
                    <a:pt x="423" y="38"/>
                  </a:lnTo>
                  <a:lnTo>
                    <a:pt x="368" y="38"/>
                  </a:lnTo>
                  <a:lnTo>
                    <a:pt x="318" y="34"/>
                  </a:lnTo>
                  <a:lnTo>
                    <a:pt x="264" y="32"/>
                  </a:lnTo>
                  <a:lnTo>
                    <a:pt x="213" y="30"/>
                  </a:lnTo>
                  <a:lnTo>
                    <a:pt x="162" y="24"/>
                  </a:lnTo>
                  <a:lnTo>
                    <a:pt x="115" y="18"/>
                  </a:lnTo>
                  <a:lnTo>
                    <a:pt x="67" y="10"/>
                  </a:lnTo>
                  <a:lnTo>
                    <a:pt x="21" y="2"/>
                  </a:lnTo>
                  <a:lnTo>
                    <a:pt x="0" y="103"/>
                  </a:lnTo>
                  <a:lnTo>
                    <a:pt x="51" y="111"/>
                  </a:lnTo>
                  <a:lnTo>
                    <a:pt x="99" y="118"/>
                  </a:lnTo>
                  <a:lnTo>
                    <a:pt x="152" y="125"/>
                  </a:lnTo>
                  <a:lnTo>
                    <a:pt x="208" y="131"/>
                  </a:lnTo>
                  <a:lnTo>
                    <a:pt x="259" y="133"/>
                  </a:lnTo>
                  <a:lnTo>
                    <a:pt x="312" y="136"/>
                  </a:lnTo>
                  <a:lnTo>
                    <a:pt x="368" y="138"/>
                  </a:lnTo>
                  <a:lnTo>
                    <a:pt x="423" y="138"/>
                  </a:lnTo>
                  <a:lnTo>
                    <a:pt x="476" y="138"/>
                  </a:lnTo>
                  <a:lnTo>
                    <a:pt x="530" y="136"/>
                  </a:lnTo>
                  <a:lnTo>
                    <a:pt x="583" y="133"/>
                  </a:lnTo>
                  <a:lnTo>
                    <a:pt x="636" y="128"/>
                  </a:lnTo>
                  <a:lnTo>
                    <a:pt x="689" y="123"/>
                  </a:lnTo>
                  <a:lnTo>
                    <a:pt x="735" y="115"/>
                  </a:lnTo>
                  <a:lnTo>
                    <a:pt x="783" y="107"/>
                  </a:lnTo>
                  <a:lnTo>
                    <a:pt x="828" y="101"/>
                  </a:lnTo>
                  <a:lnTo>
                    <a:pt x="838" y="95"/>
                  </a:lnTo>
                  <a:lnTo>
                    <a:pt x="828" y="101"/>
                  </a:lnTo>
                  <a:lnTo>
                    <a:pt x="849" y="93"/>
                  </a:lnTo>
                  <a:lnTo>
                    <a:pt x="861" y="78"/>
                  </a:lnTo>
                  <a:lnTo>
                    <a:pt x="869" y="60"/>
                  </a:lnTo>
                  <a:lnTo>
                    <a:pt x="869" y="40"/>
                  </a:lnTo>
                  <a:lnTo>
                    <a:pt x="861" y="22"/>
                  </a:lnTo>
                  <a:lnTo>
                    <a:pt x="849" y="7"/>
                  </a:lnTo>
                  <a:lnTo>
                    <a:pt x="831" y="0"/>
                  </a:lnTo>
                  <a:lnTo>
                    <a:pt x="808" y="0"/>
                  </a:lnTo>
                  <a:lnTo>
                    <a:pt x="79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4" name="Freeform 140"/>
            <p:cNvSpPr>
              <a:spLocks/>
            </p:cNvSpPr>
            <p:nvPr/>
          </p:nvSpPr>
          <p:spPr bwMode="auto">
            <a:xfrm>
              <a:off x="4427" y="3056"/>
              <a:ext cx="375" cy="177"/>
            </a:xfrm>
            <a:custGeom>
              <a:avLst/>
              <a:gdLst>
                <a:gd name="T0" fmla="*/ 0 w 4335"/>
                <a:gd name="T1" fmla="*/ 0 h 2033"/>
                <a:gd name="T2" fmla="*/ 0 w 4335"/>
                <a:gd name="T3" fmla="*/ 0 h 2033"/>
                <a:gd name="T4" fmla="*/ 0 w 4335"/>
                <a:gd name="T5" fmla="*/ 0 h 2033"/>
                <a:gd name="T6" fmla="*/ 0 w 4335"/>
                <a:gd name="T7" fmla="*/ 0 h 2033"/>
                <a:gd name="T8" fmla="*/ 0 w 4335"/>
                <a:gd name="T9" fmla="*/ 0 h 2033"/>
                <a:gd name="T10" fmla="*/ 0 w 4335"/>
                <a:gd name="T11" fmla="*/ 0 h 2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35"/>
                <a:gd name="T19" fmla="*/ 0 h 2033"/>
                <a:gd name="T20" fmla="*/ 4335 w 4335"/>
                <a:gd name="T21" fmla="*/ 2033 h 2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35" h="2033">
                  <a:moveTo>
                    <a:pt x="4315" y="45"/>
                  </a:moveTo>
                  <a:lnTo>
                    <a:pt x="4294" y="0"/>
                  </a:lnTo>
                  <a:lnTo>
                    <a:pt x="0" y="1942"/>
                  </a:lnTo>
                  <a:lnTo>
                    <a:pt x="40" y="2033"/>
                  </a:lnTo>
                  <a:lnTo>
                    <a:pt x="4335" y="91"/>
                  </a:lnTo>
                  <a:lnTo>
                    <a:pt x="431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5" name="Freeform 141"/>
            <p:cNvSpPr>
              <a:spLocks/>
            </p:cNvSpPr>
            <p:nvPr/>
          </p:nvSpPr>
          <p:spPr bwMode="auto">
            <a:xfrm>
              <a:off x="4798" y="3056"/>
              <a:ext cx="6" cy="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0 h 97"/>
                <a:gd name="T4" fmla="*/ 0 w 71"/>
                <a:gd name="T5" fmla="*/ 0 h 97"/>
                <a:gd name="T6" fmla="*/ 0 w 71"/>
                <a:gd name="T7" fmla="*/ 0 h 97"/>
                <a:gd name="T8" fmla="*/ 0 w 71"/>
                <a:gd name="T9" fmla="*/ 0 h 97"/>
                <a:gd name="T10" fmla="*/ 0 w 71"/>
                <a:gd name="T11" fmla="*/ 0 h 97"/>
                <a:gd name="T12" fmla="*/ 0 w 71"/>
                <a:gd name="T13" fmla="*/ 0 h 97"/>
                <a:gd name="T14" fmla="*/ 0 w 71"/>
                <a:gd name="T15" fmla="*/ 0 h 97"/>
                <a:gd name="T16" fmla="*/ 0 w 71"/>
                <a:gd name="T17" fmla="*/ 0 h 97"/>
                <a:gd name="T18" fmla="*/ 0 w 71"/>
                <a:gd name="T19" fmla="*/ 0 h 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97"/>
                <a:gd name="T32" fmla="*/ 71 w 71"/>
                <a:gd name="T33" fmla="*/ 97 h 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97">
                  <a:moveTo>
                    <a:pt x="41" y="97"/>
                  </a:moveTo>
                  <a:lnTo>
                    <a:pt x="59" y="84"/>
                  </a:lnTo>
                  <a:lnTo>
                    <a:pt x="69" y="69"/>
                  </a:lnTo>
                  <a:lnTo>
                    <a:pt x="71" y="51"/>
                  </a:lnTo>
                  <a:lnTo>
                    <a:pt x="67" y="31"/>
                  </a:lnTo>
                  <a:lnTo>
                    <a:pt x="57" y="16"/>
                  </a:lnTo>
                  <a:lnTo>
                    <a:pt x="41" y="6"/>
                  </a:lnTo>
                  <a:lnTo>
                    <a:pt x="24" y="0"/>
                  </a:lnTo>
                  <a:lnTo>
                    <a:pt x="0" y="6"/>
                  </a:lnTo>
                  <a:lnTo>
                    <a:pt x="41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6" name="Freeform 142"/>
            <p:cNvSpPr>
              <a:spLocks/>
            </p:cNvSpPr>
            <p:nvPr/>
          </p:nvSpPr>
          <p:spPr bwMode="auto">
            <a:xfrm>
              <a:off x="5275" y="2451"/>
              <a:ext cx="3" cy="4"/>
            </a:xfrm>
            <a:custGeom>
              <a:avLst/>
              <a:gdLst>
                <a:gd name="T0" fmla="*/ 0 w 33"/>
                <a:gd name="T1" fmla="*/ 0 h 46"/>
                <a:gd name="T2" fmla="*/ 0 w 33"/>
                <a:gd name="T3" fmla="*/ 0 h 46"/>
                <a:gd name="T4" fmla="*/ 0 w 33"/>
                <a:gd name="T5" fmla="*/ 0 h 46"/>
                <a:gd name="T6" fmla="*/ 0 w 33"/>
                <a:gd name="T7" fmla="*/ 0 h 46"/>
                <a:gd name="T8" fmla="*/ 0 w 33"/>
                <a:gd name="T9" fmla="*/ 0 h 46"/>
                <a:gd name="T10" fmla="*/ 0 w 33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6"/>
                <a:gd name="T20" fmla="*/ 33 w 33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6">
                  <a:moveTo>
                    <a:pt x="12" y="0"/>
                  </a:moveTo>
                  <a:lnTo>
                    <a:pt x="0" y="16"/>
                  </a:lnTo>
                  <a:lnTo>
                    <a:pt x="0" y="32"/>
                  </a:lnTo>
                  <a:lnTo>
                    <a:pt x="12" y="46"/>
                  </a:lnTo>
                  <a:lnTo>
                    <a:pt x="33" y="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7" name="Freeform 143"/>
            <p:cNvSpPr>
              <a:spLocks/>
            </p:cNvSpPr>
            <p:nvPr/>
          </p:nvSpPr>
          <p:spPr bwMode="auto">
            <a:xfrm>
              <a:off x="5276" y="2435"/>
              <a:ext cx="38" cy="20"/>
            </a:xfrm>
            <a:custGeom>
              <a:avLst/>
              <a:gdLst>
                <a:gd name="T0" fmla="*/ 0 w 446"/>
                <a:gd name="T1" fmla="*/ 0 h 226"/>
                <a:gd name="T2" fmla="*/ 0 w 446"/>
                <a:gd name="T3" fmla="*/ 0 h 226"/>
                <a:gd name="T4" fmla="*/ 0 w 446"/>
                <a:gd name="T5" fmla="*/ 0 h 226"/>
                <a:gd name="T6" fmla="*/ 0 w 446"/>
                <a:gd name="T7" fmla="*/ 0 h 226"/>
                <a:gd name="T8" fmla="*/ 0 w 446"/>
                <a:gd name="T9" fmla="*/ 0 h 226"/>
                <a:gd name="T10" fmla="*/ 0 w 446"/>
                <a:gd name="T11" fmla="*/ 0 h 2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26"/>
                <a:gd name="T20" fmla="*/ 446 w 446"/>
                <a:gd name="T21" fmla="*/ 226 h 2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26">
                  <a:moveTo>
                    <a:pt x="436" y="24"/>
                  </a:moveTo>
                  <a:lnTo>
                    <a:pt x="426" y="0"/>
                  </a:lnTo>
                  <a:lnTo>
                    <a:pt x="0" y="180"/>
                  </a:lnTo>
                  <a:lnTo>
                    <a:pt x="21" y="226"/>
                  </a:lnTo>
                  <a:lnTo>
                    <a:pt x="446" y="46"/>
                  </a:lnTo>
                  <a:lnTo>
                    <a:pt x="436" y="2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8" name="Freeform 144"/>
            <p:cNvSpPr>
              <a:spLocks/>
            </p:cNvSpPr>
            <p:nvPr/>
          </p:nvSpPr>
          <p:spPr bwMode="auto">
            <a:xfrm>
              <a:off x="5313" y="2435"/>
              <a:ext cx="3" cy="4"/>
            </a:xfrm>
            <a:custGeom>
              <a:avLst/>
              <a:gdLst>
                <a:gd name="T0" fmla="*/ 0 w 35"/>
                <a:gd name="T1" fmla="*/ 0 h 46"/>
                <a:gd name="T2" fmla="*/ 0 w 35"/>
                <a:gd name="T3" fmla="*/ 0 h 46"/>
                <a:gd name="T4" fmla="*/ 0 w 35"/>
                <a:gd name="T5" fmla="*/ 0 h 46"/>
                <a:gd name="T6" fmla="*/ 0 w 35"/>
                <a:gd name="T7" fmla="*/ 0 h 46"/>
                <a:gd name="T8" fmla="*/ 0 w 35"/>
                <a:gd name="T9" fmla="*/ 0 h 46"/>
                <a:gd name="T10" fmla="*/ 0 w 35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6"/>
                <a:gd name="T20" fmla="*/ 35 w 35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6">
                  <a:moveTo>
                    <a:pt x="20" y="46"/>
                  </a:moveTo>
                  <a:lnTo>
                    <a:pt x="35" y="30"/>
                  </a:lnTo>
                  <a:lnTo>
                    <a:pt x="32" y="13"/>
                  </a:lnTo>
                  <a:lnTo>
                    <a:pt x="20" y="0"/>
                  </a:lnTo>
                  <a:lnTo>
                    <a:pt x="0" y="0"/>
                  </a:lnTo>
                  <a:lnTo>
                    <a:pt x="20" y="4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59" name="Freeform 145"/>
            <p:cNvSpPr>
              <a:spLocks/>
            </p:cNvSpPr>
            <p:nvPr/>
          </p:nvSpPr>
          <p:spPr bwMode="auto">
            <a:xfrm>
              <a:off x="5309" y="2436"/>
              <a:ext cx="3" cy="4"/>
            </a:xfrm>
            <a:custGeom>
              <a:avLst/>
              <a:gdLst>
                <a:gd name="T0" fmla="*/ 0 w 43"/>
                <a:gd name="T1" fmla="*/ 0 h 42"/>
                <a:gd name="T2" fmla="*/ 0 w 43"/>
                <a:gd name="T3" fmla="*/ 0 h 42"/>
                <a:gd name="T4" fmla="*/ 0 w 43"/>
                <a:gd name="T5" fmla="*/ 0 h 42"/>
                <a:gd name="T6" fmla="*/ 0 w 43"/>
                <a:gd name="T7" fmla="*/ 0 h 42"/>
                <a:gd name="T8" fmla="*/ 0 w 43"/>
                <a:gd name="T9" fmla="*/ 0 h 42"/>
                <a:gd name="T10" fmla="*/ 0 w 43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42"/>
                <a:gd name="T20" fmla="*/ 43 w 43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42">
                  <a:moveTo>
                    <a:pt x="43" y="8"/>
                  </a:moveTo>
                  <a:lnTo>
                    <a:pt x="26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8" y="42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0" name="Freeform 146"/>
            <p:cNvSpPr>
              <a:spLocks/>
            </p:cNvSpPr>
            <p:nvPr/>
          </p:nvSpPr>
          <p:spPr bwMode="auto">
            <a:xfrm>
              <a:off x="5309" y="2437"/>
              <a:ext cx="12" cy="23"/>
            </a:xfrm>
            <a:custGeom>
              <a:avLst/>
              <a:gdLst>
                <a:gd name="T0" fmla="*/ 0 w 140"/>
                <a:gd name="T1" fmla="*/ 0 h 267"/>
                <a:gd name="T2" fmla="*/ 0 w 140"/>
                <a:gd name="T3" fmla="*/ 0 h 267"/>
                <a:gd name="T4" fmla="*/ 0 w 140"/>
                <a:gd name="T5" fmla="*/ 0 h 267"/>
                <a:gd name="T6" fmla="*/ 0 w 140"/>
                <a:gd name="T7" fmla="*/ 0 h 267"/>
                <a:gd name="T8" fmla="*/ 0 w 140"/>
                <a:gd name="T9" fmla="*/ 0 h 267"/>
                <a:gd name="T10" fmla="*/ 0 w 140"/>
                <a:gd name="T11" fmla="*/ 0 h 267"/>
                <a:gd name="T12" fmla="*/ 0 w 140"/>
                <a:gd name="T13" fmla="*/ 0 h 267"/>
                <a:gd name="T14" fmla="*/ 0 w 140"/>
                <a:gd name="T15" fmla="*/ 0 h 267"/>
                <a:gd name="T16" fmla="*/ 0 w 140"/>
                <a:gd name="T17" fmla="*/ 0 h 267"/>
                <a:gd name="T18" fmla="*/ 0 w 140"/>
                <a:gd name="T19" fmla="*/ 0 h 267"/>
                <a:gd name="T20" fmla="*/ 0 w 140"/>
                <a:gd name="T21" fmla="*/ 0 h 267"/>
                <a:gd name="T22" fmla="*/ 0 w 140"/>
                <a:gd name="T23" fmla="*/ 0 h 267"/>
                <a:gd name="T24" fmla="*/ 0 w 140"/>
                <a:gd name="T25" fmla="*/ 0 h 267"/>
                <a:gd name="T26" fmla="*/ 0 w 140"/>
                <a:gd name="T27" fmla="*/ 0 h 267"/>
                <a:gd name="T28" fmla="*/ 0 w 140"/>
                <a:gd name="T29" fmla="*/ 0 h 267"/>
                <a:gd name="T30" fmla="*/ 0 w 140"/>
                <a:gd name="T31" fmla="*/ 0 h 267"/>
                <a:gd name="T32" fmla="*/ 0 w 140"/>
                <a:gd name="T33" fmla="*/ 0 h 267"/>
                <a:gd name="T34" fmla="*/ 0 w 140"/>
                <a:gd name="T35" fmla="*/ 0 h 267"/>
                <a:gd name="T36" fmla="*/ 0 w 140"/>
                <a:gd name="T37" fmla="*/ 0 h 2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0"/>
                <a:gd name="T58" fmla="*/ 0 h 267"/>
                <a:gd name="T59" fmla="*/ 140 w 140"/>
                <a:gd name="T60" fmla="*/ 267 h 2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0" h="267">
                  <a:moveTo>
                    <a:pt x="136" y="267"/>
                  </a:moveTo>
                  <a:lnTo>
                    <a:pt x="140" y="235"/>
                  </a:lnTo>
                  <a:lnTo>
                    <a:pt x="140" y="199"/>
                  </a:lnTo>
                  <a:lnTo>
                    <a:pt x="134" y="164"/>
                  </a:lnTo>
                  <a:lnTo>
                    <a:pt x="124" y="131"/>
                  </a:lnTo>
                  <a:lnTo>
                    <a:pt x="112" y="93"/>
                  </a:lnTo>
                  <a:lnTo>
                    <a:pt x="89" y="60"/>
                  </a:lnTo>
                  <a:lnTo>
                    <a:pt x="65" y="27"/>
                  </a:lnTo>
                  <a:lnTo>
                    <a:pt x="35" y="0"/>
                  </a:lnTo>
                  <a:lnTo>
                    <a:pt x="0" y="34"/>
                  </a:lnTo>
                  <a:lnTo>
                    <a:pt x="25" y="62"/>
                  </a:lnTo>
                  <a:lnTo>
                    <a:pt x="49" y="91"/>
                  </a:lnTo>
                  <a:lnTo>
                    <a:pt x="65" y="118"/>
                  </a:lnTo>
                  <a:lnTo>
                    <a:pt x="79" y="146"/>
                  </a:lnTo>
                  <a:lnTo>
                    <a:pt x="83" y="174"/>
                  </a:lnTo>
                  <a:lnTo>
                    <a:pt x="89" y="204"/>
                  </a:lnTo>
                  <a:lnTo>
                    <a:pt x="89" y="235"/>
                  </a:lnTo>
                  <a:lnTo>
                    <a:pt x="86" y="263"/>
                  </a:lnTo>
                  <a:lnTo>
                    <a:pt x="136" y="26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1" name="Freeform 147"/>
            <p:cNvSpPr>
              <a:spLocks/>
            </p:cNvSpPr>
            <p:nvPr/>
          </p:nvSpPr>
          <p:spPr bwMode="auto">
            <a:xfrm>
              <a:off x="5309" y="2438"/>
              <a:ext cx="4" cy="3"/>
            </a:xfrm>
            <a:custGeom>
              <a:avLst/>
              <a:gdLst>
                <a:gd name="T0" fmla="*/ 0 w 51"/>
                <a:gd name="T1" fmla="*/ 0 h 28"/>
                <a:gd name="T2" fmla="*/ 0 w 51"/>
                <a:gd name="T3" fmla="*/ 0 h 28"/>
                <a:gd name="T4" fmla="*/ 0 w 51"/>
                <a:gd name="T5" fmla="*/ 0 h 28"/>
                <a:gd name="T6" fmla="*/ 0 w 51"/>
                <a:gd name="T7" fmla="*/ 0 h 28"/>
                <a:gd name="T8" fmla="*/ 0 w 51"/>
                <a:gd name="T9" fmla="*/ 0 h 28"/>
                <a:gd name="T10" fmla="*/ 0 w 51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28"/>
                <a:gd name="T20" fmla="*/ 51 w 5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28">
                  <a:moveTo>
                    <a:pt x="0" y="0"/>
                  </a:moveTo>
                  <a:lnTo>
                    <a:pt x="8" y="20"/>
                  </a:lnTo>
                  <a:lnTo>
                    <a:pt x="23" y="28"/>
                  </a:lnTo>
                  <a:lnTo>
                    <a:pt x="41" y="23"/>
                  </a:lnTo>
                  <a:lnTo>
                    <a:pt x="5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2" name="Freeform 148"/>
            <p:cNvSpPr>
              <a:spLocks/>
            </p:cNvSpPr>
            <p:nvPr/>
          </p:nvSpPr>
          <p:spPr bwMode="auto">
            <a:xfrm>
              <a:off x="5298" y="2441"/>
              <a:ext cx="4" cy="3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0 h 40"/>
                <a:gd name="T4" fmla="*/ 0 w 45"/>
                <a:gd name="T5" fmla="*/ 0 h 40"/>
                <a:gd name="T6" fmla="*/ 0 w 45"/>
                <a:gd name="T7" fmla="*/ 0 h 40"/>
                <a:gd name="T8" fmla="*/ 0 w 45"/>
                <a:gd name="T9" fmla="*/ 0 h 40"/>
                <a:gd name="T10" fmla="*/ 0 w 45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40"/>
                <a:gd name="T20" fmla="*/ 45 w 45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40">
                  <a:moveTo>
                    <a:pt x="45" y="10"/>
                  </a:moveTo>
                  <a:lnTo>
                    <a:pt x="27" y="0"/>
                  </a:lnTo>
                  <a:lnTo>
                    <a:pt x="10" y="5"/>
                  </a:lnTo>
                  <a:lnTo>
                    <a:pt x="0" y="20"/>
                  </a:lnTo>
                  <a:lnTo>
                    <a:pt x="5" y="40"/>
                  </a:lnTo>
                  <a:lnTo>
                    <a:pt x="45" y="1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3" name="Freeform 149"/>
            <p:cNvSpPr>
              <a:spLocks/>
            </p:cNvSpPr>
            <p:nvPr/>
          </p:nvSpPr>
          <p:spPr bwMode="auto">
            <a:xfrm>
              <a:off x="5298" y="2442"/>
              <a:ext cx="11" cy="16"/>
            </a:xfrm>
            <a:custGeom>
              <a:avLst/>
              <a:gdLst>
                <a:gd name="T0" fmla="*/ 0 w 133"/>
                <a:gd name="T1" fmla="*/ 0 h 185"/>
                <a:gd name="T2" fmla="*/ 0 w 133"/>
                <a:gd name="T3" fmla="*/ 0 h 185"/>
                <a:gd name="T4" fmla="*/ 0 w 133"/>
                <a:gd name="T5" fmla="*/ 0 h 185"/>
                <a:gd name="T6" fmla="*/ 0 w 133"/>
                <a:gd name="T7" fmla="*/ 0 h 185"/>
                <a:gd name="T8" fmla="*/ 0 w 133"/>
                <a:gd name="T9" fmla="*/ 0 h 185"/>
                <a:gd name="T10" fmla="*/ 0 w 133"/>
                <a:gd name="T11" fmla="*/ 0 h 185"/>
                <a:gd name="T12" fmla="*/ 0 w 133"/>
                <a:gd name="T13" fmla="*/ 0 h 185"/>
                <a:gd name="T14" fmla="*/ 0 w 133"/>
                <a:gd name="T15" fmla="*/ 0 h 185"/>
                <a:gd name="T16" fmla="*/ 0 w 133"/>
                <a:gd name="T17" fmla="*/ 0 h 185"/>
                <a:gd name="T18" fmla="*/ 0 w 133"/>
                <a:gd name="T19" fmla="*/ 0 h 185"/>
                <a:gd name="T20" fmla="*/ 0 w 133"/>
                <a:gd name="T21" fmla="*/ 0 h 185"/>
                <a:gd name="T22" fmla="*/ 0 w 133"/>
                <a:gd name="T23" fmla="*/ 0 h 185"/>
                <a:gd name="T24" fmla="*/ 0 w 133"/>
                <a:gd name="T25" fmla="*/ 0 h 185"/>
                <a:gd name="T26" fmla="*/ 0 w 133"/>
                <a:gd name="T27" fmla="*/ 0 h 185"/>
                <a:gd name="T28" fmla="*/ 0 w 133"/>
                <a:gd name="T29" fmla="*/ 0 h 185"/>
                <a:gd name="T30" fmla="*/ 0 w 133"/>
                <a:gd name="T31" fmla="*/ 0 h 185"/>
                <a:gd name="T32" fmla="*/ 0 w 133"/>
                <a:gd name="T33" fmla="*/ 0 h 185"/>
                <a:gd name="T34" fmla="*/ 0 w 133"/>
                <a:gd name="T35" fmla="*/ 0 h 185"/>
                <a:gd name="T36" fmla="*/ 0 w 133"/>
                <a:gd name="T37" fmla="*/ 0 h 1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185"/>
                <a:gd name="T59" fmla="*/ 133 w 133"/>
                <a:gd name="T60" fmla="*/ 185 h 1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185">
                  <a:moveTo>
                    <a:pt x="133" y="185"/>
                  </a:moveTo>
                  <a:lnTo>
                    <a:pt x="131" y="157"/>
                  </a:lnTo>
                  <a:lnTo>
                    <a:pt x="126" y="131"/>
                  </a:lnTo>
                  <a:lnTo>
                    <a:pt x="115" y="109"/>
                  </a:lnTo>
                  <a:lnTo>
                    <a:pt x="103" y="84"/>
                  </a:lnTo>
                  <a:lnTo>
                    <a:pt x="88" y="61"/>
                  </a:lnTo>
                  <a:lnTo>
                    <a:pt x="73" y="40"/>
                  </a:lnTo>
                  <a:lnTo>
                    <a:pt x="58" y="20"/>
                  </a:lnTo>
                  <a:lnTo>
                    <a:pt x="40" y="0"/>
                  </a:lnTo>
                  <a:lnTo>
                    <a:pt x="0" y="30"/>
                  </a:lnTo>
                  <a:lnTo>
                    <a:pt x="18" y="50"/>
                  </a:lnTo>
                  <a:lnTo>
                    <a:pt x="32" y="71"/>
                  </a:lnTo>
                  <a:lnTo>
                    <a:pt x="48" y="91"/>
                  </a:lnTo>
                  <a:lnTo>
                    <a:pt x="58" y="109"/>
                  </a:lnTo>
                  <a:lnTo>
                    <a:pt x="70" y="129"/>
                  </a:lnTo>
                  <a:lnTo>
                    <a:pt x="76" y="147"/>
                  </a:lnTo>
                  <a:lnTo>
                    <a:pt x="81" y="167"/>
                  </a:lnTo>
                  <a:lnTo>
                    <a:pt x="83" y="185"/>
                  </a:lnTo>
                  <a:lnTo>
                    <a:pt x="133" y="18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4" name="Freeform 150"/>
            <p:cNvSpPr>
              <a:spLocks/>
            </p:cNvSpPr>
            <p:nvPr/>
          </p:nvSpPr>
          <p:spPr bwMode="auto">
            <a:xfrm>
              <a:off x="5298" y="2443"/>
              <a:ext cx="4" cy="3"/>
            </a:xfrm>
            <a:custGeom>
              <a:avLst/>
              <a:gdLst>
                <a:gd name="T0" fmla="*/ 0 w 51"/>
                <a:gd name="T1" fmla="*/ 0 h 24"/>
                <a:gd name="T2" fmla="*/ 0 w 51"/>
                <a:gd name="T3" fmla="*/ 0 h 24"/>
                <a:gd name="T4" fmla="*/ 0 w 51"/>
                <a:gd name="T5" fmla="*/ 0 h 24"/>
                <a:gd name="T6" fmla="*/ 0 w 51"/>
                <a:gd name="T7" fmla="*/ 0 h 24"/>
                <a:gd name="T8" fmla="*/ 0 w 51"/>
                <a:gd name="T9" fmla="*/ 0 h 24"/>
                <a:gd name="T10" fmla="*/ 0 w 51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24"/>
                <a:gd name="T20" fmla="*/ 51 w 51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24">
                  <a:moveTo>
                    <a:pt x="0" y="0"/>
                  </a:moveTo>
                  <a:lnTo>
                    <a:pt x="7" y="18"/>
                  </a:lnTo>
                  <a:lnTo>
                    <a:pt x="25" y="24"/>
                  </a:lnTo>
                  <a:lnTo>
                    <a:pt x="43" y="18"/>
                  </a:ln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5" name="Freeform 151"/>
            <p:cNvSpPr>
              <a:spLocks/>
            </p:cNvSpPr>
            <p:nvPr/>
          </p:nvSpPr>
          <p:spPr bwMode="auto">
            <a:xfrm>
              <a:off x="5287" y="2446"/>
              <a:ext cx="4" cy="3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0 h 40"/>
                <a:gd name="T4" fmla="*/ 0 w 45"/>
                <a:gd name="T5" fmla="*/ 0 h 40"/>
                <a:gd name="T6" fmla="*/ 0 w 45"/>
                <a:gd name="T7" fmla="*/ 0 h 40"/>
                <a:gd name="T8" fmla="*/ 0 w 45"/>
                <a:gd name="T9" fmla="*/ 0 h 40"/>
                <a:gd name="T10" fmla="*/ 0 w 45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40"/>
                <a:gd name="T20" fmla="*/ 45 w 45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40">
                  <a:moveTo>
                    <a:pt x="45" y="10"/>
                  </a:moveTo>
                  <a:lnTo>
                    <a:pt x="27" y="0"/>
                  </a:lnTo>
                  <a:lnTo>
                    <a:pt x="10" y="4"/>
                  </a:lnTo>
                  <a:lnTo>
                    <a:pt x="0" y="20"/>
                  </a:lnTo>
                  <a:lnTo>
                    <a:pt x="4" y="40"/>
                  </a:lnTo>
                  <a:lnTo>
                    <a:pt x="45" y="1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6" name="Freeform 152"/>
            <p:cNvSpPr>
              <a:spLocks/>
            </p:cNvSpPr>
            <p:nvPr/>
          </p:nvSpPr>
          <p:spPr bwMode="auto">
            <a:xfrm>
              <a:off x="5287" y="2446"/>
              <a:ext cx="8" cy="9"/>
            </a:xfrm>
            <a:custGeom>
              <a:avLst/>
              <a:gdLst>
                <a:gd name="T0" fmla="*/ 0 w 89"/>
                <a:gd name="T1" fmla="*/ 0 h 103"/>
                <a:gd name="T2" fmla="*/ 0 w 89"/>
                <a:gd name="T3" fmla="*/ 0 h 103"/>
                <a:gd name="T4" fmla="*/ 0 w 89"/>
                <a:gd name="T5" fmla="*/ 0 h 103"/>
                <a:gd name="T6" fmla="*/ 0 w 89"/>
                <a:gd name="T7" fmla="*/ 0 h 103"/>
                <a:gd name="T8" fmla="*/ 0 w 89"/>
                <a:gd name="T9" fmla="*/ 0 h 103"/>
                <a:gd name="T10" fmla="*/ 0 w 89"/>
                <a:gd name="T11" fmla="*/ 0 h 103"/>
                <a:gd name="T12" fmla="*/ 0 w 89"/>
                <a:gd name="T13" fmla="*/ 0 h 103"/>
                <a:gd name="T14" fmla="*/ 0 w 89"/>
                <a:gd name="T15" fmla="*/ 0 h 103"/>
                <a:gd name="T16" fmla="*/ 0 w 89"/>
                <a:gd name="T17" fmla="*/ 0 h 103"/>
                <a:gd name="T18" fmla="*/ 0 w 89"/>
                <a:gd name="T19" fmla="*/ 0 h 103"/>
                <a:gd name="T20" fmla="*/ 0 w 89"/>
                <a:gd name="T21" fmla="*/ 0 h 103"/>
                <a:gd name="T22" fmla="*/ 0 w 89"/>
                <a:gd name="T23" fmla="*/ 0 h 103"/>
                <a:gd name="T24" fmla="*/ 0 w 89"/>
                <a:gd name="T25" fmla="*/ 0 h 103"/>
                <a:gd name="T26" fmla="*/ 0 w 89"/>
                <a:gd name="T27" fmla="*/ 0 h 103"/>
                <a:gd name="T28" fmla="*/ 0 w 89"/>
                <a:gd name="T29" fmla="*/ 0 h 103"/>
                <a:gd name="T30" fmla="*/ 0 w 89"/>
                <a:gd name="T31" fmla="*/ 0 h 103"/>
                <a:gd name="T32" fmla="*/ 0 w 89"/>
                <a:gd name="T33" fmla="*/ 0 h 103"/>
                <a:gd name="T34" fmla="*/ 0 w 89"/>
                <a:gd name="T35" fmla="*/ 0 h 103"/>
                <a:gd name="T36" fmla="*/ 0 w 89"/>
                <a:gd name="T37" fmla="*/ 0 h 1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"/>
                <a:gd name="T58" fmla="*/ 0 h 103"/>
                <a:gd name="T59" fmla="*/ 89 w 89"/>
                <a:gd name="T60" fmla="*/ 103 h 1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" h="103">
                  <a:moveTo>
                    <a:pt x="89" y="103"/>
                  </a:moveTo>
                  <a:lnTo>
                    <a:pt x="89" y="88"/>
                  </a:lnTo>
                  <a:lnTo>
                    <a:pt x="83" y="73"/>
                  </a:lnTo>
                  <a:lnTo>
                    <a:pt x="79" y="57"/>
                  </a:lnTo>
                  <a:lnTo>
                    <a:pt x="73" y="45"/>
                  </a:lnTo>
                  <a:lnTo>
                    <a:pt x="63" y="30"/>
                  </a:lnTo>
                  <a:lnTo>
                    <a:pt x="56" y="20"/>
                  </a:lnTo>
                  <a:lnTo>
                    <a:pt x="48" y="10"/>
                  </a:lnTo>
                  <a:lnTo>
                    <a:pt x="41" y="0"/>
                  </a:lnTo>
                  <a:lnTo>
                    <a:pt x="0" y="30"/>
                  </a:lnTo>
                  <a:lnTo>
                    <a:pt x="8" y="40"/>
                  </a:lnTo>
                  <a:lnTo>
                    <a:pt x="16" y="50"/>
                  </a:lnTo>
                  <a:lnTo>
                    <a:pt x="23" y="61"/>
                  </a:lnTo>
                  <a:lnTo>
                    <a:pt x="28" y="71"/>
                  </a:lnTo>
                  <a:lnTo>
                    <a:pt x="33" y="77"/>
                  </a:lnTo>
                  <a:lnTo>
                    <a:pt x="38" y="88"/>
                  </a:lnTo>
                  <a:lnTo>
                    <a:pt x="38" y="93"/>
                  </a:lnTo>
                  <a:lnTo>
                    <a:pt x="38" y="103"/>
                  </a:lnTo>
                  <a:lnTo>
                    <a:pt x="89" y="10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7" name="Freeform 153"/>
            <p:cNvSpPr>
              <a:spLocks/>
            </p:cNvSpPr>
            <p:nvPr/>
          </p:nvSpPr>
          <p:spPr bwMode="auto">
            <a:xfrm>
              <a:off x="5287" y="2448"/>
              <a:ext cx="4" cy="2"/>
            </a:xfrm>
            <a:custGeom>
              <a:avLst/>
              <a:gdLst>
                <a:gd name="T0" fmla="*/ 0 w 50"/>
                <a:gd name="T1" fmla="*/ 0 h 26"/>
                <a:gd name="T2" fmla="*/ 0 w 50"/>
                <a:gd name="T3" fmla="*/ 0 h 26"/>
                <a:gd name="T4" fmla="*/ 0 w 50"/>
                <a:gd name="T5" fmla="*/ 0 h 26"/>
                <a:gd name="T6" fmla="*/ 0 w 50"/>
                <a:gd name="T7" fmla="*/ 0 h 26"/>
                <a:gd name="T8" fmla="*/ 0 w 50"/>
                <a:gd name="T9" fmla="*/ 0 h 26"/>
                <a:gd name="T10" fmla="*/ 0 w 50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26"/>
                <a:gd name="T20" fmla="*/ 50 w 50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26">
                  <a:moveTo>
                    <a:pt x="0" y="0"/>
                  </a:moveTo>
                  <a:lnTo>
                    <a:pt x="6" y="18"/>
                  </a:lnTo>
                  <a:lnTo>
                    <a:pt x="24" y="26"/>
                  </a:lnTo>
                  <a:lnTo>
                    <a:pt x="42" y="18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8" name="Freeform 154"/>
            <p:cNvSpPr>
              <a:spLocks/>
            </p:cNvSpPr>
            <p:nvPr/>
          </p:nvSpPr>
          <p:spPr bwMode="auto">
            <a:xfrm>
              <a:off x="4265" y="3090"/>
              <a:ext cx="57" cy="57"/>
            </a:xfrm>
            <a:custGeom>
              <a:avLst/>
              <a:gdLst>
                <a:gd name="T0" fmla="*/ 0 w 665"/>
                <a:gd name="T1" fmla="*/ 0 h 658"/>
                <a:gd name="T2" fmla="*/ 0 w 665"/>
                <a:gd name="T3" fmla="*/ 0 h 658"/>
                <a:gd name="T4" fmla="*/ 0 w 665"/>
                <a:gd name="T5" fmla="*/ 0 h 658"/>
                <a:gd name="T6" fmla="*/ 0 w 665"/>
                <a:gd name="T7" fmla="*/ 0 h 658"/>
                <a:gd name="T8" fmla="*/ 0 w 665"/>
                <a:gd name="T9" fmla="*/ 0 h 658"/>
                <a:gd name="T10" fmla="*/ 0 w 665"/>
                <a:gd name="T11" fmla="*/ 0 h 658"/>
                <a:gd name="T12" fmla="*/ 0 w 665"/>
                <a:gd name="T13" fmla="*/ 0 h 658"/>
                <a:gd name="T14" fmla="*/ 0 w 665"/>
                <a:gd name="T15" fmla="*/ 0 h 658"/>
                <a:gd name="T16" fmla="*/ 0 w 665"/>
                <a:gd name="T17" fmla="*/ 0 h 658"/>
                <a:gd name="T18" fmla="*/ 0 w 665"/>
                <a:gd name="T19" fmla="*/ 0 h 658"/>
                <a:gd name="T20" fmla="*/ 0 w 665"/>
                <a:gd name="T21" fmla="*/ 0 h 658"/>
                <a:gd name="T22" fmla="*/ 0 w 665"/>
                <a:gd name="T23" fmla="*/ 0 h 658"/>
                <a:gd name="T24" fmla="*/ 0 w 665"/>
                <a:gd name="T25" fmla="*/ 0 h 658"/>
                <a:gd name="T26" fmla="*/ 0 w 665"/>
                <a:gd name="T27" fmla="*/ 0 h 658"/>
                <a:gd name="T28" fmla="*/ 0 w 665"/>
                <a:gd name="T29" fmla="*/ 0 h 658"/>
                <a:gd name="T30" fmla="*/ 0 w 665"/>
                <a:gd name="T31" fmla="*/ 0 h 658"/>
                <a:gd name="T32" fmla="*/ 0 w 665"/>
                <a:gd name="T33" fmla="*/ 0 h 658"/>
                <a:gd name="T34" fmla="*/ 0 w 665"/>
                <a:gd name="T35" fmla="*/ 0 h 658"/>
                <a:gd name="T36" fmla="*/ 0 w 665"/>
                <a:gd name="T37" fmla="*/ 0 h 658"/>
                <a:gd name="T38" fmla="*/ 0 w 665"/>
                <a:gd name="T39" fmla="*/ 0 h 658"/>
                <a:gd name="T40" fmla="*/ 0 w 665"/>
                <a:gd name="T41" fmla="*/ 0 h 658"/>
                <a:gd name="T42" fmla="*/ 0 w 665"/>
                <a:gd name="T43" fmla="*/ 0 h 658"/>
                <a:gd name="T44" fmla="*/ 0 w 665"/>
                <a:gd name="T45" fmla="*/ 0 h 658"/>
                <a:gd name="T46" fmla="*/ 0 w 665"/>
                <a:gd name="T47" fmla="*/ 0 h 658"/>
                <a:gd name="T48" fmla="*/ 0 w 665"/>
                <a:gd name="T49" fmla="*/ 0 h 658"/>
                <a:gd name="T50" fmla="*/ 0 w 665"/>
                <a:gd name="T51" fmla="*/ 0 h 658"/>
                <a:gd name="T52" fmla="*/ 0 w 665"/>
                <a:gd name="T53" fmla="*/ 0 h 658"/>
                <a:gd name="T54" fmla="*/ 0 w 665"/>
                <a:gd name="T55" fmla="*/ 0 h 658"/>
                <a:gd name="T56" fmla="*/ 0 w 665"/>
                <a:gd name="T57" fmla="*/ 0 h 658"/>
                <a:gd name="T58" fmla="*/ 0 w 665"/>
                <a:gd name="T59" fmla="*/ 0 h 658"/>
                <a:gd name="T60" fmla="*/ 0 w 665"/>
                <a:gd name="T61" fmla="*/ 0 h 658"/>
                <a:gd name="T62" fmla="*/ 0 w 665"/>
                <a:gd name="T63" fmla="*/ 0 h 658"/>
                <a:gd name="T64" fmla="*/ 0 w 665"/>
                <a:gd name="T65" fmla="*/ 0 h 658"/>
                <a:gd name="T66" fmla="*/ 0 w 665"/>
                <a:gd name="T67" fmla="*/ 0 h 6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65"/>
                <a:gd name="T103" fmla="*/ 0 h 658"/>
                <a:gd name="T104" fmla="*/ 665 w 665"/>
                <a:gd name="T105" fmla="*/ 658 h 6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65" h="658">
                  <a:moveTo>
                    <a:pt x="533" y="0"/>
                  </a:moveTo>
                  <a:lnTo>
                    <a:pt x="493" y="14"/>
                  </a:lnTo>
                  <a:lnTo>
                    <a:pt x="450" y="26"/>
                  </a:lnTo>
                  <a:lnTo>
                    <a:pt x="410" y="41"/>
                  </a:lnTo>
                  <a:lnTo>
                    <a:pt x="367" y="54"/>
                  </a:lnTo>
                  <a:lnTo>
                    <a:pt x="326" y="67"/>
                  </a:lnTo>
                  <a:lnTo>
                    <a:pt x="284" y="79"/>
                  </a:lnTo>
                  <a:lnTo>
                    <a:pt x="243" y="95"/>
                  </a:lnTo>
                  <a:lnTo>
                    <a:pt x="199" y="107"/>
                  </a:lnTo>
                  <a:lnTo>
                    <a:pt x="209" y="180"/>
                  </a:lnTo>
                  <a:lnTo>
                    <a:pt x="209" y="253"/>
                  </a:lnTo>
                  <a:lnTo>
                    <a:pt x="199" y="330"/>
                  </a:lnTo>
                  <a:lnTo>
                    <a:pt x="179" y="405"/>
                  </a:lnTo>
                  <a:lnTo>
                    <a:pt x="152" y="478"/>
                  </a:lnTo>
                  <a:lnTo>
                    <a:pt x="111" y="544"/>
                  </a:lnTo>
                  <a:lnTo>
                    <a:pt x="61" y="605"/>
                  </a:lnTo>
                  <a:lnTo>
                    <a:pt x="0" y="658"/>
                  </a:lnTo>
                  <a:lnTo>
                    <a:pt x="41" y="648"/>
                  </a:lnTo>
                  <a:lnTo>
                    <a:pt x="81" y="640"/>
                  </a:lnTo>
                  <a:lnTo>
                    <a:pt x="124" y="630"/>
                  </a:lnTo>
                  <a:lnTo>
                    <a:pt x="164" y="620"/>
                  </a:lnTo>
                  <a:lnTo>
                    <a:pt x="205" y="610"/>
                  </a:lnTo>
                  <a:lnTo>
                    <a:pt x="248" y="600"/>
                  </a:lnTo>
                  <a:lnTo>
                    <a:pt x="288" y="589"/>
                  </a:lnTo>
                  <a:lnTo>
                    <a:pt x="329" y="579"/>
                  </a:lnTo>
                  <a:lnTo>
                    <a:pt x="371" y="569"/>
                  </a:lnTo>
                  <a:lnTo>
                    <a:pt x="412" y="559"/>
                  </a:lnTo>
                  <a:lnTo>
                    <a:pt x="456" y="549"/>
                  </a:lnTo>
                  <a:lnTo>
                    <a:pt x="496" y="539"/>
                  </a:lnTo>
                  <a:lnTo>
                    <a:pt x="539" y="526"/>
                  </a:lnTo>
                  <a:lnTo>
                    <a:pt x="582" y="516"/>
                  </a:lnTo>
                  <a:lnTo>
                    <a:pt x="622" y="504"/>
                  </a:lnTo>
                  <a:lnTo>
                    <a:pt x="665" y="494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69" name="Freeform 155"/>
            <p:cNvSpPr>
              <a:spLocks/>
            </p:cNvSpPr>
            <p:nvPr/>
          </p:nvSpPr>
          <p:spPr bwMode="auto">
            <a:xfrm>
              <a:off x="4311" y="3069"/>
              <a:ext cx="69" cy="63"/>
            </a:xfrm>
            <a:custGeom>
              <a:avLst/>
              <a:gdLst>
                <a:gd name="T0" fmla="*/ 0 w 792"/>
                <a:gd name="T1" fmla="*/ 0 h 727"/>
                <a:gd name="T2" fmla="*/ 0 w 792"/>
                <a:gd name="T3" fmla="*/ 0 h 727"/>
                <a:gd name="T4" fmla="*/ 0 w 792"/>
                <a:gd name="T5" fmla="*/ 0 h 727"/>
                <a:gd name="T6" fmla="*/ 0 w 792"/>
                <a:gd name="T7" fmla="*/ 0 h 727"/>
                <a:gd name="T8" fmla="*/ 0 w 792"/>
                <a:gd name="T9" fmla="*/ 0 h 727"/>
                <a:gd name="T10" fmla="*/ 0 w 792"/>
                <a:gd name="T11" fmla="*/ 0 h 727"/>
                <a:gd name="T12" fmla="*/ 0 w 792"/>
                <a:gd name="T13" fmla="*/ 0 h 727"/>
                <a:gd name="T14" fmla="*/ 0 w 792"/>
                <a:gd name="T15" fmla="*/ 0 h 727"/>
                <a:gd name="T16" fmla="*/ 0 w 792"/>
                <a:gd name="T17" fmla="*/ 0 h 727"/>
                <a:gd name="T18" fmla="*/ 0 w 792"/>
                <a:gd name="T19" fmla="*/ 0 h 727"/>
                <a:gd name="T20" fmla="*/ 0 w 792"/>
                <a:gd name="T21" fmla="*/ 0 h 727"/>
                <a:gd name="T22" fmla="*/ 0 w 792"/>
                <a:gd name="T23" fmla="*/ 0 h 727"/>
                <a:gd name="T24" fmla="*/ 0 w 792"/>
                <a:gd name="T25" fmla="*/ 0 h 727"/>
                <a:gd name="T26" fmla="*/ 0 w 792"/>
                <a:gd name="T27" fmla="*/ 0 h 727"/>
                <a:gd name="T28" fmla="*/ 0 w 792"/>
                <a:gd name="T29" fmla="*/ 0 h 727"/>
                <a:gd name="T30" fmla="*/ 0 w 792"/>
                <a:gd name="T31" fmla="*/ 0 h 727"/>
                <a:gd name="T32" fmla="*/ 0 w 792"/>
                <a:gd name="T33" fmla="*/ 0 h 727"/>
                <a:gd name="T34" fmla="*/ 0 w 792"/>
                <a:gd name="T35" fmla="*/ 0 h 727"/>
                <a:gd name="T36" fmla="*/ 0 w 792"/>
                <a:gd name="T37" fmla="*/ 0 h 727"/>
                <a:gd name="T38" fmla="*/ 0 w 792"/>
                <a:gd name="T39" fmla="*/ 0 h 727"/>
                <a:gd name="T40" fmla="*/ 0 w 792"/>
                <a:gd name="T41" fmla="*/ 0 h 727"/>
                <a:gd name="T42" fmla="*/ 0 w 792"/>
                <a:gd name="T43" fmla="*/ 0 h 727"/>
                <a:gd name="T44" fmla="*/ 0 w 792"/>
                <a:gd name="T45" fmla="*/ 0 h 727"/>
                <a:gd name="T46" fmla="*/ 0 w 792"/>
                <a:gd name="T47" fmla="*/ 0 h 727"/>
                <a:gd name="T48" fmla="*/ 0 w 792"/>
                <a:gd name="T49" fmla="*/ 0 h 727"/>
                <a:gd name="T50" fmla="*/ 0 w 792"/>
                <a:gd name="T51" fmla="*/ 0 h 727"/>
                <a:gd name="T52" fmla="*/ 0 w 792"/>
                <a:gd name="T53" fmla="*/ 0 h 727"/>
                <a:gd name="T54" fmla="*/ 0 w 792"/>
                <a:gd name="T55" fmla="*/ 0 h 727"/>
                <a:gd name="T56" fmla="*/ 0 w 792"/>
                <a:gd name="T57" fmla="*/ 0 h 727"/>
                <a:gd name="T58" fmla="*/ 0 w 792"/>
                <a:gd name="T59" fmla="*/ 0 h 727"/>
                <a:gd name="T60" fmla="*/ 0 w 792"/>
                <a:gd name="T61" fmla="*/ 0 h 727"/>
                <a:gd name="T62" fmla="*/ 0 w 792"/>
                <a:gd name="T63" fmla="*/ 0 h 727"/>
                <a:gd name="T64" fmla="*/ 0 w 792"/>
                <a:gd name="T65" fmla="*/ 0 h 727"/>
                <a:gd name="T66" fmla="*/ 0 w 792"/>
                <a:gd name="T67" fmla="*/ 0 h 727"/>
                <a:gd name="T68" fmla="*/ 0 w 792"/>
                <a:gd name="T69" fmla="*/ 0 h 7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2"/>
                <a:gd name="T106" fmla="*/ 0 h 727"/>
                <a:gd name="T107" fmla="*/ 792 w 792"/>
                <a:gd name="T108" fmla="*/ 727 h 7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2" h="727">
                  <a:moveTo>
                    <a:pt x="0" y="233"/>
                  </a:moveTo>
                  <a:lnTo>
                    <a:pt x="41" y="221"/>
                  </a:lnTo>
                  <a:lnTo>
                    <a:pt x="85" y="206"/>
                  </a:lnTo>
                  <a:lnTo>
                    <a:pt x="125" y="190"/>
                  </a:lnTo>
                  <a:lnTo>
                    <a:pt x="166" y="178"/>
                  </a:lnTo>
                  <a:lnTo>
                    <a:pt x="206" y="162"/>
                  </a:lnTo>
                  <a:lnTo>
                    <a:pt x="247" y="150"/>
                  </a:lnTo>
                  <a:lnTo>
                    <a:pt x="289" y="135"/>
                  </a:lnTo>
                  <a:lnTo>
                    <a:pt x="330" y="120"/>
                  </a:lnTo>
                  <a:lnTo>
                    <a:pt x="370" y="105"/>
                  </a:lnTo>
                  <a:lnTo>
                    <a:pt x="411" y="92"/>
                  </a:lnTo>
                  <a:lnTo>
                    <a:pt x="452" y="77"/>
                  </a:lnTo>
                  <a:lnTo>
                    <a:pt x="492" y="61"/>
                  </a:lnTo>
                  <a:lnTo>
                    <a:pt x="533" y="47"/>
                  </a:lnTo>
                  <a:lnTo>
                    <a:pt x="570" y="31"/>
                  </a:lnTo>
                  <a:lnTo>
                    <a:pt x="610" y="16"/>
                  </a:lnTo>
                  <a:lnTo>
                    <a:pt x="651" y="0"/>
                  </a:lnTo>
                  <a:lnTo>
                    <a:pt x="792" y="527"/>
                  </a:lnTo>
                  <a:lnTo>
                    <a:pt x="752" y="540"/>
                  </a:lnTo>
                  <a:lnTo>
                    <a:pt x="709" y="553"/>
                  </a:lnTo>
                  <a:lnTo>
                    <a:pt x="669" y="567"/>
                  </a:lnTo>
                  <a:lnTo>
                    <a:pt x="626" y="581"/>
                  </a:lnTo>
                  <a:lnTo>
                    <a:pt x="585" y="593"/>
                  </a:lnTo>
                  <a:lnTo>
                    <a:pt x="543" y="605"/>
                  </a:lnTo>
                  <a:lnTo>
                    <a:pt x="502" y="618"/>
                  </a:lnTo>
                  <a:lnTo>
                    <a:pt x="462" y="631"/>
                  </a:lnTo>
                  <a:lnTo>
                    <a:pt x="419" y="644"/>
                  </a:lnTo>
                  <a:lnTo>
                    <a:pt x="378" y="656"/>
                  </a:lnTo>
                  <a:lnTo>
                    <a:pt x="338" y="668"/>
                  </a:lnTo>
                  <a:lnTo>
                    <a:pt x="297" y="679"/>
                  </a:lnTo>
                  <a:lnTo>
                    <a:pt x="253" y="691"/>
                  </a:lnTo>
                  <a:lnTo>
                    <a:pt x="213" y="704"/>
                  </a:lnTo>
                  <a:lnTo>
                    <a:pt x="172" y="715"/>
                  </a:lnTo>
                  <a:lnTo>
                    <a:pt x="132" y="727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FF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0" name="Freeform 156"/>
            <p:cNvSpPr>
              <a:spLocks/>
            </p:cNvSpPr>
            <p:nvPr/>
          </p:nvSpPr>
          <p:spPr bwMode="auto">
            <a:xfrm>
              <a:off x="4367" y="3046"/>
              <a:ext cx="69" cy="69"/>
            </a:xfrm>
            <a:custGeom>
              <a:avLst/>
              <a:gdLst>
                <a:gd name="T0" fmla="*/ 0 w 795"/>
                <a:gd name="T1" fmla="*/ 0 h 792"/>
                <a:gd name="T2" fmla="*/ 0 w 795"/>
                <a:gd name="T3" fmla="*/ 0 h 792"/>
                <a:gd name="T4" fmla="*/ 0 w 795"/>
                <a:gd name="T5" fmla="*/ 0 h 792"/>
                <a:gd name="T6" fmla="*/ 0 w 795"/>
                <a:gd name="T7" fmla="*/ 0 h 792"/>
                <a:gd name="T8" fmla="*/ 0 w 795"/>
                <a:gd name="T9" fmla="*/ 0 h 792"/>
                <a:gd name="T10" fmla="*/ 0 w 795"/>
                <a:gd name="T11" fmla="*/ 0 h 792"/>
                <a:gd name="T12" fmla="*/ 0 w 795"/>
                <a:gd name="T13" fmla="*/ 0 h 792"/>
                <a:gd name="T14" fmla="*/ 0 w 795"/>
                <a:gd name="T15" fmla="*/ 0 h 792"/>
                <a:gd name="T16" fmla="*/ 0 w 795"/>
                <a:gd name="T17" fmla="*/ 0 h 792"/>
                <a:gd name="T18" fmla="*/ 0 w 795"/>
                <a:gd name="T19" fmla="*/ 0 h 792"/>
                <a:gd name="T20" fmla="*/ 0 w 795"/>
                <a:gd name="T21" fmla="*/ 0 h 792"/>
                <a:gd name="T22" fmla="*/ 0 w 795"/>
                <a:gd name="T23" fmla="*/ 0 h 792"/>
                <a:gd name="T24" fmla="*/ 0 w 795"/>
                <a:gd name="T25" fmla="*/ 0 h 792"/>
                <a:gd name="T26" fmla="*/ 0 w 795"/>
                <a:gd name="T27" fmla="*/ 0 h 792"/>
                <a:gd name="T28" fmla="*/ 0 w 795"/>
                <a:gd name="T29" fmla="*/ 0 h 792"/>
                <a:gd name="T30" fmla="*/ 0 w 795"/>
                <a:gd name="T31" fmla="*/ 0 h 792"/>
                <a:gd name="T32" fmla="*/ 0 w 795"/>
                <a:gd name="T33" fmla="*/ 0 h 792"/>
                <a:gd name="T34" fmla="*/ 0 w 795"/>
                <a:gd name="T35" fmla="*/ 0 h 792"/>
                <a:gd name="T36" fmla="*/ 0 w 795"/>
                <a:gd name="T37" fmla="*/ 0 h 792"/>
                <a:gd name="T38" fmla="*/ 0 w 795"/>
                <a:gd name="T39" fmla="*/ 0 h 792"/>
                <a:gd name="T40" fmla="*/ 0 w 795"/>
                <a:gd name="T41" fmla="*/ 0 h 792"/>
                <a:gd name="T42" fmla="*/ 0 w 795"/>
                <a:gd name="T43" fmla="*/ 0 h 792"/>
                <a:gd name="T44" fmla="*/ 0 w 795"/>
                <a:gd name="T45" fmla="*/ 0 h 792"/>
                <a:gd name="T46" fmla="*/ 0 w 795"/>
                <a:gd name="T47" fmla="*/ 0 h 792"/>
                <a:gd name="T48" fmla="*/ 0 w 795"/>
                <a:gd name="T49" fmla="*/ 0 h 792"/>
                <a:gd name="T50" fmla="*/ 0 w 795"/>
                <a:gd name="T51" fmla="*/ 0 h 792"/>
                <a:gd name="T52" fmla="*/ 0 w 795"/>
                <a:gd name="T53" fmla="*/ 0 h 792"/>
                <a:gd name="T54" fmla="*/ 0 w 795"/>
                <a:gd name="T55" fmla="*/ 0 h 792"/>
                <a:gd name="T56" fmla="*/ 0 w 795"/>
                <a:gd name="T57" fmla="*/ 0 h 792"/>
                <a:gd name="T58" fmla="*/ 0 w 795"/>
                <a:gd name="T59" fmla="*/ 0 h 792"/>
                <a:gd name="T60" fmla="*/ 0 w 795"/>
                <a:gd name="T61" fmla="*/ 0 h 792"/>
                <a:gd name="T62" fmla="*/ 0 w 795"/>
                <a:gd name="T63" fmla="*/ 0 h 792"/>
                <a:gd name="T64" fmla="*/ 0 w 795"/>
                <a:gd name="T65" fmla="*/ 0 h 792"/>
                <a:gd name="T66" fmla="*/ 0 w 795"/>
                <a:gd name="T67" fmla="*/ 0 h 792"/>
                <a:gd name="T68" fmla="*/ 0 w 795"/>
                <a:gd name="T69" fmla="*/ 0 h 7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5"/>
                <a:gd name="T106" fmla="*/ 0 h 792"/>
                <a:gd name="T107" fmla="*/ 795 w 795"/>
                <a:gd name="T108" fmla="*/ 792 h 7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5" h="792">
                  <a:moveTo>
                    <a:pt x="0" y="265"/>
                  </a:moveTo>
                  <a:lnTo>
                    <a:pt x="40" y="251"/>
                  </a:lnTo>
                  <a:lnTo>
                    <a:pt x="81" y="233"/>
                  </a:lnTo>
                  <a:lnTo>
                    <a:pt x="121" y="218"/>
                  </a:lnTo>
                  <a:lnTo>
                    <a:pt x="162" y="200"/>
                  </a:lnTo>
                  <a:lnTo>
                    <a:pt x="202" y="184"/>
                  </a:lnTo>
                  <a:lnTo>
                    <a:pt x="243" y="168"/>
                  </a:lnTo>
                  <a:lnTo>
                    <a:pt x="283" y="152"/>
                  </a:lnTo>
                  <a:lnTo>
                    <a:pt x="324" y="134"/>
                  </a:lnTo>
                  <a:lnTo>
                    <a:pt x="364" y="119"/>
                  </a:lnTo>
                  <a:lnTo>
                    <a:pt x="402" y="101"/>
                  </a:lnTo>
                  <a:lnTo>
                    <a:pt x="443" y="83"/>
                  </a:lnTo>
                  <a:lnTo>
                    <a:pt x="483" y="69"/>
                  </a:lnTo>
                  <a:lnTo>
                    <a:pt x="524" y="51"/>
                  </a:lnTo>
                  <a:lnTo>
                    <a:pt x="562" y="33"/>
                  </a:lnTo>
                  <a:lnTo>
                    <a:pt x="603" y="18"/>
                  </a:lnTo>
                  <a:lnTo>
                    <a:pt x="643" y="0"/>
                  </a:lnTo>
                  <a:lnTo>
                    <a:pt x="795" y="567"/>
                  </a:lnTo>
                  <a:lnTo>
                    <a:pt x="755" y="583"/>
                  </a:lnTo>
                  <a:lnTo>
                    <a:pt x="714" y="597"/>
                  </a:lnTo>
                  <a:lnTo>
                    <a:pt x="674" y="613"/>
                  </a:lnTo>
                  <a:lnTo>
                    <a:pt x="633" y="625"/>
                  </a:lnTo>
                  <a:lnTo>
                    <a:pt x="590" y="640"/>
                  </a:lnTo>
                  <a:lnTo>
                    <a:pt x="550" y="656"/>
                  </a:lnTo>
                  <a:lnTo>
                    <a:pt x="509" y="668"/>
                  </a:lnTo>
                  <a:lnTo>
                    <a:pt x="469" y="684"/>
                  </a:lnTo>
                  <a:lnTo>
                    <a:pt x="428" y="698"/>
                  </a:lnTo>
                  <a:lnTo>
                    <a:pt x="388" y="711"/>
                  </a:lnTo>
                  <a:lnTo>
                    <a:pt x="347" y="724"/>
                  </a:lnTo>
                  <a:lnTo>
                    <a:pt x="307" y="739"/>
                  </a:lnTo>
                  <a:lnTo>
                    <a:pt x="263" y="751"/>
                  </a:lnTo>
                  <a:lnTo>
                    <a:pt x="222" y="765"/>
                  </a:lnTo>
                  <a:lnTo>
                    <a:pt x="182" y="779"/>
                  </a:lnTo>
                  <a:lnTo>
                    <a:pt x="141" y="79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FF5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1" name="Freeform 157"/>
            <p:cNvSpPr>
              <a:spLocks/>
            </p:cNvSpPr>
            <p:nvPr/>
          </p:nvSpPr>
          <p:spPr bwMode="auto">
            <a:xfrm>
              <a:off x="4423" y="3021"/>
              <a:ext cx="69" cy="74"/>
            </a:xfrm>
            <a:custGeom>
              <a:avLst/>
              <a:gdLst>
                <a:gd name="T0" fmla="*/ 0 w 797"/>
                <a:gd name="T1" fmla="*/ 0 h 860"/>
                <a:gd name="T2" fmla="*/ 0 w 797"/>
                <a:gd name="T3" fmla="*/ 0 h 860"/>
                <a:gd name="T4" fmla="*/ 0 w 797"/>
                <a:gd name="T5" fmla="*/ 0 h 860"/>
                <a:gd name="T6" fmla="*/ 0 w 797"/>
                <a:gd name="T7" fmla="*/ 0 h 860"/>
                <a:gd name="T8" fmla="*/ 0 w 797"/>
                <a:gd name="T9" fmla="*/ 0 h 860"/>
                <a:gd name="T10" fmla="*/ 0 w 797"/>
                <a:gd name="T11" fmla="*/ 0 h 860"/>
                <a:gd name="T12" fmla="*/ 0 w 797"/>
                <a:gd name="T13" fmla="*/ 0 h 860"/>
                <a:gd name="T14" fmla="*/ 0 w 797"/>
                <a:gd name="T15" fmla="*/ 0 h 860"/>
                <a:gd name="T16" fmla="*/ 0 w 797"/>
                <a:gd name="T17" fmla="*/ 0 h 860"/>
                <a:gd name="T18" fmla="*/ 0 w 797"/>
                <a:gd name="T19" fmla="*/ 0 h 860"/>
                <a:gd name="T20" fmla="*/ 0 w 797"/>
                <a:gd name="T21" fmla="*/ 0 h 860"/>
                <a:gd name="T22" fmla="*/ 0 w 797"/>
                <a:gd name="T23" fmla="*/ 0 h 860"/>
                <a:gd name="T24" fmla="*/ 0 w 797"/>
                <a:gd name="T25" fmla="*/ 0 h 860"/>
                <a:gd name="T26" fmla="*/ 0 w 797"/>
                <a:gd name="T27" fmla="*/ 0 h 860"/>
                <a:gd name="T28" fmla="*/ 0 w 797"/>
                <a:gd name="T29" fmla="*/ 0 h 860"/>
                <a:gd name="T30" fmla="*/ 0 w 797"/>
                <a:gd name="T31" fmla="*/ 0 h 860"/>
                <a:gd name="T32" fmla="*/ 0 w 797"/>
                <a:gd name="T33" fmla="*/ 0 h 860"/>
                <a:gd name="T34" fmla="*/ 0 w 797"/>
                <a:gd name="T35" fmla="*/ 0 h 860"/>
                <a:gd name="T36" fmla="*/ 0 w 797"/>
                <a:gd name="T37" fmla="*/ 0 h 860"/>
                <a:gd name="T38" fmla="*/ 0 w 797"/>
                <a:gd name="T39" fmla="*/ 0 h 860"/>
                <a:gd name="T40" fmla="*/ 0 w 797"/>
                <a:gd name="T41" fmla="*/ 0 h 860"/>
                <a:gd name="T42" fmla="*/ 0 w 797"/>
                <a:gd name="T43" fmla="*/ 0 h 860"/>
                <a:gd name="T44" fmla="*/ 0 w 797"/>
                <a:gd name="T45" fmla="*/ 0 h 860"/>
                <a:gd name="T46" fmla="*/ 0 w 797"/>
                <a:gd name="T47" fmla="*/ 0 h 860"/>
                <a:gd name="T48" fmla="*/ 0 w 797"/>
                <a:gd name="T49" fmla="*/ 0 h 860"/>
                <a:gd name="T50" fmla="*/ 0 w 797"/>
                <a:gd name="T51" fmla="*/ 0 h 860"/>
                <a:gd name="T52" fmla="*/ 0 w 797"/>
                <a:gd name="T53" fmla="*/ 0 h 860"/>
                <a:gd name="T54" fmla="*/ 0 w 797"/>
                <a:gd name="T55" fmla="*/ 0 h 860"/>
                <a:gd name="T56" fmla="*/ 0 w 797"/>
                <a:gd name="T57" fmla="*/ 0 h 860"/>
                <a:gd name="T58" fmla="*/ 0 w 797"/>
                <a:gd name="T59" fmla="*/ 0 h 860"/>
                <a:gd name="T60" fmla="*/ 0 w 797"/>
                <a:gd name="T61" fmla="*/ 0 h 860"/>
                <a:gd name="T62" fmla="*/ 0 w 797"/>
                <a:gd name="T63" fmla="*/ 0 h 860"/>
                <a:gd name="T64" fmla="*/ 0 w 797"/>
                <a:gd name="T65" fmla="*/ 0 h 860"/>
                <a:gd name="T66" fmla="*/ 0 w 797"/>
                <a:gd name="T67" fmla="*/ 0 h 860"/>
                <a:gd name="T68" fmla="*/ 0 w 797"/>
                <a:gd name="T69" fmla="*/ 0 h 8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7"/>
                <a:gd name="T106" fmla="*/ 0 h 860"/>
                <a:gd name="T107" fmla="*/ 797 w 797"/>
                <a:gd name="T108" fmla="*/ 860 h 8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7" h="860">
                  <a:moveTo>
                    <a:pt x="0" y="293"/>
                  </a:moveTo>
                  <a:lnTo>
                    <a:pt x="41" y="275"/>
                  </a:lnTo>
                  <a:lnTo>
                    <a:pt x="79" y="258"/>
                  </a:lnTo>
                  <a:lnTo>
                    <a:pt x="119" y="240"/>
                  </a:lnTo>
                  <a:lnTo>
                    <a:pt x="160" y="222"/>
                  </a:lnTo>
                  <a:lnTo>
                    <a:pt x="200" y="204"/>
                  </a:lnTo>
                  <a:lnTo>
                    <a:pt x="238" y="187"/>
                  </a:lnTo>
                  <a:lnTo>
                    <a:pt x="278" y="167"/>
                  </a:lnTo>
                  <a:lnTo>
                    <a:pt x="319" y="149"/>
                  </a:lnTo>
                  <a:lnTo>
                    <a:pt x="357" y="131"/>
                  </a:lnTo>
                  <a:lnTo>
                    <a:pt x="397" y="113"/>
                  </a:lnTo>
                  <a:lnTo>
                    <a:pt x="438" y="93"/>
                  </a:lnTo>
                  <a:lnTo>
                    <a:pt x="476" y="76"/>
                  </a:lnTo>
                  <a:lnTo>
                    <a:pt x="517" y="56"/>
                  </a:lnTo>
                  <a:lnTo>
                    <a:pt x="554" y="38"/>
                  </a:lnTo>
                  <a:lnTo>
                    <a:pt x="594" y="18"/>
                  </a:lnTo>
                  <a:lnTo>
                    <a:pt x="632" y="0"/>
                  </a:lnTo>
                  <a:lnTo>
                    <a:pt x="797" y="612"/>
                  </a:lnTo>
                  <a:lnTo>
                    <a:pt x="756" y="627"/>
                  </a:lnTo>
                  <a:lnTo>
                    <a:pt x="716" y="645"/>
                  </a:lnTo>
                  <a:lnTo>
                    <a:pt x="679" y="660"/>
                  </a:lnTo>
                  <a:lnTo>
                    <a:pt x="638" y="675"/>
                  </a:lnTo>
                  <a:lnTo>
                    <a:pt x="598" y="693"/>
                  </a:lnTo>
                  <a:lnTo>
                    <a:pt x="557" y="708"/>
                  </a:lnTo>
                  <a:lnTo>
                    <a:pt x="517" y="724"/>
                  </a:lnTo>
                  <a:lnTo>
                    <a:pt x="476" y="738"/>
                  </a:lnTo>
                  <a:lnTo>
                    <a:pt x="436" y="754"/>
                  </a:lnTo>
                  <a:lnTo>
                    <a:pt x="395" y="769"/>
                  </a:lnTo>
                  <a:lnTo>
                    <a:pt x="355" y="784"/>
                  </a:lnTo>
                  <a:lnTo>
                    <a:pt x="314" y="799"/>
                  </a:lnTo>
                  <a:lnTo>
                    <a:pt x="274" y="815"/>
                  </a:lnTo>
                  <a:lnTo>
                    <a:pt x="233" y="829"/>
                  </a:lnTo>
                  <a:lnTo>
                    <a:pt x="193" y="845"/>
                  </a:lnTo>
                  <a:lnTo>
                    <a:pt x="152" y="86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FF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2" name="Freeform 158"/>
            <p:cNvSpPr>
              <a:spLocks/>
            </p:cNvSpPr>
            <p:nvPr/>
          </p:nvSpPr>
          <p:spPr bwMode="auto">
            <a:xfrm>
              <a:off x="4477" y="2993"/>
              <a:ext cx="70" cy="81"/>
            </a:xfrm>
            <a:custGeom>
              <a:avLst/>
              <a:gdLst>
                <a:gd name="T0" fmla="*/ 0 w 806"/>
                <a:gd name="T1" fmla="*/ 0 h 928"/>
                <a:gd name="T2" fmla="*/ 0 w 806"/>
                <a:gd name="T3" fmla="*/ 0 h 928"/>
                <a:gd name="T4" fmla="*/ 0 w 806"/>
                <a:gd name="T5" fmla="*/ 0 h 928"/>
                <a:gd name="T6" fmla="*/ 0 w 806"/>
                <a:gd name="T7" fmla="*/ 0 h 928"/>
                <a:gd name="T8" fmla="*/ 0 w 806"/>
                <a:gd name="T9" fmla="*/ 0 h 928"/>
                <a:gd name="T10" fmla="*/ 0 w 806"/>
                <a:gd name="T11" fmla="*/ 0 h 928"/>
                <a:gd name="T12" fmla="*/ 0 w 806"/>
                <a:gd name="T13" fmla="*/ 0 h 928"/>
                <a:gd name="T14" fmla="*/ 0 w 806"/>
                <a:gd name="T15" fmla="*/ 0 h 928"/>
                <a:gd name="T16" fmla="*/ 0 w 806"/>
                <a:gd name="T17" fmla="*/ 0 h 928"/>
                <a:gd name="T18" fmla="*/ 0 w 806"/>
                <a:gd name="T19" fmla="*/ 0 h 928"/>
                <a:gd name="T20" fmla="*/ 0 w 806"/>
                <a:gd name="T21" fmla="*/ 0 h 928"/>
                <a:gd name="T22" fmla="*/ 0 w 806"/>
                <a:gd name="T23" fmla="*/ 0 h 928"/>
                <a:gd name="T24" fmla="*/ 0 w 806"/>
                <a:gd name="T25" fmla="*/ 0 h 928"/>
                <a:gd name="T26" fmla="*/ 0 w 806"/>
                <a:gd name="T27" fmla="*/ 0 h 928"/>
                <a:gd name="T28" fmla="*/ 0 w 806"/>
                <a:gd name="T29" fmla="*/ 0 h 928"/>
                <a:gd name="T30" fmla="*/ 0 w 806"/>
                <a:gd name="T31" fmla="*/ 0 h 928"/>
                <a:gd name="T32" fmla="*/ 0 w 806"/>
                <a:gd name="T33" fmla="*/ 0 h 928"/>
                <a:gd name="T34" fmla="*/ 0 w 806"/>
                <a:gd name="T35" fmla="*/ 0 h 928"/>
                <a:gd name="T36" fmla="*/ 0 w 806"/>
                <a:gd name="T37" fmla="*/ 0 h 928"/>
                <a:gd name="T38" fmla="*/ 0 w 806"/>
                <a:gd name="T39" fmla="*/ 0 h 928"/>
                <a:gd name="T40" fmla="*/ 0 w 806"/>
                <a:gd name="T41" fmla="*/ 0 h 928"/>
                <a:gd name="T42" fmla="*/ 0 w 806"/>
                <a:gd name="T43" fmla="*/ 0 h 928"/>
                <a:gd name="T44" fmla="*/ 0 w 806"/>
                <a:gd name="T45" fmla="*/ 0 h 928"/>
                <a:gd name="T46" fmla="*/ 0 w 806"/>
                <a:gd name="T47" fmla="*/ 0 h 928"/>
                <a:gd name="T48" fmla="*/ 0 w 806"/>
                <a:gd name="T49" fmla="*/ 0 h 928"/>
                <a:gd name="T50" fmla="*/ 0 w 806"/>
                <a:gd name="T51" fmla="*/ 0 h 928"/>
                <a:gd name="T52" fmla="*/ 0 w 806"/>
                <a:gd name="T53" fmla="*/ 0 h 928"/>
                <a:gd name="T54" fmla="*/ 0 w 806"/>
                <a:gd name="T55" fmla="*/ 0 h 928"/>
                <a:gd name="T56" fmla="*/ 0 w 806"/>
                <a:gd name="T57" fmla="*/ 0 h 928"/>
                <a:gd name="T58" fmla="*/ 0 w 806"/>
                <a:gd name="T59" fmla="*/ 0 h 928"/>
                <a:gd name="T60" fmla="*/ 0 w 806"/>
                <a:gd name="T61" fmla="*/ 0 h 928"/>
                <a:gd name="T62" fmla="*/ 0 w 806"/>
                <a:gd name="T63" fmla="*/ 0 h 928"/>
                <a:gd name="T64" fmla="*/ 0 w 806"/>
                <a:gd name="T65" fmla="*/ 0 h 928"/>
                <a:gd name="T66" fmla="*/ 0 w 806"/>
                <a:gd name="T67" fmla="*/ 0 h 928"/>
                <a:gd name="T68" fmla="*/ 0 w 806"/>
                <a:gd name="T69" fmla="*/ 0 h 9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06"/>
                <a:gd name="T106" fmla="*/ 0 h 928"/>
                <a:gd name="T107" fmla="*/ 806 w 806"/>
                <a:gd name="T108" fmla="*/ 928 h 9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06" h="928">
                  <a:moveTo>
                    <a:pt x="0" y="316"/>
                  </a:moveTo>
                  <a:lnTo>
                    <a:pt x="41" y="295"/>
                  </a:lnTo>
                  <a:lnTo>
                    <a:pt x="79" y="278"/>
                  </a:lnTo>
                  <a:lnTo>
                    <a:pt x="120" y="258"/>
                  </a:lnTo>
                  <a:lnTo>
                    <a:pt x="158" y="240"/>
                  </a:lnTo>
                  <a:lnTo>
                    <a:pt x="198" y="220"/>
                  </a:lnTo>
                  <a:lnTo>
                    <a:pt x="236" y="200"/>
                  </a:lnTo>
                  <a:lnTo>
                    <a:pt x="276" y="180"/>
                  </a:lnTo>
                  <a:lnTo>
                    <a:pt x="314" y="162"/>
                  </a:lnTo>
                  <a:lnTo>
                    <a:pt x="355" y="141"/>
                  </a:lnTo>
                  <a:lnTo>
                    <a:pt x="393" y="121"/>
                  </a:lnTo>
                  <a:lnTo>
                    <a:pt x="434" y="101"/>
                  </a:lnTo>
                  <a:lnTo>
                    <a:pt x="472" y="81"/>
                  </a:lnTo>
                  <a:lnTo>
                    <a:pt x="512" y="60"/>
                  </a:lnTo>
                  <a:lnTo>
                    <a:pt x="550" y="40"/>
                  </a:lnTo>
                  <a:lnTo>
                    <a:pt x="590" y="20"/>
                  </a:lnTo>
                  <a:lnTo>
                    <a:pt x="628" y="0"/>
                  </a:lnTo>
                  <a:lnTo>
                    <a:pt x="806" y="660"/>
                  </a:lnTo>
                  <a:lnTo>
                    <a:pt x="768" y="678"/>
                  </a:lnTo>
                  <a:lnTo>
                    <a:pt x="727" y="692"/>
                  </a:lnTo>
                  <a:lnTo>
                    <a:pt x="689" y="710"/>
                  </a:lnTo>
                  <a:lnTo>
                    <a:pt x="649" y="728"/>
                  </a:lnTo>
                  <a:lnTo>
                    <a:pt x="608" y="746"/>
                  </a:lnTo>
                  <a:lnTo>
                    <a:pt x="570" y="761"/>
                  </a:lnTo>
                  <a:lnTo>
                    <a:pt x="529" y="779"/>
                  </a:lnTo>
                  <a:lnTo>
                    <a:pt x="489" y="797"/>
                  </a:lnTo>
                  <a:lnTo>
                    <a:pt x="448" y="811"/>
                  </a:lnTo>
                  <a:lnTo>
                    <a:pt x="408" y="829"/>
                  </a:lnTo>
                  <a:lnTo>
                    <a:pt x="367" y="847"/>
                  </a:lnTo>
                  <a:lnTo>
                    <a:pt x="327" y="862"/>
                  </a:lnTo>
                  <a:lnTo>
                    <a:pt x="286" y="880"/>
                  </a:lnTo>
                  <a:lnTo>
                    <a:pt x="246" y="895"/>
                  </a:lnTo>
                  <a:lnTo>
                    <a:pt x="205" y="913"/>
                  </a:lnTo>
                  <a:lnTo>
                    <a:pt x="165" y="928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3" name="Freeform 159"/>
            <p:cNvSpPr>
              <a:spLocks/>
            </p:cNvSpPr>
            <p:nvPr/>
          </p:nvSpPr>
          <p:spPr bwMode="auto">
            <a:xfrm>
              <a:off x="4532" y="2964"/>
              <a:ext cx="70" cy="87"/>
            </a:xfrm>
            <a:custGeom>
              <a:avLst/>
              <a:gdLst>
                <a:gd name="T0" fmla="*/ 0 w 813"/>
                <a:gd name="T1" fmla="*/ 0 h 997"/>
                <a:gd name="T2" fmla="*/ 0 w 813"/>
                <a:gd name="T3" fmla="*/ 0 h 997"/>
                <a:gd name="T4" fmla="*/ 0 w 813"/>
                <a:gd name="T5" fmla="*/ 0 h 997"/>
                <a:gd name="T6" fmla="*/ 0 w 813"/>
                <a:gd name="T7" fmla="*/ 0 h 997"/>
                <a:gd name="T8" fmla="*/ 0 w 813"/>
                <a:gd name="T9" fmla="*/ 0 h 997"/>
                <a:gd name="T10" fmla="*/ 0 w 813"/>
                <a:gd name="T11" fmla="*/ 0 h 997"/>
                <a:gd name="T12" fmla="*/ 0 w 813"/>
                <a:gd name="T13" fmla="*/ 0 h 997"/>
                <a:gd name="T14" fmla="*/ 0 w 813"/>
                <a:gd name="T15" fmla="*/ 0 h 997"/>
                <a:gd name="T16" fmla="*/ 0 w 813"/>
                <a:gd name="T17" fmla="*/ 0 h 997"/>
                <a:gd name="T18" fmla="*/ 0 w 813"/>
                <a:gd name="T19" fmla="*/ 0 h 997"/>
                <a:gd name="T20" fmla="*/ 0 w 813"/>
                <a:gd name="T21" fmla="*/ 0 h 997"/>
                <a:gd name="T22" fmla="*/ 0 w 813"/>
                <a:gd name="T23" fmla="*/ 0 h 997"/>
                <a:gd name="T24" fmla="*/ 0 w 813"/>
                <a:gd name="T25" fmla="*/ 0 h 997"/>
                <a:gd name="T26" fmla="*/ 0 w 813"/>
                <a:gd name="T27" fmla="*/ 0 h 997"/>
                <a:gd name="T28" fmla="*/ 0 w 813"/>
                <a:gd name="T29" fmla="*/ 0 h 997"/>
                <a:gd name="T30" fmla="*/ 0 w 813"/>
                <a:gd name="T31" fmla="*/ 0 h 997"/>
                <a:gd name="T32" fmla="*/ 0 w 813"/>
                <a:gd name="T33" fmla="*/ 0 h 997"/>
                <a:gd name="T34" fmla="*/ 0 w 813"/>
                <a:gd name="T35" fmla="*/ 0 h 997"/>
                <a:gd name="T36" fmla="*/ 0 w 813"/>
                <a:gd name="T37" fmla="*/ 0 h 997"/>
                <a:gd name="T38" fmla="*/ 0 w 813"/>
                <a:gd name="T39" fmla="*/ 0 h 997"/>
                <a:gd name="T40" fmla="*/ 0 w 813"/>
                <a:gd name="T41" fmla="*/ 0 h 997"/>
                <a:gd name="T42" fmla="*/ 0 w 813"/>
                <a:gd name="T43" fmla="*/ 0 h 997"/>
                <a:gd name="T44" fmla="*/ 0 w 813"/>
                <a:gd name="T45" fmla="*/ 0 h 997"/>
                <a:gd name="T46" fmla="*/ 0 w 813"/>
                <a:gd name="T47" fmla="*/ 0 h 997"/>
                <a:gd name="T48" fmla="*/ 0 w 813"/>
                <a:gd name="T49" fmla="*/ 0 h 997"/>
                <a:gd name="T50" fmla="*/ 0 w 813"/>
                <a:gd name="T51" fmla="*/ 0 h 997"/>
                <a:gd name="T52" fmla="*/ 0 w 813"/>
                <a:gd name="T53" fmla="*/ 0 h 997"/>
                <a:gd name="T54" fmla="*/ 0 w 813"/>
                <a:gd name="T55" fmla="*/ 0 h 997"/>
                <a:gd name="T56" fmla="*/ 0 w 813"/>
                <a:gd name="T57" fmla="*/ 0 h 997"/>
                <a:gd name="T58" fmla="*/ 0 w 813"/>
                <a:gd name="T59" fmla="*/ 0 h 997"/>
                <a:gd name="T60" fmla="*/ 0 w 813"/>
                <a:gd name="T61" fmla="*/ 0 h 997"/>
                <a:gd name="T62" fmla="*/ 0 w 813"/>
                <a:gd name="T63" fmla="*/ 0 h 997"/>
                <a:gd name="T64" fmla="*/ 0 w 813"/>
                <a:gd name="T65" fmla="*/ 0 h 997"/>
                <a:gd name="T66" fmla="*/ 0 w 813"/>
                <a:gd name="T67" fmla="*/ 0 h 997"/>
                <a:gd name="T68" fmla="*/ 0 w 813"/>
                <a:gd name="T69" fmla="*/ 0 h 9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13"/>
                <a:gd name="T106" fmla="*/ 0 h 997"/>
                <a:gd name="T107" fmla="*/ 813 w 813"/>
                <a:gd name="T108" fmla="*/ 997 h 9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13" h="997">
                  <a:moveTo>
                    <a:pt x="0" y="337"/>
                  </a:moveTo>
                  <a:lnTo>
                    <a:pt x="39" y="316"/>
                  </a:lnTo>
                  <a:lnTo>
                    <a:pt x="79" y="296"/>
                  </a:lnTo>
                  <a:lnTo>
                    <a:pt x="117" y="276"/>
                  </a:lnTo>
                  <a:lnTo>
                    <a:pt x="158" y="253"/>
                  </a:lnTo>
                  <a:lnTo>
                    <a:pt x="195" y="233"/>
                  </a:lnTo>
                  <a:lnTo>
                    <a:pt x="233" y="213"/>
                  </a:lnTo>
                  <a:lnTo>
                    <a:pt x="274" y="193"/>
                  </a:lnTo>
                  <a:lnTo>
                    <a:pt x="312" y="170"/>
                  </a:lnTo>
                  <a:lnTo>
                    <a:pt x="349" y="150"/>
                  </a:lnTo>
                  <a:lnTo>
                    <a:pt x="390" y="130"/>
                  </a:lnTo>
                  <a:lnTo>
                    <a:pt x="428" y="106"/>
                  </a:lnTo>
                  <a:lnTo>
                    <a:pt x="468" y="86"/>
                  </a:lnTo>
                  <a:lnTo>
                    <a:pt x="507" y="63"/>
                  </a:lnTo>
                  <a:lnTo>
                    <a:pt x="545" y="43"/>
                  </a:lnTo>
                  <a:lnTo>
                    <a:pt x="585" y="21"/>
                  </a:lnTo>
                  <a:lnTo>
                    <a:pt x="622" y="0"/>
                  </a:lnTo>
                  <a:lnTo>
                    <a:pt x="813" y="703"/>
                  </a:lnTo>
                  <a:lnTo>
                    <a:pt x="774" y="721"/>
                  </a:lnTo>
                  <a:lnTo>
                    <a:pt x="734" y="741"/>
                  </a:lnTo>
                  <a:lnTo>
                    <a:pt x="697" y="759"/>
                  </a:lnTo>
                  <a:lnTo>
                    <a:pt x="658" y="776"/>
                  </a:lnTo>
                  <a:lnTo>
                    <a:pt x="618" y="797"/>
                  </a:lnTo>
                  <a:lnTo>
                    <a:pt x="580" y="815"/>
                  </a:lnTo>
                  <a:lnTo>
                    <a:pt x="539" y="832"/>
                  </a:lnTo>
                  <a:lnTo>
                    <a:pt x="499" y="850"/>
                  </a:lnTo>
                  <a:lnTo>
                    <a:pt x="460" y="871"/>
                  </a:lnTo>
                  <a:lnTo>
                    <a:pt x="420" y="888"/>
                  </a:lnTo>
                  <a:lnTo>
                    <a:pt x="379" y="906"/>
                  </a:lnTo>
                  <a:lnTo>
                    <a:pt x="339" y="924"/>
                  </a:lnTo>
                  <a:lnTo>
                    <a:pt x="300" y="944"/>
                  </a:lnTo>
                  <a:lnTo>
                    <a:pt x="259" y="962"/>
                  </a:lnTo>
                  <a:lnTo>
                    <a:pt x="219" y="979"/>
                  </a:lnTo>
                  <a:lnTo>
                    <a:pt x="178" y="997"/>
                  </a:lnTo>
                  <a:lnTo>
                    <a:pt x="0" y="337"/>
                  </a:lnTo>
                  <a:close/>
                </a:path>
              </a:pathLst>
            </a:custGeom>
            <a:solidFill>
              <a:srgbClr val="FF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4" name="Freeform 160"/>
            <p:cNvSpPr>
              <a:spLocks/>
            </p:cNvSpPr>
            <p:nvPr/>
          </p:nvSpPr>
          <p:spPr bwMode="auto">
            <a:xfrm>
              <a:off x="4586" y="2934"/>
              <a:ext cx="69" cy="91"/>
            </a:xfrm>
            <a:custGeom>
              <a:avLst/>
              <a:gdLst>
                <a:gd name="T0" fmla="*/ 0 w 798"/>
                <a:gd name="T1" fmla="*/ 0 h 1055"/>
                <a:gd name="T2" fmla="*/ 0 w 798"/>
                <a:gd name="T3" fmla="*/ 0 h 1055"/>
                <a:gd name="T4" fmla="*/ 0 w 798"/>
                <a:gd name="T5" fmla="*/ 0 h 1055"/>
                <a:gd name="T6" fmla="*/ 0 w 798"/>
                <a:gd name="T7" fmla="*/ 0 h 1055"/>
                <a:gd name="T8" fmla="*/ 0 w 798"/>
                <a:gd name="T9" fmla="*/ 0 h 1055"/>
                <a:gd name="T10" fmla="*/ 0 w 798"/>
                <a:gd name="T11" fmla="*/ 0 h 1055"/>
                <a:gd name="T12" fmla="*/ 0 w 798"/>
                <a:gd name="T13" fmla="*/ 0 h 1055"/>
                <a:gd name="T14" fmla="*/ 0 w 798"/>
                <a:gd name="T15" fmla="*/ 0 h 1055"/>
                <a:gd name="T16" fmla="*/ 0 w 798"/>
                <a:gd name="T17" fmla="*/ 0 h 1055"/>
                <a:gd name="T18" fmla="*/ 0 w 798"/>
                <a:gd name="T19" fmla="*/ 0 h 1055"/>
                <a:gd name="T20" fmla="*/ 0 w 798"/>
                <a:gd name="T21" fmla="*/ 0 h 1055"/>
                <a:gd name="T22" fmla="*/ 0 w 798"/>
                <a:gd name="T23" fmla="*/ 0 h 1055"/>
                <a:gd name="T24" fmla="*/ 0 w 798"/>
                <a:gd name="T25" fmla="*/ 0 h 1055"/>
                <a:gd name="T26" fmla="*/ 0 w 798"/>
                <a:gd name="T27" fmla="*/ 0 h 1055"/>
                <a:gd name="T28" fmla="*/ 0 w 798"/>
                <a:gd name="T29" fmla="*/ 0 h 1055"/>
                <a:gd name="T30" fmla="*/ 0 w 798"/>
                <a:gd name="T31" fmla="*/ 0 h 1055"/>
                <a:gd name="T32" fmla="*/ 0 w 798"/>
                <a:gd name="T33" fmla="*/ 0 h 1055"/>
                <a:gd name="T34" fmla="*/ 0 w 798"/>
                <a:gd name="T35" fmla="*/ 0 h 1055"/>
                <a:gd name="T36" fmla="*/ 0 w 798"/>
                <a:gd name="T37" fmla="*/ 0 h 1055"/>
                <a:gd name="T38" fmla="*/ 0 w 798"/>
                <a:gd name="T39" fmla="*/ 0 h 1055"/>
                <a:gd name="T40" fmla="*/ 0 w 798"/>
                <a:gd name="T41" fmla="*/ 0 h 1055"/>
                <a:gd name="T42" fmla="*/ 0 w 798"/>
                <a:gd name="T43" fmla="*/ 0 h 1055"/>
                <a:gd name="T44" fmla="*/ 0 w 798"/>
                <a:gd name="T45" fmla="*/ 0 h 1055"/>
                <a:gd name="T46" fmla="*/ 0 w 798"/>
                <a:gd name="T47" fmla="*/ 0 h 1055"/>
                <a:gd name="T48" fmla="*/ 0 w 798"/>
                <a:gd name="T49" fmla="*/ 0 h 1055"/>
                <a:gd name="T50" fmla="*/ 0 w 798"/>
                <a:gd name="T51" fmla="*/ 0 h 1055"/>
                <a:gd name="T52" fmla="*/ 0 w 798"/>
                <a:gd name="T53" fmla="*/ 0 h 1055"/>
                <a:gd name="T54" fmla="*/ 0 w 798"/>
                <a:gd name="T55" fmla="*/ 0 h 1055"/>
                <a:gd name="T56" fmla="*/ 0 w 798"/>
                <a:gd name="T57" fmla="*/ 0 h 1055"/>
                <a:gd name="T58" fmla="*/ 0 w 798"/>
                <a:gd name="T59" fmla="*/ 0 h 1055"/>
                <a:gd name="T60" fmla="*/ 0 w 798"/>
                <a:gd name="T61" fmla="*/ 0 h 1055"/>
                <a:gd name="T62" fmla="*/ 0 w 798"/>
                <a:gd name="T63" fmla="*/ 0 h 1055"/>
                <a:gd name="T64" fmla="*/ 0 w 798"/>
                <a:gd name="T65" fmla="*/ 0 h 1055"/>
                <a:gd name="T66" fmla="*/ 0 w 798"/>
                <a:gd name="T67" fmla="*/ 0 h 1055"/>
                <a:gd name="T68" fmla="*/ 0 w 798"/>
                <a:gd name="T69" fmla="*/ 0 h 1055"/>
                <a:gd name="T70" fmla="*/ 0 w 798"/>
                <a:gd name="T71" fmla="*/ 0 h 1055"/>
                <a:gd name="T72" fmla="*/ 0 w 798"/>
                <a:gd name="T73" fmla="*/ 0 h 1055"/>
                <a:gd name="T74" fmla="*/ 0 w 798"/>
                <a:gd name="T75" fmla="*/ 0 h 1055"/>
                <a:gd name="T76" fmla="*/ 0 w 798"/>
                <a:gd name="T77" fmla="*/ 0 h 1055"/>
                <a:gd name="T78" fmla="*/ 0 w 798"/>
                <a:gd name="T79" fmla="*/ 0 h 1055"/>
                <a:gd name="T80" fmla="*/ 0 w 798"/>
                <a:gd name="T81" fmla="*/ 0 h 1055"/>
                <a:gd name="T82" fmla="*/ 0 w 798"/>
                <a:gd name="T83" fmla="*/ 0 h 1055"/>
                <a:gd name="T84" fmla="*/ 0 w 798"/>
                <a:gd name="T85" fmla="*/ 0 h 1055"/>
                <a:gd name="T86" fmla="*/ 0 w 798"/>
                <a:gd name="T87" fmla="*/ 0 h 1055"/>
                <a:gd name="T88" fmla="*/ 0 w 798"/>
                <a:gd name="T89" fmla="*/ 0 h 1055"/>
                <a:gd name="T90" fmla="*/ 0 w 798"/>
                <a:gd name="T91" fmla="*/ 0 h 1055"/>
                <a:gd name="T92" fmla="*/ 0 w 798"/>
                <a:gd name="T93" fmla="*/ 0 h 1055"/>
                <a:gd name="T94" fmla="*/ 0 w 798"/>
                <a:gd name="T95" fmla="*/ 0 h 1055"/>
                <a:gd name="T96" fmla="*/ 0 w 798"/>
                <a:gd name="T97" fmla="*/ 0 h 1055"/>
                <a:gd name="T98" fmla="*/ 0 w 798"/>
                <a:gd name="T99" fmla="*/ 0 h 1055"/>
                <a:gd name="T100" fmla="*/ 0 w 798"/>
                <a:gd name="T101" fmla="*/ 0 h 10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98"/>
                <a:gd name="T154" fmla="*/ 0 h 1055"/>
                <a:gd name="T155" fmla="*/ 798 w 798"/>
                <a:gd name="T156" fmla="*/ 1055 h 10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98" h="1055">
                  <a:moveTo>
                    <a:pt x="0" y="352"/>
                  </a:moveTo>
                  <a:lnTo>
                    <a:pt x="34" y="334"/>
                  </a:lnTo>
                  <a:lnTo>
                    <a:pt x="67" y="316"/>
                  </a:lnTo>
                  <a:lnTo>
                    <a:pt x="97" y="300"/>
                  </a:lnTo>
                  <a:lnTo>
                    <a:pt x="130" y="279"/>
                  </a:lnTo>
                  <a:lnTo>
                    <a:pt x="162" y="261"/>
                  </a:lnTo>
                  <a:lnTo>
                    <a:pt x="196" y="243"/>
                  </a:lnTo>
                  <a:lnTo>
                    <a:pt x="227" y="225"/>
                  </a:lnTo>
                  <a:lnTo>
                    <a:pt x="259" y="205"/>
                  </a:lnTo>
                  <a:lnTo>
                    <a:pt x="292" y="188"/>
                  </a:lnTo>
                  <a:lnTo>
                    <a:pt x="324" y="170"/>
                  </a:lnTo>
                  <a:lnTo>
                    <a:pt x="355" y="152"/>
                  </a:lnTo>
                  <a:lnTo>
                    <a:pt x="389" y="132"/>
                  </a:lnTo>
                  <a:lnTo>
                    <a:pt x="421" y="114"/>
                  </a:lnTo>
                  <a:lnTo>
                    <a:pt x="454" y="97"/>
                  </a:lnTo>
                  <a:lnTo>
                    <a:pt x="484" y="77"/>
                  </a:lnTo>
                  <a:lnTo>
                    <a:pt x="517" y="59"/>
                  </a:lnTo>
                  <a:lnTo>
                    <a:pt x="530" y="51"/>
                  </a:lnTo>
                  <a:lnTo>
                    <a:pt x="543" y="46"/>
                  </a:lnTo>
                  <a:lnTo>
                    <a:pt x="555" y="39"/>
                  </a:lnTo>
                  <a:lnTo>
                    <a:pt x="571" y="31"/>
                  </a:lnTo>
                  <a:lnTo>
                    <a:pt x="583" y="23"/>
                  </a:lnTo>
                  <a:lnTo>
                    <a:pt x="596" y="16"/>
                  </a:lnTo>
                  <a:lnTo>
                    <a:pt x="608" y="8"/>
                  </a:lnTo>
                  <a:lnTo>
                    <a:pt x="621" y="0"/>
                  </a:lnTo>
                  <a:lnTo>
                    <a:pt x="798" y="671"/>
                  </a:lnTo>
                  <a:lnTo>
                    <a:pt x="768" y="691"/>
                  </a:lnTo>
                  <a:lnTo>
                    <a:pt x="740" y="714"/>
                  </a:lnTo>
                  <a:lnTo>
                    <a:pt x="709" y="735"/>
                  </a:lnTo>
                  <a:lnTo>
                    <a:pt x="679" y="757"/>
                  </a:lnTo>
                  <a:lnTo>
                    <a:pt x="648" y="777"/>
                  </a:lnTo>
                  <a:lnTo>
                    <a:pt x="618" y="798"/>
                  </a:lnTo>
                  <a:lnTo>
                    <a:pt x="588" y="818"/>
                  </a:lnTo>
                  <a:lnTo>
                    <a:pt x="557" y="840"/>
                  </a:lnTo>
                  <a:lnTo>
                    <a:pt x="525" y="861"/>
                  </a:lnTo>
                  <a:lnTo>
                    <a:pt x="494" y="881"/>
                  </a:lnTo>
                  <a:lnTo>
                    <a:pt x="464" y="901"/>
                  </a:lnTo>
                  <a:lnTo>
                    <a:pt x="431" y="921"/>
                  </a:lnTo>
                  <a:lnTo>
                    <a:pt x="399" y="942"/>
                  </a:lnTo>
                  <a:lnTo>
                    <a:pt x="368" y="962"/>
                  </a:lnTo>
                  <a:lnTo>
                    <a:pt x="335" y="982"/>
                  </a:lnTo>
                  <a:lnTo>
                    <a:pt x="302" y="1002"/>
                  </a:lnTo>
                  <a:lnTo>
                    <a:pt x="290" y="1010"/>
                  </a:lnTo>
                  <a:lnTo>
                    <a:pt x="274" y="1015"/>
                  </a:lnTo>
                  <a:lnTo>
                    <a:pt x="261" y="1023"/>
                  </a:lnTo>
                  <a:lnTo>
                    <a:pt x="247" y="1027"/>
                  </a:lnTo>
                  <a:lnTo>
                    <a:pt x="233" y="1035"/>
                  </a:lnTo>
                  <a:lnTo>
                    <a:pt x="219" y="1043"/>
                  </a:lnTo>
                  <a:lnTo>
                    <a:pt x="206" y="1047"/>
                  </a:lnTo>
                  <a:lnTo>
                    <a:pt x="191" y="1055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F7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5" name="Freeform 161"/>
            <p:cNvSpPr>
              <a:spLocks/>
            </p:cNvSpPr>
            <p:nvPr/>
          </p:nvSpPr>
          <p:spPr bwMode="auto">
            <a:xfrm>
              <a:off x="4639" y="2895"/>
              <a:ext cx="66" cy="97"/>
            </a:xfrm>
            <a:custGeom>
              <a:avLst/>
              <a:gdLst>
                <a:gd name="T0" fmla="*/ 0 w 759"/>
                <a:gd name="T1" fmla="*/ 0 h 1120"/>
                <a:gd name="T2" fmla="*/ 0 w 759"/>
                <a:gd name="T3" fmla="*/ 0 h 1120"/>
                <a:gd name="T4" fmla="*/ 0 w 759"/>
                <a:gd name="T5" fmla="*/ 0 h 1120"/>
                <a:gd name="T6" fmla="*/ 0 w 759"/>
                <a:gd name="T7" fmla="*/ 0 h 1120"/>
                <a:gd name="T8" fmla="*/ 0 w 759"/>
                <a:gd name="T9" fmla="*/ 0 h 1120"/>
                <a:gd name="T10" fmla="*/ 0 w 759"/>
                <a:gd name="T11" fmla="*/ 0 h 1120"/>
                <a:gd name="T12" fmla="*/ 0 w 759"/>
                <a:gd name="T13" fmla="*/ 0 h 1120"/>
                <a:gd name="T14" fmla="*/ 0 w 759"/>
                <a:gd name="T15" fmla="*/ 0 h 1120"/>
                <a:gd name="T16" fmla="*/ 0 w 759"/>
                <a:gd name="T17" fmla="*/ 0 h 1120"/>
                <a:gd name="T18" fmla="*/ 0 w 759"/>
                <a:gd name="T19" fmla="*/ 0 h 1120"/>
                <a:gd name="T20" fmla="*/ 0 w 759"/>
                <a:gd name="T21" fmla="*/ 0 h 1120"/>
                <a:gd name="T22" fmla="*/ 0 w 759"/>
                <a:gd name="T23" fmla="*/ 0 h 1120"/>
                <a:gd name="T24" fmla="*/ 0 w 759"/>
                <a:gd name="T25" fmla="*/ 0 h 1120"/>
                <a:gd name="T26" fmla="*/ 0 w 759"/>
                <a:gd name="T27" fmla="*/ 0 h 1120"/>
                <a:gd name="T28" fmla="*/ 0 w 759"/>
                <a:gd name="T29" fmla="*/ 0 h 1120"/>
                <a:gd name="T30" fmla="*/ 0 w 759"/>
                <a:gd name="T31" fmla="*/ 0 h 1120"/>
                <a:gd name="T32" fmla="*/ 0 w 759"/>
                <a:gd name="T33" fmla="*/ 0 h 1120"/>
                <a:gd name="T34" fmla="*/ 0 w 759"/>
                <a:gd name="T35" fmla="*/ 0 h 1120"/>
                <a:gd name="T36" fmla="*/ 0 w 759"/>
                <a:gd name="T37" fmla="*/ 0 h 1120"/>
                <a:gd name="T38" fmla="*/ 0 w 759"/>
                <a:gd name="T39" fmla="*/ 0 h 1120"/>
                <a:gd name="T40" fmla="*/ 0 w 759"/>
                <a:gd name="T41" fmla="*/ 0 h 1120"/>
                <a:gd name="T42" fmla="*/ 0 w 759"/>
                <a:gd name="T43" fmla="*/ 0 h 1120"/>
                <a:gd name="T44" fmla="*/ 0 w 759"/>
                <a:gd name="T45" fmla="*/ 0 h 1120"/>
                <a:gd name="T46" fmla="*/ 0 w 759"/>
                <a:gd name="T47" fmla="*/ 0 h 1120"/>
                <a:gd name="T48" fmla="*/ 0 w 759"/>
                <a:gd name="T49" fmla="*/ 0 h 1120"/>
                <a:gd name="T50" fmla="*/ 0 w 759"/>
                <a:gd name="T51" fmla="*/ 0 h 1120"/>
                <a:gd name="T52" fmla="*/ 0 w 759"/>
                <a:gd name="T53" fmla="*/ 0 h 1120"/>
                <a:gd name="T54" fmla="*/ 0 w 759"/>
                <a:gd name="T55" fmla="*/ 0 h 1120"/>
                <a:gd name="T56" fmla="*/ 0 w 759"/>
                <a:gd name="T57" fmla="*/ 0 h 1120"/>
                <a:gd name="T58" fmla="*/ 0 w 759"/>
                <a:gd name="T59" fmla="*/ 0 h 1120"/>
                <a:gd name="T60" fmla="*/ 0 w 759"/>
                <a:gd name="T61" fmla="*/ 0 h 1120"/>
                <a:gd name="T62" fmla="*/ 0 w 759"/>
                <a:gd name="T63" fmla="*/ 0 h 1120"/>
                <a:gd name="T64" fmla="*/ 0 w 759"/>
                <a:gd name="T65" fmla="*/ 0 h 1120"/>
                <a:gd name="T66" fmla="*/ 0 w 759"/>
                <a:gd name="T67" fmla="*/ 0 h 1120"/>
                <a:gd name="T68" fmla="*/ 0 w 759"/>
                <a:gd name="T69" fmla="*/ 0 h 1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9"/>
                <a:gd name="T106" fmla="*/ 0 h 1120"/>
                <a:gd name="T107" fmla="*/ 759 w 759"/>
                <a:gd name="T108" fmla="*/ 1120 h 1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9" h="1120">
                  <a:moveTo>
                    <a:pt x="0" y="449"/>
                  </a:moveTo>
                  <a:lnTo>
                    <a:pt x="41" y="427"/>
                  </a:lnTo>
                  <a:lnTo>
                    <a:pt x="78" y="401"/>
                  </a:lnTo>
                  <a:lnTo>
                    <a:pt x="116" y="376"/>
                  </a:lnTo>
                  <a:lnTo>
                    <a:pt x="157" y="350"/>
                  </a:lnTo>
                  <a:lnTo>
                    <a:pt x="195" y="326"/>
                  </a:lnTo>
                  <a:lnTo>
                    <a:pt x="233" y="298"/>
                  </a:lnTo>
                  <a:lnTo>
                    <a:pt x="270" y="269"/>
                  </a:lnTo>
                  <a:lnTo>
                    <a:pt x="309" y="242"/>
                  </a:lnTo>
                  <a:lnTo>
                    <a:pt x="344" y="214"/>
                  </a:lnTo>
                  <a:lnTo>
                    <a:pt x="382" y="184"/>
                  </a:lnTo>
                  <a:lnTo>
                    <a:pt x="418" y="156"/>
                  </a:lnTo>
                  <a:lnTo>
                    <a:pt x="453" y="126"/>
                  </a:lnTo>
                  <a:lnTo>
                    <a:pt x="489" y="93"/>
                  </a:lnTo>
                  <a:lnTo>
                    <a:pt x="524" y="63"/>
                  </a:lnTo>
                  <a:lnTo>
                    <a:pt x="556" y="32"/>
                  </a:lnTo>
                  <a:lnTo>
                    <a:pt x="590" y="0"/>
                  </a:lnTo>
                  <a:lnTo>
                    <a:pt x="759" y="621"/>
                  </a:lnTo>
                  <a:lnTo>
                    <a:pt x="726" y="654"/>
                  </a:lnTo>
                  <a:lnTo>
                    <a:pt x="691" y="688"/>
                  </a:lnTo>
                  <a:lnTo>
                    <a:pt x="657" y="720"/>
                  </a:lnTo>
                  <a:lnTo>
                    <a:pt x="623" y="753"/>
                  </a:lnTo>
                  <a:lnTo>
                    <a:pt x="587" y="786"/>
                  </a:lnTo>
                  <a:lnTo>
                    <a:pt x="552" y="816"/>
                  </a:lnTo>
                  <a:lnTo>
                    <a:pt x="516" y="850"/>
                  </a:lnTo>
                  <a:lnTo>
                    <a:pt x="481" y="880"/>
                  </a:lnTo>
                  <a:lnTo>
                    <a:pt x="443" y="910"/>
                  </a:lnTo>
                  <a:lnTo>
                    <a:pt x="408" y="943"/>
                  </a:lnTo>
                  <a:lnTo>
                    <a:pt x="369" y="973"/>
                  </a:lnTo>
                  <a:lnTo>
                    <a:pt x="331" y="1002"/>
                  </a:lnTo>
                  <a:lnTo>
                    <a:pt x="294" y="1032"/>
                  </a:lnTo>
                  <a:lnTo>
                    <a:pt x="256" y="1062"/>
                  </a:lnTo>
                  <a:lnTo>
                    <a:pt x="215" y="1093"/>
                  </a:lnTo>
                  <a:lnTo>
                    <a:pt x="177" y="1120"/>
                  </a:lnTo>
                  <a:lnTo>
                    <a:pt x="0" y="449"/>
                  </a:lnTo>
                  <a:close/>
                </a:path>
              </a:pathLst>
            </a:custGeom>
            <a:solidFill>
              <a:srgbClr val="FF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6" name="Freeform 162"/>
            <p:cNvSpPr>
              <a:spLocks/>
            </p:cNvSpPr>
            <p:nvPr/>
          </p:nvSpPr>
          <p:spPr bwMode="auto">
            <a:xfrm>
              <a:off x="4691" y="2834"/>
              <a:ext cx="61" cy="115"/>
            </a:xfrm>
            <a:custGeom>
              <a:avLst/>
              <a:gdLst>
                <a:gd name="T0" fmla="*/ 0 w 703"/>
                <a:gd name="T1" fmla="*/ 0 h 1322"/>
                <a:gd name="T2" fmla="*/ 0 w 703"/>
                <a:gd name="T3" fmla="*/ 0 h 1322"/>
                <a:gd name="T4" fmla="*/ 0 w 703"/>
                <a:gd name="T5" fmla="*/ 0 h 1322"/>
                <a:gd name="T6" fmla="*/ 0 w 703"/>
                <a:gd name="T7" fmla="*/ 0 h 1322"/>
                <a:gd name="T8" fmla="*/ 0 w 703"/>
                <a:gd name="T9" fmla="*/ 0 h 1322"/>
                <a:gd name="T10" fmla="*/ 0 w 703"/>
                <a:gd name="T11" fmla="*/ 0 h 1322"/>
                <a:gd name="T12" fmla="*/ 0 w 703"/>
                <a:gd name="T13" fmla="*/ 0 h 1322"/>
                <a:gd name="T14" fmla="*/ 0 w 703"/>
                <a:gd name="T15" fmla="*/ 0 h 1322"/>
                <a:gd name="T16" fmla="*/ 0 w 703"/>
                <a:gd name="T17" fmla="*/ 0 h 1322"/>
                <a:gd name="T18" fmla="*/ 0 w 703"/>
                <a:gd name="T19" fmla="*/ 0 h 1322"/>
                <a:gd name="T20" fmla="*/ 0 w 703"/>
                <a:gd name="T21" fmla="*/ 0 h 1322"/>
                <a:gd name="T22" fmla="*/ 0 w 703"/>
                <a:gd name="T23" fmla="*/ 0 h 1322"/>
                <a:gd name="T24" fmla="*/ 0 w 703"/>
                <a:gd name="T25" fmla="*/ 0 h 1322"/>
                <a:gd name="T26" fmla="*/ 0 w 703"/>
                <a:gd name="T27" fmla="*/ 0 h 1322"/>
                <a:gd name="T28" fmla="*/ 0 w 703"/>
                <a:gd name="T29" fmla="*/ 0 h 1322"/>
                <a:gd name="T30" fmla="*/ 0 w 703"/>
                <a:gd name="T31" fmla="*/ 0 h 1322"/>
                <a:gd name="T32" fmla="*/ 0 w 703"/>
                <a:gd name="T33" fmla="*/ 0 h 1322"/>
                <a:gd name="T34" fmla="*/ 0 w 703"/>
                <a:gd name="T35" fmla="*/ 0 h 1322"/>
                <a:gd name="T36" fmla="*/ 0 w 703"/>
                <a:gd name="T37" fmla="*/ 0 h 1322"/>
                <a:gd name="T38" fmla="*/ 0 w 703"/>
                <a:gd name="T39" fmla="*/ 0 h 1322"/>
                <a:gd name="T40" fmla="*/ 0 w 703"/>
                <a:gd name="T41" fmla="*/ 0 h 1322"/>
                <a:gd name="T42" fmla="*/ 0 w 703"/>
                <a:gd name="T43" fmla="*/ 0 h 1322"/>
                <a:gd name="T44" fmla="*/ 0 w 703"/>
                <a:gd name="T45" fmla="*/ 0 h 1322"/>
                <a:gd name="T46" fmla="*/ 0 w 703"/>
                <a:gd name="T47" fmla="*/ 0 h 1322"/>
                <a:gd name="T48" fmla="*/ 0 w 703"/>
                <a:gd name="T49" fmla="*/ 0 h 1322"/>
                <a:gd name="T50" fmla="*/ 0 w 703"/>
                <a:gd name="T51" fmla="*/ 0 h 1322"/>
                <a:gd name="T52" fmla="*/ 0 w 703"/>
                <a:gd name="T53" fmla="*/ 0 h 1322"/>
                <a:gd name="T54" fmla="*/ 0 w 703"/>
                <a:gd name="T55" fmla="*/ 0 h 1322"/>
                <a:gd name="T56" fmla="*/ 0 w 703"/>
                <a:gd name="T57" fmla="*/ 0 h 1322"/>
                <a:gd name="T58" fmla="*/ 0 w 703"/>
                <a:gd name="T59" fmla="*/ 0 h 1322"/>
                <a:gd name="T60" fmla="*/ 0 w 703"/>
                <a:gd name="T61" fmla="*/ 0 h 1322"/>
                <a:gd name="T62" fmla="*/ 0 w 703"/>
                <a:gd name="T63" fmla="*/ 0 h 1322"/>
                <a:gd name="T64" fmla="*/ 0 w 703"/>
                <a:gd name="T65" fmla="*/ 0 h 1322"/>
                <a:gd name="T66" fmla="*/ 0 w 703"/>
                <a:gd name="T67" fmla="*/ 0 h 1322"/>
                <a:gd name="T68" fmla="*/ 0 w 703"/>
                <a:gd name="T69" fmla="*/ 0 h 13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03"/>
                <a:gd name="T106" fmla="*/ 0 h 1322"/>
                <a:gd name="T107" fmla="*/ 703 w 703"/>
                <a:gd name="T108" fmla="*/ 1322 h 132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03" h="1322">
                  <a:moveTo>
                    <a:pt x="0" y="701"/>
                  </a:moveTo>
                  <a:lnTo>
                    <a:pt x="47" y="652"/>
                  </a:lnTo>
                  <a:lnTo>
                    <a:pt x="93" y="604"/>
                  </a:lnTo>
                  <a:lnTo>
                    <a:pt x="136" y="557"/>
                  </a:lnTo>
                  <a:lnTo>
                    <a:pt x="179" y="506"/>
                  </a:lnTo>
                  <a:lnTo>
                    <a:pt x="219" y="455"/>
                  </a:lnTo>
                  <a:lnTo>
                    <a:pt x="260" y="405"/>
                  </a:lnTo>
                  <a:lnTo>
                    <a:pt x="296" y="351"/>
                  </a:lnTo>
                  <a:lnTo>
                    <a:pt x="331" y="298"/>
                  </a:lnTo>
                  <a:lnTo>
                    <a:pt x="357" y="263"/>
                  </a:lnTo>
                  <a:lnTo>
                    <a:pt x="385" y="227"/>
                  </a:lnTo>
                  <a:lnTo>
                    <a:pt x="410" y="189"/>
                  </a:lnTo>
                  <a:lnTo>
                    <a:pt x="432" y="152"/>
                  </a:lnTo>
                  <a:lnTo>
                    <a:pt x="458" y="116"/>
                  </a:lnTo>
                  <a:lnTo>
                    <a:pt x="480" y="78"/>
                  </a:lnTo>
                  <a:lnTo>
                    <a:pt x="503" y="37"/>
                  </a:lnTo>
                  <a:lnTo>
                    <a:pt x="527" y="0"/>
                  </a:lnTo>
                  <a:lnTo>
                    <a:pt x="703" y="658"/>
                  </a:lnTo>
                  <a:lnTo>
                    <a:pt x="653" y="725"/>
                  </a:lnTo>
                  <a:lnTo>
                    <a:pt x="604" y="794"/>
                  </a:lnTo>
                  <a:lnTo>
                    <a:pt x="554" y="860"/>
                  </a:lnTo>
                  <a:lnTo>
                    <a:pt x="503" y="925"/>
                  </a:lnTo>
                  <a:lnTo>
                    <a:pt x="452" y="988"/>
                  </a:lnTo>
                  <a:lnTo>
                    <a:pt x="405" y="1051"/>
                  </a:lnTo>
                  <a:lnTo>
                    <a:pt x="354" y="1116"/>
                  </a:lnTo>
                  <a:lnTo>
                    <a:pt x="306" y="1176"/>
                  </a:lnTo>
                  <a:lnTo>
                    <a:pt x="288" y="1193"/>
                  </a:lnTo>
                  <a:lnTo>
                    <a:pt x="273" y="1213"/>
                  </a:lnTo>
                  <a:lnTo>
                    <a:pt x="255" y="1231"/>
                  </a:lnTo>
                  <a:lnTo>
                    <a:pt x="237" y="1249"/>
                  </a:lnTo>
                  <a:lnTo>
                    <a:pt x="219" y="1270"/>
                  </a:lnTo>
                  <a:lnTo>
                    <a:pt x="205" y="1288"/>
                  </a:lnTo>
                  <a:lnTo>
                    <a:pt x="187" y="1304"/>
                  </a:lnTo>
                  <a:lnTo>
                    <a:pt x="169" y="1322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FF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7" name="Freeform 163"/>
            <p:cNvSpPr>
              <a:spLocks/>
            </p:cNvSpPr>
            <p:nvPr/>
          </p:nvSpPr>
          <p:spPr bwMode="auto">
            <a:xfrm>
              <a:off x="4736" y="2748"/>
              <a:ext cx="57" cy="143"/>
            </a:xfrm>
            <a:custGeom>
              <a:avLst/>
              <a:gdLst>
                <a:gd name="T0" fmla="*/ 0 w 652"/>
                <a:gd name="T1" fmla="*/ 0 h 1652"/>
                <a:gd name="T2" fmla="*/ 0 w 652"/>
                <a:gd name="T3" fmla="*/ 0 h 1652"/>
                <a:gd name="T4" fmla="*/ 0 w 652"/>
                <a:gd name="T5" fmla="*/ 0 h 1652"/>
                <a:gd name="T6" fmla="*/ 0 w 652"/>
                <a:gd name="T7" fmla="*/ 0 h 1652"/>
                <a:gd name="T8" fmla="*/ 0 w 652"/>
                <a:gd name="T9" fmla="*/ 0 h 1652"/>
                <a:gd name="T10" fmla="*/ 0 w 652"/>
                <a:gd name="T11" fmla="*/ 0 h 1652"/>
                <a:gd name="T12" fmla="*/ 0 w 652"/>
                <a:gd name="T13" fmla="*/ 0 h 1652"/>
                <a:gd name="T14" fmla="*/ 0 w 652"/>
                <a:gd name="T15" fmla="*/ 0 h 1652"/>
                <a:gd name="T16" fmla="*/ 0 w 652"/>
                <a:gd name="T17" fmla="*/ 0 h 1652"/>
                <a:gd name="T18" fmla="*/ 0 w 652"/>
                <a:gd name="T19" fmla="*/ 0 h 1652"/>
                <a:gd name="T20" fmla="*/ 0 w 652"/>
                <a:gd name="T21" fmla="*/ 0 h 1652"/>
                <a:gd name="T22" fmla="*/ 0 w 652"/>
                <a:gd name="T23" fmla="*/ 0 h 1652"/>
                <a:gd name="T24" fmla="*/ 0 w 652"/>
                <a:gd name="T25" fmla="*/ 0 h 1652"/>
                <a:gd name="T26" fmla="*/ 0 w 652"/>
                <a:gd name="T27" fmla="*/ 0 h 1652"/>
                <a:gd name="T28" fmla="*/ 0 w 652"/>
                <a:gd name="T29" fmla="*/ 0 h 1652"/>
                <a:gd name="T30" fmla="*/ 0 w 652"/>
                <a:gd name="T31" fmla="*/ 0 h 1652"/>
                <a:gd name="T32" fmla="*/ 0 w 652"/>
                <a:gd name="T33" fmla="*/ 0 h 1652"/>
                <a:gd name="T34" fmla="*/ 0 w 652"/>
                <a:gd name="T35" fmla="*/ 0 h 1652"/>
                <a:gd name="T36" fmla="*/ 0 w 652"/>
                <a:gd name="T37" fmla="*/ 0 h 1652"/>
                <a:gd name="T38" fmla="*/ 0 w 652"/>
                <a:gd name="T39" fmla="*/ 0 h 1652"/>
                <a:gd name="T40" fmla="*/ 0 w 652"/>
                <a:gd name="T41" fmla="*/ 0 h 1652"/>
                <a:gd name="T42" fmla="*/ 0 w 652"/>
                <a:gd name="T43" fmla="*/ 0 h 1652"/>
                <a:gd name="T44" fmla="*/ 0 w 652"/>
                <a:gd name="T45" fmla="*/ 0 h 1652"/>
                <a:gd name="T46" fmla="*/ 0 w 652"/>
                <a:gd name="T47" fmla="*/ 0 h 1652"/>
                <a:gd name="T48" fmla="*/ 0 w 652"/>
                <a:gd name="T49" fmla="*/ 0 h 1652"/>
                <a:gd name="T50" fmla="*/ 0 w 652"/>
                <a:gd name="T51" fmla="*/ 0 h 1652"/>
                <a:gd name="T52" fmla="*/ 0 w 652"/>
                <a:gd name="T53" fmla="*/ 0 h 1652"/>
                <a:gd name="T54" fmla="*/ 0 w 652"/>
                <a:gd name="T55" fmla="*/ 0 h 1652"/>
                <a:gd name="T56" fmla="*/ 0 w 652"/>
                <a:gd name="T57" fmla="*/ 0 h 1652"/>
                <a:gd name="T58" fmla="*/ 0 w 652"/>
                <a:gd name="T59" fmla="*/ 0 h 1652"/>
                <a:gd name="T60" fmla="*/ 0 w 652"/>
                <a:gd name="T61" fmla="*/ 0 h 1652"/>
                <a:gd name="T62" fmla="*/ 0 w 652"/>
                <a:gd name="T63" fmla="*/ 0 h 1652"/>
                <a:gd name="T64" fmla="*/ 0 w 652"/>
                <a:gd name="T65" fmla="*/ 0 h 1652"/>
                <a:gd name="T66" fmla="*/ 0 w 652"/>
                <a:gd name="T67" fmla="*/ 0 h 1652"/>
                <a:gd name="T68" fmla="*/ 0 w 652"/>
                <a:gd name="T69" fmla="*/ 0 h 16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52"/>
                <a:gd name="T106" fmla="*/ 0 h 1652"/>
                <a:gd name="T107" fmla="*/ 652 w 652"/>
                <a:gd name="T108" fmla="*/ 1652 h 16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52" h="1652">
                  <a:moveTo>
                    <a:pt x="0" y="994"/>
                  </a:moveTo>
                  <a:lnTo>
                    <a:pt x="32" y="936"/>
                  </a:lnTo>
                  <a:lnTo>
                    <a:pt x="63" y="877"/>
                  </a:lnTo>
                  <a:lnTo>
                    <a:pt x="93" y="816"/>
                  </a:lnTo>
                  <a:lnTo>
                    <a:pt x="121" y="756"/>
                  </a:lnTo>
                  <a:lnTo>
                    <a:pt x="148" y="695"/>
                  </a:lnTo>
                  <a:lnTo>
                    <a:pt x="178" y="634"/>
                  </a:lnTo>
                  <a:lnTo>
                    <a:pt x="204" y="571"/>
                  </a:lnTo>
                  <a:lnTo>
                    <a:pt x="232" y="508"/>
                  </a:lnTo>
                  <a:lnTo>
                    <a:pt x="259" y="445"/>
                  </a:lnTo>
                  <a:lnTo>
                    <a:pt x="285" y="381"/>
                  </a:lnTo>
                  <a:lnTo>
                    <a:pt x="313" y="318"/>
                  </a:lnTo>
                  <a:lnTo>
                    <a:pt x="338" y="255"/>
                  </a:lnTo>
                  <a:lnTo>
                    <a:pt x="364" y="192"/>
                  </a:lnTo>
                  <a:lnTo>
                    <a:pt x="391" y="126"/>
                  </a:lnTo>
                  <a:lnTo>
                    <a:pt x="417" y="63"/>
                  </a:lnTo>
                  <a:lnTo>
                    <a:pt x="444" y="0"/>
                  </a:lnTo>
                  <a:lnTo>
                    <a:pt x="652" y="768"/>
                  </a:lnTo>
                  <a:lnTo>
                    <a:pt x="644" y="792"/>
                  </a:lnTo>
                  <a:lnTo>
                    <a:pt x="634" y="814"/>
                  </a:lnTo>
                  <a:lnTo>
                    <a:pt x="624" y="837"/>
                  </a:lnTo>
                  <a:lnTo>
                    <a:pt x="616" y="859"/>
                  </a:lnTo>
                  <a:lnTo>
                    <a:pt x="606" y="883"/>
                  </a:lnTo>
                  <a:lnTo>
                    <a:pt x="596" y="905"/>
                  </a:lnTo>
                  <a:lnTo>
                    <a:pt x="586" y="925"/>
                  </a:lnTo>
                  <a:lnTo>
                    <a:pt x="576" y="948"/>
                  </a:lnTo>
                  <a:lnTo>
                    <a:pt x="535" y="1041"/>
                  </a:lnTo>
                  <a:lnTo>
                    <a:pt x="490" y="1136"/>
                  </a:lnTo>
                  <a:lnTo>
                    <a:pt x="442" y="1223"/>
                  </a:lnTo>
                  <a:lnTo>
                    <a:pt x="394" y="1312"/>
                  </a:lnTo>
                  <a:lnTo>
                    <a:pt x="340" y="1401"/>
                  </a:lnTo>
                  <a:lnTo>
                    <a:pt x="288" y="1484"/>
                  </a:lnTo>
                  <a:lnTo>
                    <a:pt x="232" y="1568"/>
                  </a:lnTo>
                  <a:lnTo>
                    <a:pt x="176" y="1652"/>
                  </a:lnTo>
                  <a:lnTo>
                    <a:pt x="0" y="99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8" name="Freeform 164"/>
            <p:cNvSpPr>
              <a:spLocks/>
            </p:cNvSpPr>
            <p:nvPr/>
          </p:nvSpPr>
          <p:spPr bwMode="auto">
            <a:xfrm>
              <a:off x="4775" y="2672"/>
              <a:ext cx="51" cy="143"/>
            </a:xfrm>
            <a:custGeom>
              <a:avLst/>
              <a:gdLst>
                <a:gd name="T0" fmla="*/ 0 w 597"/>
                <a:gd name="T1" fmla="*/ 0 h 1644"/>
                <a:gd name="T2" fmla="*/ 0 w 597"/>
                <a:gd name="T3" fmla="*/ 0 h 1644"/>
                <a:gd name="T4" fmla="*/ 0 w 597"/>
                <a:gd name="T5" fmla="*/ 0 h 1644"/>
                <a:gd name="T6" fmla="*/ 0 w 597"/>
                <a:gd name="T7" fmla="*/ 0 h 1644"/>
                <a:gd name="T8" fmla="*/ 0 w 597"/>
                <a:gd name="T9" fmla="*/ 0 h 1644"/>
                <a:gd name="T10" fmla="*/ 0 w 597"/>
                <a:gd name="T11" fmla="*/ 0 h 1644"/>
                <a:gd name="T12" fmla="*/ 0 w 597"/>
                <a:gd name="T13" fmla="*/ 0 h 1644"/>
                <a:gd name="T14" fmla="*/ 0 w 597"/>
                <a:gd name="T15" fmla="*/ 0 h 1644"/>
                <a:gd name="T16" fmla="*/ 0 w 597"/>
                <a:gd name="T17" fmla="*/ 0 h 1644"/>
                <a:gd name="T18" fmla="*/ 0 w 597"/>
                <a:gd name="T19" fmla="*/ 0 h 1644"/>
                <a:gd name="T20" fmla="*/ 0 w 597"/>
                <a:gd name="T21" fmla="*/ 0 h 1644"/>
                <a:gd name="T22" fmla="*/ 0 w 597"/>
                <a:gd name="T23" fmla="*/ 0 h 1644"/>
                <a:gd name="T24" fmla="*/ 0 w 597"/>
                <a:gd name="T25" fmla="*/ 0 h 1644"/>
                <a:gd name="T26" fmla="*/ 0 w 597"/>
                <a:gd name="T27" fmla="*/ 0 h 1644"/>
                <a:gd name="T28" fmla="*/ 0 w 597"/>
                <a:gd name="T29" fmla="*/ 0 h 1644"/>
                <a:gd name="T30" fmla="*/ 0 w 597"/>
                <a:gd name="T31" fmla="*/ 0 h 1644"/>
                <a:gd name="T32" fmla="*/ 0 w 597"/>
                <a:gd name="T33" fmla="*/ 0 h 1644"/>
                <a:gd name="T34" fmla="*/ 0 w 597"/>
                <a:gd name="T35" fmla="*/ 0 h 1644"/>
                <a:gd name="T36" fmla="*/ 0 w 597"/>
                <a:gd name="T37" fmla="*/ 0 h 1644"/>
                <a:gd name="T38" fmla="*/ 0 w 597"/>
                <a:gd name="T39" fmla="*/ 0 h 1644"/>
                <a:gd name="T40" fmla="*/ 0 w 597"/>
                <a:gd name="T41" fmla="*/ 0 h 1644"/>
                <a:gd name="T42" fmla="*/ 0 w 597"/>
                <a:gd name="T43" fmla="*/ 0 h 1644"/>
                <a:gd name="T44" fmla="*/ 0 w 597"/>
                <a:gd name="T45" fmla="*/ 0 h 1644"/>
                <a:gd name="T46" fmla="*/ 0 w 597"/>
                <a:gd name="T47" fmla="*/ 0 h 1644"/>
                <a:gd name="T48" fmla="*/ 0 w 597"/>
                <a:gd name="T49" fmla="*/ 0 h 1644"/>
                <a:gd name="T50" fmla="*/ 0 w 597"/>
                <a:gd name="T51" fmla="*/ 0 h 1644"/>
                <a:gd name="T52" fmla="*/ 0 w 597"/>
                <a:gd name="T53" fmla="*/ 0 h 16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97"/>
                <a:gd name="T82" fmla="*/ 0 h 1644"/>
                <a:gd name="T83" fmla="*/ 597 w 597"/>
                <a:gd name="T84" fmla="*/ 1644 h 16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97" h="1644">
                  <a:moveTo>
                    <a:pt x="0" y="876"/>
                  </a:moveTo>
                  <a:lnTo>
                    <a:pt x="36" y="789"/>
                  </a:lnTo>
                  <a:lnTo>
                    <a:pt x="74" y="704"/>
                  </a:lnTo>
                  <a:lnTo>
                    <a:pt x="115" y="617"/>
                  </a:lnTo>
                  <a:lnTo>
                    <a:pt x="155" y="534"/>
                  </a:lnTo>
                  <a:lnTo>
                    <a:pt x="196" y="451"/>
                  </a:lnTo>
                  <a:lnTo>
                    <a:pt x="241" y="370"/>
                  </a:lnTo>
                  <a:lnTo>
                    <a:pt x="287" y="289"/>
                  </a:lnTo>
                  <a:lnTo>
                    <a:pt x="334" y="210"/>
                  </a:lnTo>
                  <a:lnTo>
                    <a:pt x="350" y="182"/>
                  </a:lnTo>
                  <a:lnTo>
                    <a:pt x="364" y="155"/>
                  </a:lnTo>
                  <a:lnTo>
                    <a:pt x="382" y="129"/>
                  </a:lnTo>
                  <a:lnTo>
                    <a:pt x="398" y="101"/>
                  </a:lnTo>
                  <a:lnTo>
                    <a:pt x="418" y="76"/>
                  </a:lnTo>
                  <a:lnTo>
                    <a:pt x="435" y="51"/>
                  </a:lnTo>
                  <a:lnTo>
                    <a:pt x="456" y="26"/>
                  </a:lnTo>
                  <a:lnTo>
                    <a:pt x="476" y="0"/>
                  </a:lnTo>
                  <a:lnTo>
                    <a:pt x="597" y="448"/>
                  </a:lnTo>
                  <a:lnTo>
                    <a:pt x="542" y="599"/>
                  </a:lnTo>
                  <a:lnTo>
                    <a:pt x="492" y="751"/>
                  </a:lnTo>
                  <a:lnTo>
                    <a:pt x="443" y="901"/>
                  </a:lnTo>
                  <a:lnTo>
                    <a:pt x="400" y="1052"/>
                  </a:lnTo>
                  <a:lnTo>
                    <a:pt x="354" y="1202"/>
                  </a:lnTo>
                  <a:lnTo>
                    <a:pt x="309" y="1352"/>
                  </a:lnTo>
                  <a:lnTo>
                    <a:pt x="261" y="1500"/>
                  </a:lnTo>
                  <a:lnTo>
                    <a:pt x="208" y="1644"/>
                  </a:lnTo>
                  <a:lnTo>
                    <a:pt x="0" y="876"/>
                  </a:lnTo>
                  <a:close/>
                </a:path>
              </a:pathLst>
            </a:custGeom>
            <a:solidFill>
              <a:srgbClr val="FF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9" name="Freeform 165"/>
            <p:cNvSpPr>
              <a:spLocks/>
            </p:cNvSpPr>
            <p:nvPr/>
          </p:nvSpPr>
          <p:spPr bwMode="auto">
            <a:xfrm>
              <a:off x="4816" y="2633"/>
              <a:ext cx="56" cy="78"/>
            </a:xfrm>
            <a:custGeom>
              <a:avLst/>
              <a:gdLst>
                <a:gd name="T0" fmla="*/ 0 w 648"/>
                <a:gd name="T1" fmla="*/ 0 h 898"/>
                <a:gd name="T2" fmla="*/ 0 w 648"/>
                <a:gd name="T3" fmla="*/ 0 h 898"/>
                <a:gd name="T4" fmla="*/ 0 w 648"/>
                <a:gd name="T5" fmla="*/ 0 h 898"/>
                <a:gd name="T6" fmla="*/ 0 w 648"/>
                <a:gd name="T7" fmla="*/ 0 h 898"/>
                <a:gd name="T8" fmla="*/ 0 w 648"/>
                <a:gd name="T9" fmla="*/ 0 h 898"/>
                <a:gd name="T10" fmla="*/ 0 w 648"/>
                <a:gd name="T11" fmla="*/ 0 h 898"/>
                <a:gd name="T12" fmla="*/ 0 w 648"/>
                <a:gd name="T13" fmla="*/ 0 h 898"/>
                <a:gd name="T14" fmla="*/ 0 w 648"/>
                <a:gd name="T15" fmla="*/ 0 h 898"/>
                <a:gd name="T16" fmla="*/ 0 w 648"/>
                <a:gd name="T17" fmla="*/ 0 h 898"/>
                <a:gd name="T18" fmla="*/ 0 w 648"/>
                <a:gd name="T19" fmla="*/ 0 h 898"/>
                <a:gd name="T20" fmla="*/ 0 w 648"/>
                <a:gd name="T21" fmla="*/ 0 h 898"/>
                <a:gd name="T22" fmla="*/ 0 w 648"/>
                <a:gd name="T23" fmla="*/ 0 h 898"/>
                <a:gd name="T24" fmla="*/ 0 w 648"/>
                <a:gd name="T25" fmla="*/ 0 h 898"/>
                <a:gd name="T26" fmla="*/ 0 w 648"/>
                <a:gd name="T27" fmla="*/ 0 h 898"/>
                <a:gd name="T28" fmla="*/ 0 w 648"/>
                <a:gd name="T29" fmla="*/ 0 h 898"/>
                <a:gd name="T30" fmla="*/ 0 w 648"/>
                <a:gd name="T31" fmla="*/ 0 h 898"/>
                <a:gd name="T32" fmla="*/ 0 w 648"/>
                <a:gd name="T33" fmla="*/ 0 h 898"/>
                <a:gd name="T34" fmla="*/ 0 w 648"/>
                <a:gd name="T35" fmla="*/ 0 h 898"/>
                <a:gd name="T36" fmla="*/ 0 w 648"/>
                <a:gd name="T37" fmla="*/ 0 h 898"/>
                <a:gd name="T38" fmla="*/ 0 w 648"/>
                <a:gd name="T39" fmla="*/ 0 h 898"/>
                <a:gd name="T40" fmla="*/ 0 w 648"/>
                <a:gd name="T41" fmla="*/ 0 h 898"/>
                <a:gd name="T42" fmla="*/ 0 w 648"/>
                <a:gd name="T43" fmla="*/ 0 h 898"/>
                <a:gd name="T44" fmla="*/ 0 w 648"/>
                <a:gd name="T45" fmla="*/ 0 h 898"/>
                <a:gd name="T46" fmla="*/ 0 w 648"/>
                <a:gd name="T47" fmla="*/ 0 h 898"/>
                <a:gd name="T48" fmla="*/ 0 w 648"/>
                <a:gd name="T49" fmla="*/ 0 h 898"/>
                <a:gd name="T50" fmla="*/ 0 w 648"/>
                <a:gd name="T51" fmla="*/ 0 h 898"/>
                <a:gd name="T52" fmla="*/ 0 w 648"/>
                <a:gd name="T53" fmla="*/ 0 h 898"/>
                <a:gd name="T54" fmla="*/ 0 w 648"/>
                <a:gd name="T55" fmla="*/ 0 h 898"/>
                <a:gd name="T56" fmla="*/ 0 w 648"/>
                <a:gd name="T57" fmla="*/ 0 h 898"/>
                <a:gd name="T58" fmla="*/ 0 w 648"/>
                <a:gd name="T59" fmla="*/ 0 h 898"/>
                <a:gd name="T60" fmla="*/ 0 w 648"/>
                <a:gd name="T61" fmla="*/ 0 h 898"/>
                <a:gd name="T62" fmla="*/ 0 w 648"/>
                <a:gd name="T63" fmla="*/ 0 h 898"/>
                <a:gd name="T64" fmla="*/ 0 w 648"/>
                <a:gd name="T65" fmla="*/ 0 h 898"/>
                <a:gd name="T66" fmla="*/ 0 w 648"/>
                <a:gd name="T67" fmla="*/ 0 h 898"/>
                <a:gd name="T68" fmla="*/ 0 w 648"/>
                <a:gd name="T69" fmla="*/ 0 h 898"/>
                <a:gd name="T70" fmla="*/ 0 w 648"/>
                <a:gd name="T71" fmla="*/ 0 h 898"/>
                <a:gd name="T72" fmla="*/ 0 w 648"/>
                <a:gd name="T73" fmla="*/ 0 h 898"/>
                <a:gd name="T74" fmla="*/ 0 w 648"/>
                <a:gd name="T75" fmla="*/ 0 h 898"/>
                <a:gd name="T76" fmla="*/ 0 w 648"/>
                <a:gd name="T77" fmla="*/ 0 h 89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48"/>
                <a:gd name="T118" fmla="*/ 0 h 898"/>
                <a:gd name="T119" fmla="*/ 648 w 648"/>
                <a:gd name="T120" fmla="*/ 898 h 89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48" h="898">
                  <a:moveTo>
                    <a:pt x="0" y="450"/>
                  </a:moveTo>
                  <a:lnTo>
                    <a:pt x="34" y="415"/>
                  </a:lnTo>
                  <a:lnTo>
                    <a:pt x="66" y="379"/>
                  </a:lnTo>
                  <a:lnTo>
                    <a:pt x="101" y="344"/>
                  </a:lnTo>
                  <a:lnTo>
                    <a:pt x="137" y="312"/>
                  </a:lnTo>
                  <a:lnTo>
                    <a:pt x="172" y="278"/>
                  </a:lnTo>
                  <a:lnTo>
                    <a:pt x="210" y="248"/>
                  </a:lnTo>
                  <a:lnTo>
                    <a:pt x="248" y="217"/>
                  </a:lnTo>
                  <a:lnTo>
                    <a:pt x="287" y="190"/>
                  </a:lnTo>
                  <a:lnTo>
                    <a:pt x="327" y="162"/>
                  </a:lnTo>
                  <a:lnTo>
                    <a:pt x="364" y="134"/>
                  </a:lnTo>
                  <a:lnTo>
                    <a:pt x="405" y="109"/>
                  </a:lnTo>
                  <a:lnTo>
                    <a:pt x="443" y="83"/>
                  </a:lnTo>
                  <a:lnTo>
                    <a:pt x="481" y="61"/>
                  </a:lnTo>
                  <a:lnTo>
                    <a:pt x="522" y="41"/>
                  </a:lnTo>
                  <a:lnTo>
                    <a:pt x="557" y="20"/>
                  </a:lnTo>
                  <a:lnTo>
                    <a:pt x="595" y="0"/>
                  </a:lnTo>
                  <a:lnTo>
                    <a:pt x="648" y="203"/>
                  </a:lnTo>
                  <a:lnTo>
                    <a:pt x="611" y="235"/>
                  </a:lnTo>
                  <a:lnTo>
                    <a:pt x="572" y="268"/>
                  </a:lnTo>
                  <a:lnTo>
                    <a:pt x="534" y="304"/>
                  </a:lnTo>
                  <a:lnTo>
                    <a:pt x="499" y="342"/>
                  </a:lnTo>
                  <a:lnTo>
                    <a:pt x="463" y="377"/>
                  </a:lnTo>
                  <a:lnTo>
                    <a:pt x="428" y="415"/>
                  </a:lnTo>
                  <a:lnTo>
                    <a:pt x="395" y="453"/>
                  </a:lnTo>
                  <a:lnTo>
                    <a:pt x="362" y="490"/>
                  </a:lnTo>
                  <a:lnTo>
                    <a:pt x="332" y="529"/>
                  </a:lnTo>
                  <a:lnTo>
                    <a:pt x="304" y="567"/>
                  </a:lnTo>
                  <a:lnTo>
                    <a:pt x="279" y="602"/>
                  </a:lnTo>
                  <a:lnTo>
                    <a:pt x="253" y="638"/>
                  </a:lnTo>
                  <a:lnTo>
                    <a:pt x="230" y="670"/>
                  </a:lnTo>
                  <a:lnTo>
                    <a:pt x="212" y="701"/>
                  </a:lnTo>
                  <a:lnTo>
                    <a:pt x="196" y="731"/>
                  </a:lnTo>
                  <a:lnTo>
                    <a:pt x="182" y="757"/>
                  </a:lnTo>
                  <a:lnTo>
                    <a:pt x="167" y="792"/>
                  </a:lnTo>
                  <a:lnTo>
                    <a:pt x="152" y="827"/>
                  </a:lnTo>
                  <a:lnTo>
                    <a:pt x="137" y="863"/>
                  </a:lnTo>
                  <a:lnTo>
                    <a:pt x="121" y="898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0" name="Freeform 166"/>
            <p:cNvSpPr>
              <a:spLocks/>
            </p:cNvSpPr>
            <p:nvPr/>
          </p:nvSpPr>
          <p:spPr bwMode="auto">
            <a:xfrm>
              <a:off x="4867" y="2609"/>
              <a:ext cx="59" cy="42"/>
            </a:xfrm>
            <a:custGeom>
              <a:avLst/>
              <a:gdLst>
                <a:gd name="T0" fmla="*/ 0 w 681"/>
                <a:gd name="T1" fmla="*/ 0 h 486"/>
                <a:gd name="T2" fmla="*/ 0 w 681"/>
                <a:gd name="T3" fmla="*/ 0 h 486"/>
                <a:gd name="T4" fmla="*/ 0 w 681"/>
                <a:gd name="T5" fmla="*/ 0 h 486"/>
                <a:gd name="T6" fmla="*/ 0 w 681"/>
                <a:gd name="T7" fmla="*/ 0 h 486"/>
                <a:gd name="T8" fmla="*/ 0 w 681"/>
                <a:gd name="T9" fmla="*/ 0 h 486"/>
                <a:gd name="T10" fmla="*/ 0 w 681"/>
                <a:gd name="T11" fmla="*/ 0 h 486"/>
                <a:gd name="T12" fmla="*/ 0 w 681"/>
                <a:gd name="T13" fmla="*/ 0 h 486"/>
                <a:gd name="T14" fmla="*/ 0 w 681"/>
                <a:gd name="T15" fmla="*/ 0 h 486"/>
                <a:gd name="T16" fmla="*/ 0 w 681"/>
                <a:gd name="T17" fmla="*/ 0 h 486"/>
                <a:gd name="T18" fmla="*/ 0 w 681"/>
                <a:gd name="T19" fmla="*/ 0 h 486"/>
                <a:gd name="T20" fmla="*/ 0 w 681"/>
                <a:gd name="T21" fmla="*/ 0 h 486"/>
                <a:gd name="T22" fmla="*/ 0 w 681"/>
                <a:gd name="T23" fmla="*/ 0 h 486"/>
                <a:gd name="T24" fmla="*/ 0 w 681"/>
                <a:gd name="T25" fmla="*/ 0 h 486"/>
                <a:gd name="T26" fmla="*/ 0 w 681"/>
                <a:gd name="T27" fmla="*/ 0 h 486"/>
                <a:gd name="T28" fmla="*/ 0 w 681"/>
                <a:gd name="T29" fmla="*/ 0 h 486"/>
                <a:gd name="T30" fmla="*/ 0 w 681"/>
                <a:gd name="T31" fmla="*/ 0 h 486"/>
                <a:gd name="T32" fmla="*/ 0 w 681"/>
                <a:gd name="T33" fmla="*/ 0 h 486"/>
                <a:gd name="T34" fmla="*/ 0 w 681"/>
                <a:gd name="T35" fmla="*/ 0 h 486"/>
                <a:gd name="T36" fmla="*/ 0 w 681"/>
                <a:gd name="T37" fmla="*/ 0 h 486"/>
                <a:gd name="T38" fmla="*/ 0 w 681"/>
                <a:gd name="T39" fmla="*/ 0 h 486"/>
                <a:gd name="T40" fmla="*/ 0 w 681"/>
                <a:gd name="T41" fmla="*/ 0 h 4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81"/>
                <a:gd name="T64" fmla="*/ 0 h 486"/>
                <a:gd name="T65" fmla="*/ 681 w 681"/>
                <a:gd name="T66" fmla="*/ 486 h 4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81" h="486">
                  <a:moveTo>
                    <a:pt x="0" y="283"/>
                  </a:moveTo>
                  <a:lnTo>
                    <a:pt x="12" y="275"/>
                  </a:lnTo>
                  <a:lnTo>
                    <a:pt x="26" y="267"/>
                  </a:lnTo>
                  <a:lnTo>
                    <a:pt x="40" y="263"/>
                  </a:lnTo>
                  <a:lnTo>
                    <a:pt x="53" y="255"/>
                  </a:lnTo>
                  <a:lnTo>
                    <a:pt x="66" y="251"/>
                  </a:lnTo>
                  <a:lnTo>
                    <a:pt x="79" y="245"/>
                  </a:lnTo>
                  <a:lnTo>
                    <a:pt x="91" y="237"/>
                  </a:lnTo>
                  <a:lnTo>
                    <a:pt x="103" y="233"/>
                  </a:lnTo>
                  <a:lnTo>
                    <a:pt x="636" y="0"/>
                  </a:lnTo>
                  <a:lnTo>
                    <a:pt x="681" y="170"/>
                  </a:lnTo>
                  <a:lnTo>
                    <a:pt x="233" y="362"/>
                  </a:lnTo>
                  <a:lnTo>
                    <a:pt x="210" y="374"/>
                  </a:lnTo>
                  <a:lnTo>
                    <a:pt x="190" y="387"/>
                  </a:lnTo>
                  <a:lnTo>
                    <a:pt x="167" y="402"/>
                  </a:lnTo>
                  <a:lnTo>
                    <a:pt x="144" y="415"/>
                  </a:lnTo>
                  <a:lnTo>
                    <a:pt x="121" y="433"/>
                  </a:lnTo>
                  <a:lnTo>
                    <a:pt x="99" y="450"/>
                  </a:lnTo>
                  <a:lnTo>
                    <a:pt x="76" y="468"/>
                  </a:lnTo>
                  <a:lnTo>
                    <a:pt x="53" y="486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1" name="Freeform 167"/>
            <p:cNvSpPr>
              <a:spLocks/>
            </p:cNvSpPr>
            <p:nvPr/>
          </p:nvSpPr>
          <p:spPr bwMode="auto">
            <a:xfrm>
              <a:off x="4923" y="2584"/>
              <a:ext cx="59" cy="39"/>
            </a:xfrm>
            <a:custGeom>
              <a:avLst/>
              <a:gdLst>
                <a:gd name="T0" fmla="*/ 0 w 685"/>
                <a:gd name="T1" fmla="*/ 0 h 448"/>
                <a:gd name="T2" fmla="*/ 0 w 685"/>
                <a:gd name="T3" fmla="*/ 0 h 448"/>
                <a:gd name="T4" fmla="*/ 0 w 685"/>
                <a:gd name="T5" fmla="*/ 0 h 448"/>
                <a:gd name="T6" fmla="*/ 0 w 685"/>
                <a:gd name="T7" fmla="*/ 0 h 448"/>
                <a:gd name="T8" fmla="*/ 0 w 685"/>
                <a:gd name="T9" fmla="*/ 0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448"/>
                <a:gd name="T17" fmla="*/ 685 w 685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448">
                  <a:moveTo>
                    <a:pt x="0" y="278"/>
                  </a:moveTo>
                  <a:lnTo>
                    <a:pt x="638" y="0"/>
                  </a:lnTo>
                  <a:lnTo>
                    <a:pt x="685" y="177"/>
                  </a:lnTo>
                  <a:lnTo>
                    <a:pt x="45" y="448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2" name="Freeform 168"/>
            <p:cNvSpPr>
              <a:spLocks/>
            </p:cNvSpPr>
            <p:nvPr/>
          </p:nvSpPr>
          <p:spPr bwMode="auto">
            <a:xfrm>
              <a:off x="4978" y="2560"/>
              <a:ext cx="59" cy="40"/>
            </a:xfrm>
            <a:custGeom>
              <a:avLst/>
              <a:gdLst>
                <a:gd name="T0" fmla="*/ 0 w 687"/>
                <a:gd name="T1" fmla="*/ 0 h 456"/>
                <a:gd name="T2" fmla="*/ 0 w 687"/>
                <a:gd name="T3" fmla="*/ 0 h 456"/>
                <a:gd name="T4" fmla="*/ 0 w 687"/>
                <a:gd name="T5" fmla="*/ 0 h 456"/>
                <a:gd name="T6" fmla="*/ 0 w 687"/>
                <a:gd name="T7" fmla="*/ 0 h 456"/>
                <a:gd name="T8" fmla="*/ 0 w 687"/>
                <a:gd name="T9" fmla="*/ 0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7"/>
                <a:gd name="T16" fmla="*/ 0 h 456"/>
                <a:gd name="T17" fmla="*/ 687 w 687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7" h="456">
                  <a:moveTo>
                    <a:pt x="0" y="279"/>
                  </a:moveTo>
                  <a:lnTo>
                    <a:pt x="640" y="0"/>
                  </a:lnTo>
                  <a:lnTo>
                    <a:pt x="687" y="182"/>
                  </a:lnTo>
                  <a:lnTo>
                    <a:pt x="47" y="456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3" name="Freeform 169"/>
            <p:cNvSpPr>
              <a:spLocks/>
            </p:cNvSpPr>
            <p:nvPr/>
          </p:nvSpPr>
          <p:spPr bwMode="auto">
            <a:xfrm>
              <a:off x="5033" y="2537"/>
              <a:ext cx="60" cy="39"/>
            </a:xfrm>
            <a:custGeom>
              <a:avLst/>
              <a:gdLst>
                <a:gd name="T0" fmla="*/ 0 w 687"/>
                <a:gd name="T1" fmla="*/ 0 h 460"/>
                <a:gd name="T2" fmla="*/ 0 w 687"/>
                <a:gd name="T3" fmla="*/ 0 h 460"/>
                <a:gd name="T4" fmla="*/ 0 w 687"/>
                <a:gd name="T5" fmla="*/ 0 h 460"/>
                <a:gd name="T6" fmla="*/ 0 w 687"/>
                <a:gd name="T7" fmla="*/ 0 h 460"/>
                <a:gd name="T8" fmla="*/ 0 w 687"/>
                <a:gd name="T9" fmla="*/ 0 h 4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7"/>
                <a:gd name="T16" fmla="*/ 0 h 460"/>
                <a:gd name="T17" fmla="*/ 687 w 687"/>
                <a:gd name="T18" fmla="*/ 460 h 4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7" h="460">
                  <a:moveTo>
                    <a:pt x="0" y="278"/>
                  </a:moveTo>
                  <a:lnTo>
                    <a:pt x="638" y="0"/>
                  </a:lnTo>
                  <a:lnTo>
                    <a:pt x="687" y="187"/>
                  </a:lnTo>
                  <a:lnTo>
                    <a:pt x="47" y="460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4" name="Freeform 170"/>
            <p:cNvSpPr>
              <a:spLocks/>
            </p:cNvSpPr>
            <p:nvPr/>
          </p:nvSpPr>
          <p:spPr bwMode="auto">
            <a:xfrm>
              <a:off x="5088" y="2512"/>
              <a:ext cx="60" cy="41"/>
            </a:xfrm>
            <a:custGeom>
              <a:avLst/>
              <a:gdLst>
                <a:gd name="T0" fmla="*/ 0 w 687"/>
                <a:gd name="T1" fmla="*/ 0 h 465"/>
                <a:gd name="T2" fmla="*/ 0 w 687"/>
                <a:gd name="T3" fmla="*/ 0 h 465"/>
                <a:gd name="T4" fmla="*/ 0 w 687"/>
                <a:gd name="T5" fmla="*/ 0 h 465"/>
                <a:gd name="T6" fmla="*/ 0 w 687"/>
                <a:gd name="T7" fmla="*/ 0 h 465"/>
                <a:gd name="T8" fmla="*/ 0 w 687"/>
                <a:gd name="T9" fmla="*/ 0 h 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7"/>
                <a:gd name="T16" fmla="*/ 0 h 465"/>
                <a:gd name="T17" fmla="*/ 687 w 687"/>
                <a:gd name="T18" fmla="*/ 465 h 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7" h="465">
                  <a:moveTo>
                    <a:pt x="0" y="278"/>
                  </a:moveTo>
                  <a:lnTo>
                    <a:pt x="636" y="0"/>
                  </a:lnTo>
                  <a:lnTo>
                    <a:pt x="687" y="194"/>
                  </a:lnTo>
                  <a:lnTo>
                    <a:pt x="49" y="465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FFE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5" name="Freeform 171"/>
            <p:cNvSpPr>
              <a:spLocks/>
            </p:cNvSpPr>
            <p:nvPr/>
          </p:nvSpPr>
          <p:spPr bwMode="auto">
            <a:xfrm>
              <a:off x="5144" y="2488"/>
              <a:ext cx="59" cy="41"/>
            </a:xfrm>
            <a:custGeom>
              <a:avLst/>
              <a:gdLst>
                <a:gd name="T0" fmla="*/ 0 w 691"/>
                <a:gd name="T1" fmla="*/ 0 h 472"/>
                <a:gd name="T2" fmla="*/ 0 w 691"/>
                <a:gd name="T3" fmla="*/ 0 h 472"/>
                <a:gd name="T4" fmla="*/ 0 w 691"/>
                <a:gd name="T5" fmla="*/ 0 h 472"/>
                <a:gd name="T6" fmla="*/ 0 w 691"/>
                <a:gd name="T7" fmla="*/ 0 h 472"/>
                <a:gd name="T8" fmla="*/ 0 w 691"/>
                <a:gd name="T9" fmla="*/ 0 h 4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1"/>
                <a:gd name="T16" fmla="*/ 0 h 472"/>
                <a:gd name="T17" fmla="*/ 691 w 691"/>
                <a:gd name="T18" fmla="*/ 472 h 4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1" h="472">
                  <a:moveTo>
                    <a:pt x="0" y="278"/>
                  </a:moveTo>
                  <a:lnTo>
                    <a:pt x="638" y="0"/>
                  </a:lnTo>
                  <a:lnTo>
                    <a:pt x="691" y="199"/>
                  </a:lnTo>
                  <a:lnTo>
                    <a:pt x="51" y="472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FFE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6" name="Freeform 172"/>
            <p:cNvSpPr>
              <a:spLocks/>
            </p:cNvSpPr>
            <p:nvPr/>
          </p:nvSpPr>
          <p:spPr bwMode="auto">
            <a:xfrm>
              <a:off x="5199" y="2464"/>
              <a:ext cx="60" cy="41"/>
            </a:xfrm>
            <a:custGeom>
              <a:avLst/>
              <a:gdLst>
                <a:gd name="T0" fmla="*/ 0 w 695"/>
                <a:gd name="T1" fmla="*/ 0 h 478"/>
                <a:gd name="T2" fmla="*/ 0 w 695"/>
                <a:gd name="T3" fmla="*/ 0 h 478"/>
                <a:gd name="T4" fmla="*/ 0 w 695"/>
                <a:gd name="T5" fmla="*/ 0 h 478"/>
                <a:gd name="T6" fmla="*/ 0 w 695"/>
                <a:gd name="T7" fmla="*/ 0 h 478"/>
                <a:gd name="T8" fmla="*/ 0 w 695"/>
                <a:gd name="T9" fmla="*/ 0 h 4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5"/>
                <a:gd name="T16" fmla="*/ 0 h 478"/>
                <a:gd name="T17" fmla="*/ 695 w 695"/>
                <a:gd name="T18" fmla="*/ 478 h 4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5" h="478">
                  <a:moveTo>
                    <a:pt x="0" y="279"/>
                  </a:moveTo>
                  <a:lnTo>
                    <a:pt x="638" y="0"/>
                  </a:lnTo>
                  <a:lnTo>
                    <a:pt x="695" y="206"/>
                  </a:lnTo>
                  <a:lnTo>
                    <a:pt x="53" y="478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7" name="Freeform 173"/>
            <p:cNvSpPr>
              <a:spLocks/>
            </p:cNvSpPr>
            <p:nvPr/>
          </p:nvSpPr>
          <p:spPr bwMode="auto">
            <a:xfrm>
              <a:off x="5254" y="2453"/>
              <a:ext cx="59" cy="29"/>
            </a:xfrm>
            <a:custGeom>
              <a:avLst/>
              <a:gdLst>
                <a:gd name="T0" fmla="*/ 0 w 676"/>
                <a:gd name="T1" fmla="*/ 0 h 332"/>
                <a:gd name="T2" fmla="*/ 0 w 676"/>
                <a:gd name="T3" fmla="*/ 0 h 332"/>
                <a:gd name="T4" fmla="*/ 0 w 676"/>
                <a:gd name="T5" fmla="*/ 0 h 332"/>
                <a:gd name="T6" fmla="*/ 0 w 676"/>
                <a:gd name="T7" fmla="*/ 0 h 332"/>
                <a:gd name="T8" fmla="*/ 0 w 676"/>
                <a:gd name="T9" fmla="*/ 0 h 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6"/>
                <a:gd name="T16" fmla="*/ 0 h 332"/>
                <a:gd name="T17" fmla="*/ 676 w 676"/>
                <a:gd name="T18" fmla="*/ 332 h 3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6" h="332">
                  <a:moveTo>
                    <a:pt x="0" y="126"/>
                  </a:moveTo>
                  <a:lnTo>
                    <a:pt x="289" y="0"/>
                  </a:lnTo>
                  <a:lnTo>
                    <a:pt x="676" y="69"/>
                  </a:lnTo>
                  <a:lnTo>
                    <a:pt x="57" y="332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8" name="Freeform 174"/>
            <p:cNvSpPr>
              <a:spLocks/>
            </p:cNvSpPr>
            <p:nvPr/>
          </p:nvSpPr>
          <p:spPr bwMode="auto">
            <a:xfrm>
              <a:off x="4557" y="2749"/>
              <a:ext cx="157" cy="265"/>
            </a:xfrm>
            <a:custGeom>
              <a:avLst/>
              <a:gdLst>
                <a:gd name="T0" fmla="*/ 0 w 1802"/>
                <a:gd name="T1" fmla="*/ 0 h 3061"/>
                <a:gd name="T2" fmla="*/ 0 w 1802"/>
                <a:gd name="T3" fmla="*/ 0 h 3061"/>
                <a:gd name="T4" fmla="*/ 0 w 1802"/>
                <a:gd name="T5" fmla="*/ 0 h 3061"/>
                <a:gd name="T6" fmla="*/ 0 w 1802"/>
                <a:gd name="T7" fmla="*/ 0 h 3061"/>
                <a:gd name="T8" fmla="*/ 0 w 1802"/>
                <a:gd name="T9" fmla="*/ 0 h 3061"/>
                <a:gd name="T10" fmla="*/ 0 w 1802"/>
                <a:gd name="T11" fmla="*/ 0 h 3061"/>
                <a:gd name="T12" fmla="*/ 0 w 1802"/>
                <a:gd name="T13" fmla="*/ 0 h 3061"/>
                <a:gd name="T14" fmla="*/ 0 w 1802"/>
                <a:gd name="T15" fmla="*/ 0 h 3061"/>
                <a:gd name="T16" fmla="*/ 0 w 1802"/>
                <a:gd name="T17" fmla="*/ 0 h 3061"/>
                <a:gd name="T18" fmla="*/ 0 w 1802"/>
                <a:gd name="T19" fmla="*/ 0 h 3061"/>
                <a:gd name="T20" fmla="*/ 0 w 1802"/>
                <a:gd name="T21" fmla="*/ 0 h 3061"/>
                <a:gd name="T22" fmla="*/ 0 w 1802"/>
                <a:gd name="T23" fmla="*/ 0 h 3061"/>
                <a:gd name="T24" fmla="*/ 0 w 1802"/>
                <a:gd name="T25" fmla="*/ 0 h 3061"/>
                <a:gd name="T26" fmla="*/ 0 w 1802"/>
                <a:gd name="T27" fmla="*/ 0 h 3061"/>
                <a:gd name="T28" fmla="*/ 0 w 1802"/>
                <a:gd name="T29" fmla="*/ 0 h 3061"/>
                <a:gd name="T30" fmla="*/ 0 w 1802"/>
                <a:gd name="T31" fmla="*/ 0 h 3061"/>
                <a:gd name="T32" fmla="*/ 0 w 1802"/>
                <a:gd name="T33" fmla="*/ 0 h 3061"/>
                <a:gd name="T34" fmla="*/ 0 w 1802"/>
                <a:gd name="T35" fmla="*/ 0 h 3061"/>
                <a:gd name="T36" fmla="*/ 0 w 1802"/>
                <a:gd name="T37" fmla="*/ 0 h 3061"/>
                <a:gd name="T38" fmla="*/ 0 w 1802"/>
                <a:gd name="T39" fmla="*/ 0 h 3061"/>
                <a:gd name="T40" fmla="*/ 0 w 1802"/>
                <a:gd name="T41" fmla="*/ 0 h 3061"/>
                <a:gd name="T42" fmla="*/ 0 w 1802"/>
                <a:gd name="T43" fmla="*/ 0 h 3061"/>
                <a:gd name="T44" fmla="*/ 0 w 1802"/>
                <a:gd name="T45" fmla="*/ 0 h 3061"/>
                <a:gd name="T46" fmla="*/ 0 w 1802"/>
                <a:gd name="T47" fmla="*/ 0 h 3061"/>
                <a:gd name="T48" fmla="*/ 0 w 1802"/>
                <a:gd name="T49" fmla="*/ 0 h 3061"/>
                <a:gd name="T50" fmla="*/ 0 w 1802"/>
                <a:gd name="T51" fmla="*/ 0 h 3061"/>
                <a:gd name="T52" fmla="*/ 0 w 1802"/>
                <a:gd name="T53" fmla="*/ 0 h 3061"/>
                <a:gd name="T54" fmla="*/ 0 w 1802"/>
                <a:gd name="T55" fmla="*/ 0 h 3061"/>
                <a:gd name="T56" fmla="*/ 0 w 1802"/>
                <a:gd name="T57" fmla="*/ 0 h 3061"/>
                <a:gd name="T58" fmla="*/ 0 w 1802"/>
                <a:gd name="T59" fmla="*/ 0 h 3061"/>
                <a:gd name="T60" fmla="*/ 0 w 1802"/>
                <a:gd name="T61" fmla="*/ 0 h 3061"/>
                <a:gd name="T62" fmla="*/ 0 w 1802"/>
                <a:gd name="T63" fmla="*/ 0 h 3061"/>
                <a:gd name="T64" fmla="*/ 0 w 1802"/>
                <a:gd name="T65" fmla="*/ 0 h 3061"/>
                <a:gd name="T66" fmla="*/ 0 w 1802"/>
                <a:gd name="T67" fmla="*/ 0 h 3061"/>
                <a:gd name="T68" fmla="*/ 0 w 1802"/>
                <a:gd name="T69" fmla="*/ 0 h 3061"/>
                <a:gd name="T70" fmla="*/ 0 w 1802"/>
                <a:gd name="T71" fmla="*/ 0 h 3061"/>
                <a:gd name="T72" fmla="*/ 0 w 1802"/>
                <a:gd name="T73" fmla="*/ 0 h 3061"/>
                <a:gd name="T74" fmla="*/ 0 w 1802"/>
                <a:gd name="T75" fmla="*/ 0 h 3061"/>
                <a:gd name="T76" fmla="*/ 0 w 1802"/>
                <a:gd name="T77" fmla="*/ 0 h 3061"/>
                <a:gd name="T78" fmla="*/ 0 w 1802"/>
                <a:gd name="T79" fmla="*/ 0 h 3061"/>
                <a:gd name="T80" fmla="*/ 0 w 1802"/>
                <a:gd name="T81" fmla="*/ 0 h 3061"/>
                <a:gd name="T82" fmla="*/ 0 w 1802"/>
                <a:gd name="T83" fmla="*/ 0 h 3061"/>
                <a:gd name="T84" fmla="*/ 0 w 1802"/>
                <a:gd name="T85" fmla="*/ 0 h 30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02"/>
                <a:gd name="T130" fmla="*/ 0 h 3061"/>
                <a:gd name="T131" fmla="*/ 1802 w 1802"/>
                <a:gd name="T132" fmla="*/ 3061 h 30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02" h="3061">
                  <a:moveTo>
                    <a:pt x="205" y="1596"/>
                  </a:moveTo>
                  <a:lnTo>
                    <a:pt x="549" y="420"/>
                  </a:lnTo>
                  <a:lnTo>
                    <a:pt x="1681" y="0"/>
                  </a:lnTo>
                  <a:lnTo>
                    <a:pt x="1726" y="159"/>
                  </a:lnTo>
                  <a:lnTo>
                    <a:pt x="1758" y="321"/>
                  </a:lnTo>
                  <a:lnTo>
                    <a:pt x="1782" y="480"/>
                  </a:lnTo>
                  <a:lnTo>
                    <a:pt x="1797" y="640"/>
                  </a:lnTo>
                  <a:lnTo>
                    <a:pt x="1802" y="798"/>
                  </a:lnTo>
                  <a:lnTo>
                    <a:pt x="1797" y="956"/>
                  </a:lnTo>
                  <a:lnTo>
                    <a:pt x="1787" y="1112"/>
                  </a:lnTo>
                  <a:lnTo>
                    <a:pt x="1766" y="1262"/>
                  </a:lnTo>
                  <a:lnTo>
                    <a:pt x="1742" y="1411"/>
                  </a:lnTo>
                  <a:lnTo>
                    <a:pt x="1708" y="1553"/>
                  </a:lnTo>
                  <a:lnTo>
                    <a:pt x="1671" y="1689"/>
                  </a:lnTo>
                  <a:lnTo>
                    <a:pt x="1627" y="1821"/>
                  </a:lnTo>
                  <a:lnTo>
                    <a:pt x="1579" y="1948"/>
                  </a:lnTo>
                  <a:lnTo>
                    <a:pt x="1529" y="2064"/>
                  </a:lnTo>
                  <a:lnTo>
                    <a:pt x="1470" y="2173"/>
                  </a:lnTo>
                  <a:lnTo>
                    <a:pt x="1412" y="2274"/>
                  </a:lnTo>
                  <a:lnTo>
                    <a:pt x="1331" y="2335"/>
                  </a:lnTo>
                  <a:lnTo>
                    <a:pt x="1250" y="2393"/>
                  </a:lnTo>
                  <a:lnTo>
                    <a:pt x="1169" y="2448"/>
                  </a:lnTo>
                  <a:lnTo>
                    <a:pt x="1086" y="2504"/>
                  </a:lnTo>
                  <a:lnTo>
                    <a:pt x="1000" y="2557"/>
                  </a:lnTo>
                  <a:lnTo>
                    <a:pt x="913" y="2610"/>
                  </a:lnTo>
                  <a:lnTo>
                    <a:pt x="828" y="2661"/>
                  </a:lnTo>
                  <a:lnTo>
                    <a:pt x="739" y="2711"/>
                  </a:lnTo>
                  <a:lnTo>
                    <a:pt x="648" y="2760"/>
                  </a:lnTo>
                  <a:lnTo>
                    <a:pt x="559" y="2805"/>
                  </a:lnTo>
                  <a:lnTo>
                    <a:pt x="468" y="2851"/>
                  </a:lnTo>
                  <a:lnTo>
                    <a:pt x="377" y="2896"/>
                  </a:lnTo>
                  <a:lnTo>
                    <a:pt x="283" y="2940"/>
                  </a:lnTo>
                  <a:lnTo>
                    <a:pt x="190" y="2980"/>
                  </a:lnTo>
                  <a:lnTo>
                    <a:pt x="96" y="3020"/>
                  </a:lnTo>
                  <a:lnTo>
                    <a:pt x="0" y="3061"/>
                  </a:lnTo>
                  <a:lnTo>
                    <a:pt x="45" y="2889"/>
                  </a:lnTo>
                  <a:lnTo>
                    <a:pt x="89" y="2711"/>
                  </a:lnTo>
                  <a:lnTo>
                    <a:pt x="124" y="2529"/>
                  </a:lnTo>
                  <a:lnTo>
                    <a:pt x="154" y="2345"/>
                  </a:lnTo>
                  <a:lnTo>
                    <a:pt x="177" y="2160"/>
                  </a:lnTo>
                  <a:lnTo>
                    <a:pt x="195" y="1970"/>
                  </a:lnTo>
                  <a:lnTo>
                    <a:pt x="202" y="1784"/>
                  </a:lnTo>
                  <a:lnTo>
                    <a:pt x="205" y="1596"/>
                  </a:lnTo>
                  <a:close/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9" name="Freeform 175"/>
            <p:cNvSpPr>
              <a:spLocks/>
            </p:cNvSpPr>
            <p:nvPr/>
          </p:nvSpPr>
          <p:spPr bwMode="auto">
            <a:xfrm>
              <a:off x="4557" y="2749"/>
              <a:ext cx="157" cy="265"/>
            </a:xfrm>
            <a:custGeom>
              <a:avLst/>
              <a:gdLst>
                <a:gd name="T0" fmla="*/ 0 w 1802"/>
                <a:gd name="T1" fmla="*/ 0 h 3061"/>
                <a:gd name="T2" fmla="*/ 0 w 1802"/>
                <a:gd name="T3" fmla="*/ 0 h 3061"/>
                <a:gd name="T4" fmla="*/ 0 w 1802"/>
                <a:gd name="T5" fmla="*/ 0 h 3061"/>
                <a:gd name="T6" fmla="*/ 0 w 1802"/>
                <a:gd name="T7" fmla="*/ 0 h 3061"/>
                <a:gd name="T8" fmla="*/ 0 w 1802"/>
                <a:gd name="T9" fmla="*/ 0 h 3061"/>
                <a:gd name="T10" fmla="*/ 0 w 1802"/>
                <a:gd name="T11" fmla="*/ 0 h 3061"/>
                <a:gd name="T12" fmla="*/ 0 w 1802"/>
                <a:gd name="T13" fmla="*/ 0 h 3061"/>
                <a:gd name="T14" fmla="*/ 0 w 1802"/>
                <a:gd name="T15" fmla="*/ 0 h 3061"/>
                <a:gd name="T16" fmla="*/ 0 w 1802"/>
                <a:gd name="T17" fmla="*/ 0 h 3061"/>
                <a:gd name="T18" fmla="*/ 0 w 1802"/>
                <a:gd name="T19" fmla="*/ 0 h 3061"/>
                <a:gd name="T20" fmla="*/ 0 w 1802"/>
                <a:gd name="T21" fmla="*/ 0 h 3061"/>
                <a:gd name="T22" fmla="*/ 0 w 1802"/>
                <a:gd name="T23" fmla="*/ 0 h 3061"/>
                <a:gd name="T24" fmla="*/ 0 w 1802"/>
                <a:gd name="T25" fmla="*/ 0 h 3061"/>
                <a:gd name="T26" fmla="*/ 0 w 1802"/>
                <a:gd name="T27" fmla="*/ 0 h 3061"/>
                <a:gd name="T28" fmla="*/ 0 w 1802"/>
                <a:gd name="T29" fmla="*/ 0 h 3061"/>
                <a:gd name="T30" fmla="*/ 0 w 1802"/>
                <a:gd name="T31" fmla="*/ 0 h 3061"/>
                <a:gd name="T32" fmla="*/ 0 w 1802"/>
                <a:gd name="T33" fmla="*/ 0 h 3061"/>
                <a:gd name="T34" fmla="*/ 0 w 1802"/>
                <a:gd name="T35" fmla="*/ 0 h 3061"/>
                <a:gd name="T36" fmla="*/ 0 w 1802"/>
                <a:gd name="T37" fmla="*/ 0 h 3061"/>
                <a:gd name="T38" fmla="*/ 0 w 1802"/>
                <a:gd name="T39" fmla="*/ 0 h 3061"/>
                <a:gd name="T40" fmla="*/ 0 w 1802"/>
                <a:gd name="T41" fmla="*/ 0 h 3061"/>
                <a:gd name="T42" fmla="*/ 0 w 1802"/>
                <a:gd name="T43" fmla="*/ 0 h 3061"/>
                <a:gd name="T44" fmla="*/ 0 w 1802"/>
                <a:gd name="T45" fmla="*/ 0 h 3061"/>
                <a:gd name="T46" fmla="*/ 0 w 1802"/>
                <a:gd name="T47" fmla="*/ 0 h 3061"/>
                <a:gd name="T48" fmla="*/ 0 w 1802"/>
                <a:gd name="T49" fmla="*/ 0 h 3061"/>
                <a:gd name="T50" fmla="*/ 0 w 1802"/>
                <a:gd name="T51" fmla="*/ 0 h 3061"/>
                <a:gd name="T52" fmla="*/ 0 w 1802"/>
                <a:gd name="T53" fmla="*/ 0 h 3061"/>
                <a:gd name="T54" fmla="*/ 0 w 1802"/>
                <a:gd name="T55" fmla="*/ 0 h 3061"/>
                <a:gd name="T56" fmla="*/ 0 w 1802"/>
                <a:gd name="T57" fmla="*/ 0 h 3061"/>
                <a:gd name="T58" fmla="*/ 0 w 1802"/>
                <a:gd name="T59" fmla="*/ 0 h 3061"/>
                <a:gd name="T60" fmla="*/ 0 w 1802"/>
                <a:gd name="T61" fmla="*/ 0 h 3061"/>
                <a:gd name="T62" fmla="*/ 0 w 1802"/>
                <a:gd name="T63" fmla="*/ 0 h 3061"/>
                <a:gd name="T64" fmla="*/ 0 w 1802"/>
                <a:gd name="T65" fmla="*/ 0 h 3061"/>
                <a:gd name="T66" fmla="*/ 0 w 1802"/>
                <a:gd name="T67" fmla="*/ 0 h 3061"/>
                <a:gd name="T68" fmla="*/ 0 w 1802"/>
                <a:gd name="T69" fmla="*/ 0 h 3061"/>
                <a:gd name="T70" fmla="*/ 0 w 1802"/>
                <a:gd name="T71" fmla="*/ 0 h 3061"/>
                <a:gd name="T72" fmla="*/ 0 w 1802"/>
                <a:gd name="T73" fmla="*/ 0 h 3061"/>
                <a:gd name="T74" fmla="*/ 0 w 1802"/>
                <a:gd name="T75" fmla="*/ 0 h 3061"/>
                <a:gd name="T76" fmla="*/ 0 w 1802"/>
                <a:gd name="T77" fmla="*/ 0 h 3061"/>
                <a:gd name="T78" fmla="*/ 0 w 1802"/>
                <a:gd name="T79" fmla="*/ 0 h 3061"/>
                <a:gd name="T80" fmla="*/ 0 w 1802"/>
                <a:gd name="T81" fmla="*/ 0 h 3061"/>
                <a:gd name="T82" fmla="*/ 0 w 1802"/>
                <a:gd name="T83" fmla="*/ 0 h 3061"/>
                <a:gd name="T84" fmla="*/ 0 w 1802"/>
                <a:gd name="T85" fmla="*/ 0 h 30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02"/>
                <a:gd name="T130" fmla="*/ 0 h 3061"/>
                <a:gd name="T131" fmla="*/ 1802 w 1802"/>
                <a:gd name="T132" fmla="*/ 3061 h 30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02" h="3061">
                  <a:moveTo>
                    <a:pt x="205" y="1596"/>
                  </a:moveTo>
                  <a:lnTo>
                    <a:pt x="549" y="420"/>
                  </a:lnTo>
                  <a:lnTo>
                    <a:pt x="1681" y="0"/>
                  </a:lnTo>
                  <a:lnTo>
                    <a:pt x="1726" y="159"/>
                  </a:lnTo>
                  <a:lnTo>
                    <a:pt x="1758" y="321"/>
                  </a:lnTo>
                  <a:lnTo>
                    <a:pt x="1782" y="480"/>
                  </a:lnTo>
                  <a:lnTo>
                    <a:pt x="1797" y="640"/>
                  </a:lnTo>
                  <a:lnTo>
                    <a:pt x="1802" y="798"/>
                  </a:lnTo>
                  <a:lnTo>
                    <a:pt x="1797" y="956"/>
                  </a:lnTo>
                  <a:lnTo>
                    <a:pt x="1787" y="1112"/>
                  </a:lnTo>
                  <a:lnTo>
                    <a:pt x="1766" y="1262"/>
                  </a:lnTo>
                  <a:lnTo>
                    <a:pt x="1742" y="1411"/>
                  </a:lnTo>
                  <a:lnTo>
                    <a:pt x="1708" y="1553"/>
                  </a:lnTo>
                  <a:lnTo>
                    <a:pt x="1671" y="1689"/>
                  </a:lnTo>
                  <a:lnTo>
                    <a:pt x="1627" y="1821"/>
                  </a:lnTo>
                  <a:lnTo>
                    <a:pt x="1579" y="1948"/>
                  </a:lnTo>
                  <a:lnTo>
                    <a:pt x="1529" y="2064"/>
                  </a:lnTo>
                  <a:lnTo>
                    <a:pt x="1470" y="2173"/>
                  </a:lnTo>
                  <a:lnTo>
                    <a:pt x="1412" y="2274"/>
                  </a:lnTo>
                  <a:lnTo>
                    <a:pt x="1331" y="2335"/>
                  </a:lnTo>
                  <a:lnTo>
                    <a:pt x="1250" y="2393"/>
                  </a:lnTo>
                  <a:lnTo>
                    <a:pt x="1169" y="2448"/>
                  </a:lnTo>
                  <a:lnTo>
                    <a:pt x="1086" y="2504"/>
                  </a:lnTo>
                  <a:lnTo>
                    <a:pt x="1000" y="2557"/>
                  </a:lnTo>
                  <a:lnTo>
                    <a:pt x="913" y="2610"/>
                  </a:lnTo>
                  <a:lnTo>
                    <a:pt x="828" y="2661"/>
                  </a:lnTo>
                  <a:lnTo>
                    <a:pt x="739" y="2711"/>
                  </a:lnTo>
                  <a:lnTo>
                    <a:pt x="648" y="2760"/>
                  </a:lnTo>
                  <a:lnTo>
                    <a:pt x="559" y="2805"/>
                  </a:lnTo>
                  <a:lnTo>
                    <a:pt x="468" y="2851"/>
                  </a:lnTo>
                  <a:lnTo>
                    <a:pt x="377" y="2896"/>
                  </a:lnTo>
                  <a:lnTo>
                    <a:pt x="283" y="2940"/>
                  </a:lnTo>
                  <a:lnTo>
                    <a:pt x="190" y="2980"/>
                  </a:lnTo>
                  <a:lnTo>
                    <a:pt x="96" y="3020"/>
                  </a:lnTo>
                  <a:lnTo>
                    <a:pt x="0" y="3061"/>
                  </a:lnTo>
                  <a:lnTo>
                    <a:pt x="45" y="2889"/>
                  </a:lnTo>
                  <a:lnTo>
                    <a:pt x="89" y="2711"/>
                  </a:lnTo>
                  <a:lnTo>
                    <a:pt x="124" y="2529"/>
                  </a:lnTo>
                  <a:lnTo>
                    <a:pt x="154" y="2345"/>
                  </a:lnTo>
                  <a:lnTo>
                    <a:pt x="177" y="2160"/>
                  </a:lnTo>
                  <a:lnTo>
                    <a:pt x="195" y="1970"/>
                  </a:lnTo>
                  <a:lnTo>
                    <a:pt x="202" y="1784"/>
                  </a:lnTo>
                  <a:lnTo>
                    <a:pt x="205" y="159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0" name="Freeform 176"/>
            <p:cNvSpPr>
              <a:spLocks/>
            </p:cNvSpPr>
            <p:nvPr/>
          </p:nvSpPr>
          <p:spPr bwMode="auto">
            <a:xfrm>
              <a:off x="4310" y="2813"/>
              <a:ext cx="180" cy="293"/>
            </a:xfrm>
            <a:custGeom>
              <a:avLst/>
              <a:gdLst>
                <a:gd name="T0" fmla="*/ 0 w 2080"/>
                <a:gd name="T1" fmla="*/ 0 h 3379"/>
                <a:gd name="T2" fmla="*/ 0 w 2080"/>
                <a:gd name="T3" fmla="*/ 0 h 3379"/>
                <a:gd name="T4" fmla="*/ 0 w 2080"/>
                <a:gd name="T5" fmla="*/ 0 h 3379"/>
                <a:gd name="T6" fmla="*/ 0 w 2080"/>
                <a:gd name="T7" fmla="*/ 0 h 3379"/>
                <a:gd name="T8" fmla="*/ 0 w 2080"/>
                <a:gd name="T9" fmla="*/ 0 h 3379"/>
                <a:gd name="T10" fmla="*/ 0 w 2080"/>
                <a:gd name="T11" fmla="*/ 0 h 3379"/>
                <a:gd name="T12" fmla="*/ 0 w 2080"/>
                <a:gd name="T13" fmla="*/ 0 h 3379"/>
                <a:gd name="T14" fmla="*/ 0 w 2080"/>
                <a:gd name="T15" fmla="*/ 0 h 3379"/>
                <a:gd name="T16" fmla="*/ 0 w 2080"/>
                <a:gd name="T17" fmla="*/ 0 h 3379"/>
                <a:gd name="T18" fmla="*/ 0 w 2080"/>
                <a:gd name="T19" fmla="*/ 0 h 3379"/>
                <a:gd name="T20" fmla="*/ 0 w 2080"/>
                <a:gd name="T21" fmla="*/ 0 h 3379"/>
                <a:gd name="T22" fmla="*/ 0 w 2080"/>
                <a:gd name="T23" fmla="*/ 0 h 3379"/>
                <a:gd name="T24" fmla="*/ 0 w 2080"/>
                <a:gd name="T25" fmla="*/ 0 h 3379"/>
                <a:gd name="T26" fmla="*/ 0 w 2080"/>
                <a:gd name="T27" fmla="*/ 0 h 3379"/>
                <a:gd name="T28" fmla="*/ 0 w 2080"/>
                <a:gd name="T29" fmla="*/ 0 h 3379"/>
                <a:gd name="T30" fmla="*/ 0 w 2080"/>
                <a:gd name="T31" fmla="*/ 0 h 3379"/>
                <a:gd name="T32" fmla="*/ 0 w 2080"/>
                <a:gd name="T33" fmla="*/ 0 h 3379"/>
                <a:gd name="T34" fmla="*/ 0 w 2080"/>
                <a:gd name="T35" fmla="*/ 0 h 3379"/>
                <a:gd name="T36" fmla="*/ 0 w 2080"/>
                <a:gd name="T37" fmla="*/ 0 h 3379"/>
                <a:gd name="T38" fmla="*/ 0 w 2080"/>
                <a:gd name="T39" fmla="*/ 0 h 3379"/>
                <a:gd name="T40" fmla="*/ 0 w 2080"/>
                <a:gd name="T41" fmla="*/ 0 h 3379"/>
                <a:gd name="T42" fmla="*/ 0 w 2080"/>
                <a:gd name="T43" fmla="*/ 0 h 3379"/>
                <a:gd name="T44" fmla="*/ 0 w 2080"/>
                <a:gd name="T45" fmla="*/ 0 h 3379"/>
                <a:gd name="T46" fmla="*/ 0 w 2080"/>
                <a:gd name="T47" fmla="*/ 0 h 3379"/>
                <a:gd name="T48" fmla="*/ 0 w 2080"/>
                <a:gd name="T49" fmla="*/ 0 h 3379"/>
                <a:gd name="T50" fmla="*/ 0 w 2080"/>
                <a:gd name="T51" fmla="*/ 0 h 3379"/>
                <a:gd name="T52" fmla="*/ 0 w 2080"/>
                <a:gd name="T53" fmla="*/ 0 h 3379"/>
                <a:gd name="T54" fmla="*/ 0 w 2080"/>
                <a:gd name="T55" fmla="*/ 0 h 3379"/>
                <a:gd name="T56" fmla="*/ 0 w 2080"/>
                <a:gd name="T57" fmla="*/ 0 h 3379"/>
                <a:gd name="T58" fmla="*/ 0 w 2080"/>
                <a:gd name="T59" fmla="*/ 0 h 3379"/>
                <a:gd name="T60" fmla="*/ 0 w 2080"/>
                <a:gd name="T61" fmla="*/ 0 h 3379"/>
                <a:gd name="T62" fmla="*/ 0 w 2080"/>
                <a:gd name="T63" fmla="*/ 0 h 3379"/>
                <a:gd name="T64" fmla="*/ 0 w 2080"/>
                <a:gd name="T65" fmla="*/ 0 h 3379"/>
                <a:gd name="T66" fmla="*/ 0 w 2080"/>
                <a:gd name="T67" fmla="*/ 0 h 3379"/>
                <a:gd name="T68" fmla="*/ 0 w 2080"/>
                <a:gd name="T69" fmla="*/ 0 h 3379"/>
                <a:gd name="T70" fmla="*/ 0 w 2080"/>
                <a:gd name="T71" fmla="*/ 0 h 3379"/>
                <a:gd name="T72" fmla="*/ 0 w 2080"/>
                <a:gd name="T73" fmla="*/ 0 h 3379"/>
                <a:gd name="T74" fmla="*/ 0 w 2080"/>
                <a:gd name="T75" fmla="*/ 0 h 3379"/>
                <a:gd name="T76" fmla="*/ 0 w 2080"/>
                <a:gd name="T77" fmla="*/ 0 h 3379"/>
                <a:gd name="T78" fmla="*/ 0 w 2080"/>
                <a:gd name="T79" fmla="*/ 0 h 3379"/>
                <a:gd name="T80" fmla="*/ 0 w 2080"/>
                <a:gd name="T81" fmla="*/ 0 h 3379"/>
                <a:gd name="T82" fmla="*/ 0 w 2080"/>
                <a:gd name="T83" fmla="*/ 0 h 33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0"/>
                <a:gd name="T127" fmla="*/ 0 h 3379"/>
                <a:gd name="T128" fmla="*/ 2080 w 2080"/>
                <a:gd name="T129" fmla="*/ 3379 h 33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0" h="3379">
                  <a:moveTo>
                    <a:pt x="44" y="1707"/>
                  </a:moveTo>
                  <a:lnTo>
                    <a:pt x="79" y="1622"/>
                  </a:lnTo>
                  <a:lnTo>
                    <a:pt x="130" y="1525"/>
                  </a:lnTo>
                  <a:lnTo>
                    <a:pt x="193" y="1422"/>
                  </a:lnTo>
                  <a:lnTo>
                    <a:pt x="267" y="1310"/>
                  </a:lnTo>
                  <a:lnTo>
                    <a:pt x="350" y="1199"/>
                  </a:lnTo>
                  <a:lnTo>
                    <a:pt x="438" y="1083"/>
                  </a:lnTo>
                  <a:lnTo>
                    <a:pt x="532" y="968"/>
                  </a:lnTo>
                  <a:lnTo>
                    <a:pt x="630" y="852"/>
                  </a:lnTo>
                  <a:lnTo>
                    <a:pt x="729" y="741"/>
                  </a:lnTo>
                  <a:lnTo>
                    <a:pt x="828" y="634"/>
                  </a:lnTo>
                  <a:lnTo>
                    <a:pt x="924" y="537"/>
                  </a:lnTo>
                  <a:lnTo>
                    <a:pt x="1018" y="445"/>
                  </a:lnTo>
                  <a:lnTo>
                    <a:pt x="1104" y="361"/>
                  </a:lnTo>
                  <a:lnTo>
                    <a:pt x="1183" y="294"/>
                  </a:lnTo>
                  <a:lnTo>
                    <a:pt x="1254" y="235"/>
                  </a:lnTo>
                  <a:lnTo>
                    <a:pt x="1312" y="195"/>
                  </a:lnTo>
                  <a:lnTo>
                    <a:pt x="1329" y="179"/>
                  </a:lnTo>
                  <a:lnTo>
                    <a:pt x="1353" y="164"/>
                  </a:lnTo>
                  <a:lnTo>
                    <a:pt x="1380" y="149"/>
                  </a:lnTo>
                  <a:lnTo>
                    <a:pt x="1410" y="134"/>
                  </a:lnTo>
                  <a:lnTo>
                    <a:pt x="1446" y="122"/>
                  </a:lnTo>
                  <a:lnTo>
                    <a:pt x="1484" y="106"/>
                  </a:lnTo>
                  <a:lnTo>
                    <a:pt x="1521" y="93"/>
                  </a:lnTo>
                  <a:lnTo>
                    <a:pt x="1565" y="81"/>
                  </a:lnTo>
                  <a:lnTo>
                    <a:pt x="1608" y="68"/>
                  </a:lnTo>
                  <a:lnTo>
                    <a:pt x="1651" y="55"/>
                  </a:lnTo>
                  <a:lnTo>
                    <a:pt x="1693" y="45"/>
                  </a:lnTo>
                  <a:lnTo>
                    <a:pt x="1736" y="35"/>
                  </a:lnTo>
                  <a:lnTo>
                    <a:pt x="1780" y="25"/>
                  </a:lnTo>
                  <a:lnTo>
                    <a:pt x="1821" y="15"/>
                  </a:lnTo>
                  <a:lnTo>
                    <a:pt x="1858" y="7"/>
                  </a:lnTo>
                  <a:lnTo>
                    <a:pt x="1894" y="0"/>
                  </a:lnTo>
                  <a:lnTo>
                    <a:pt x="1924" y="5"/>
                  </a:lnTo>
                  <a:lnTo>
                    <a:pt x="1944" y="30"/>
                  </a:lnTo>
                  <a:lnTo>
                    <a:pt x="1957" y="61"/>
                  </a:lnTo>
                  <a:lnTo>
                    <a:pt x="1965" y="91"/>
                  </a:lnTo>
                  <a:lnTo>
                    <a:pt x="2010" y="425"/>
                  </a:lnTo>
                  <a:lnTo>
                    <a:pt x="2048" y="751"/>
                  </a:lnTo>
                  <a:lnTo>
                    <a:pt x="2074" y="1075"/>
                  </a:lnTo>
                  <a:lnTo>
                    <a:pt x="2080" y="1393"/>
                  </a:lnTo>
                  <a:lnTo>
                    <a:pt x="2066" y="1707"/>
                  </a:lnTo>
                  <a:lnTo>
                    <a:pt x="2020" y="2019"/>
                  </a:lnTo>
                  <a:lnTo>
                    <a:pt x="1936" y="2330"/>
                  </a:lnTo>
                  <a:lnTo>
                    <a:pt x="1815" y="2638"/>
                  </a:lnTo>
                  <a:lnTo>
                    <a:pt x="1764" y="2666"/>
                  </a:lnTo>
                  <a:lnTo>
                    <a:pt x="1711" y="2697"/>
                  </a:lnTo>
                  <a:lnTo>
                    <a:pt x="1661" y="2724"/>
                  </a:lnTo>
                  <a:lnTo>
                    <a:pt x="1608" y="2752"/>
                  </a:lnTo>
                  <a:lnTo>
                    <a:pt x="1555" y="2778"/>
                  </a:lnTo>
                  <a:lnTo>
                    <a:pt x="1501" y="2805"/>
                  </a:lnTo>
                  <a:lnTo>
                    <a:pt x="1448" y="2831"/>
                  </a:lnTo>
                  <a:lnTo>
                    <a:pt x="1393" y="2859"/>
                  </a:lnTo>
                  <a:lnTo>
                    <a:pt x="1339" y="2883"/>
                  </a:lnTo>
                  <a:lnTo>
                    <a:pt x="1284" y="2909"/>
                  </a:lnTo>
                  <a:lnTo>
                    <a:pt x="1228" y="2934"/>
                  </a:lnTo>
                  <a:lnTo>
                    <a:pt x="1173" y="2960"/>
                  </a:lnTo>
                  <a:lnTo>
                    <a:pt x="1116" y="2982"/>
                  </a:lnTo>
                  <a:lnTo>
                    <a:pt x="1059" y="3007"/>
                  </a:lnTo>
                  <a:lnTo>
                    <a:pt x="1003" y="3031"/>
                  </a:lnTo>
                  <a:lnTo>
                    <a:pt x="948" y="3053"/>
                  </a:lnTo>
                  <a:lnTo>
                    <a:pt x="889" y="3078"/>
                  </a:lnTo>
                  <a:lnTo>
                    <a:pt x="831" y="3102"/>
                  </a:lnTo>
                  <a:lnTo>
                    <a:pt x="772" y="3122"/>
                  </a:lnTo>
                  <a:lnTo>
                    <a:pt x="715" y="3144"/>
                  </a:lnTo>
                  <a:lnTo>
                    <a:pt x="656" y="3164"/>
                  </a:lnTo>
                  <a:lnTo>
                    <a:pt x="598" y="3187"/>
                  </a:lnTo>
                  <a:lnTo>
                    <a:pt x="539" y="3207"/>
                  </a:lnTo>
                  <a:lnTo>
                    <a:pt x="478" y="3227"/>
                  </a:lnTo>
                  <a:lnTo>
                    <a:pt x="421" y="3248"/>
                  </a:lnTo>
                  <a:lnTo>
                    <a:pt x="360" y="3268"/>
                  </a:lnTo>
                  <a:lnTo>
                    <a:pt x="302" y="3288"/>
                  </a:lnTo>
                  <a:lnTo>
                    <a:pt x="241" y="3306"/>
                  </a:lnTo>
                  <a:lnTo>
                    <a:pt x="180" y="3326"/>
                  </a:lnTo>
                  <a:lnTo>
                    <a:pt x="122" y="3344"/>
                  </a:lnTo>
                  <a:lnTo>
                    <a:pt x="61" y="3361"/>
                  </a:lnTo>
                  <a:lnTo>
                    <a:pt x="0" y="3379"/>
                  </a:lnTo>
                  <a:lnTo>
                    <a:pt x="26" y="3175"/>
                  </a:lnTo>
                  <a:lnTo>
                    <a:pt x="49" y="2972"/>
                  </a:lnTo>
                  <a:lnTo>
                    <a:pt x="67" y="2768"/>
                  </a:lnTo>
                  <a:lnTo>
                    <a:pt x="77" y="2562"/>
                  </a:lnTo>
                  <a:lnTo>
                    <a:pt x="81" y="2353"/>
                  </a:lnTo>
                  <a:lnTo>
                    <a:pt x="77" y="2142"/>
                  </a:lnTo>
                  <a:lnTo>
                    <a:pt x="64" y="1928"/>
                  </a:lnTo>
                  <a:lnTo>
                    <a:pt x="44" y="1707"/>
                  </a:lnTo>
                  <a:close/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1" name="Freeform 177"/>
            <p:cNvSpPr>
              <a:spLocks/>
            </p:cNvSpPr>
            <p:nvPr/>
          </p:nvSpPr>
          <p:spPr bwMode="auto">
            <a:xfrm>
              <a:off x="4310" y="2813"/>
              <a:ext cx="180" cy="293"/>
            </a:xfrm>
            <a:custGeom>
              <a:avLst/>
              <a:gdLst>
                <a:gd name="T0" fmla="*/ 0 w 2080"/>
                <a:gd name="T1" fmla="*/ 0 h 3379"/>
                <a:gd name="T2" fmla="*/ 0 w 2080"/>
                <a:gd name="T3" fmla="*/ 0 h 3379"/>
                <a:gd name="T4" fmla="*/ 0 w 2080"/>
                <a:gd name="T5" fmla="*/ 0 h 3379"/>
                <a:gd name="T6" fmla="*/ 0 w 2080"/>
                <a:gd name="T7" fmla="*/ 0 h 3379"/>
                <a:gd name="T8" fmla="*/ 0 w 2080"/>
                <a:gd name="T9" fmla="*/ 0 h 3379"/>
                <a:gd name="T10" fmla="*/ 0 w 2080"/>
                <a:gd name="T11" fmla="*/ 0 h 3379"/>
                <a:gd name="T12" fmla="*/ 0 w 2080"/>
                <a:gd name="T13" fmla="*/ 0 h 3379"/>
                <a:gd name="T14" fmla="*/ 0 w 2080"/>
                <a:gd name="T15" fmla="*/ 0 h 3379"/>
                <a:gd name="T16" fmla="*/ 0 w 2080"/>
                <a:gd name="T17" fmla="*/ 0 h 3379"/>
                <a:gd name="T18" fmla="*/ 0 w 2080"/>
                <a:gd name="T19" fmla="*/ 0 h 3379"/>
                <a:gd name="T20" fmla="*/ 0 w 2080"/>
                <a:gd name="T21" fmla="*/ 0 h 3379"/>
                <a:gd name="T22" fmla="*/ 0 w 2080"/>
                <a:gd name="T23" fmla="*/ 0 h 3379"/>
                <a:gd name="T24" fmla="*/ 0 w 2080"/>
                <a:gd name="T25" fmla="*/ 0 h 3379"/>
                <a:gd name="T26" fmla="*/ 0 w 2080"/>
                <a:gd name="T27" fmla="*/ 0 h 3379"/>
                <a:gd name="T28" fmla="*/ 0 w 2080"/>
                <a:gd name="T29" fmla="*/ 0 h 3379"/>
                <a:gd name="T30" fmla="*/ 0 w 2080"/>
                <a:gd name="T31" fmla="*/ 0 h 3379"/>
                <a:gd name="T32" fmla="*/ 0 w 2080"/>
                <a:gd name="T33" fmla="*/ 0 h 3379"/>
                <a:gd name="T34" fmla="*/ 0 w 2080"/>
                <a:gd name="T35" fmla="*/ 0 h 3379"/>
                <a:gd name="T36" fmla="*/ 0 w 2080"/>
                <a:gd name="T37" fmla="*/ 0 h 3379"/>
                <a:gd name="T38" fmla="*/ 0 w 2080"/>
                <a:gd name="T39" fmla="*/ 0 h 3379"/>
                <a:gd name="T40" fmla="*/ 0 w 2080"/>
                <a:gd name="T41" fmla="*/ 0 h 3379"/>
                <a:gd name="T42" fmla="*/ 0 w 2080"/>
                <a:gd name="T43" fmla="*/ 0 h 3379"/>
                <a:gd name="T44" fmla="*/ 0 w 2080"/>
                <a:gd name="T45" fmla="*/ 0 h 3379"/>
                <a:gd name="T46" fmla="*/ 0 w 2080"/>
                <a:gd name="T47" fmla="*/ 0 h 3379"/>
                <a:gd name="T48" fmla="*/ 0 w 2080"/>
                <a:gd name="T49" fmla="*/ 0 h 3379"/>
                <a:gd name="T50" fmla="*/ 0 w 2080"/>
                <a:gd name="T51" fmla="*/ 0 h 3379"/>
                <a:gd name="T52" fmla="*/ 0 w 2080"/>
                <a:gd name="T53" fmla="*/ 0 h 3379"/>
                <a:gd name="T54" fmla="*/ 0 w 2080"/>
                <a:gd name="T55" fmla="*/ 0 h 3379"/>
                <a:gd name="T56" fmla="*/ 0 w 2080"/>
                <a:gd name="T57" fmla="*/ 0 h 3379"/>
                <a:gd name="T58" fmla="*/ 0 w 2080"/>
                <a:gd name="T59" fmla="*/ 0 h 3379"/>
                <a:gd name="T60" fmla="*/ 0 w 2080"/>
                <a:gd name="T61" fmla="*/ 0 h 3379"/>
                <a:gd name="T62" fmla="*/ 0 w 2080"/>
                <a:gd name="T63" fmla="*/ 0 h 3379"/>
                <a:gd name="T64" fmla="*/ 0 w 2080"/>
                <a:gd name="T65" fmla="*/ 0 h 3379"/>
                <a:gd name="T66" fmla="*/ 0 w 2080"/>
                <a:gd name="T67" fmla="*/ 0 h 3379"/>
                <a:gd name="T68" fmla="*/ 0 w 2080"/>
                <a:gd name="T69" fmla="*/ 0 h 3379"/>
                <a:gd name="T70" fmla="*/ 0 w 2080"/>
                <a:gd name="T71" fmla="*/ 0 h 3379"/>
                <a:gd name="T72" fmla="*/ 0 w 2080"/>
                <a:gd name="T73" fmla="*/ 0 h 3379"/>
                <a:gd name="T74" fmla="*/ 0 w 2080"/>
                <a:gd name="T75" fmla="*/ 0 h 3379"/>
                <a:gd name="T76" fmla="*/ 0 w 2080"/>
                <a:gd name="T77" fmla="*/ 0 h 3379"/>
                <a:gd name="T78" fmla="*/ 0 w 2080"/>
                <a:gd name="T79" fmla="*/ 0 h 3379"/>
                <a:gd name="T80" fmla="*/ 0 w 2080"/>
                <a:gd name="T81" fmla="*/ 0 h 3379"/>
                <a:gd name="T82" fmla="*/ 0 w 2080"/>
                <a:gd name="T83" fmla="*/ 0 h 33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0"/>
                <a:gd name="T127" fmla="*/ 0 h 3379"/>
                <a:gd name="T128" fmla="*/ 2080 w 2080"/>
                <a:gd name="T129" fmla="*/ 3379 h 33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0" h="3379">
                  <a:moveTo>
                    <a:pt x="44" y="1707"/>
                  </a:moveTo>
                  <a:lnTo>
                    <a:pt x="79" y="1622"/>
                  </a:lnTo>
                  <a:lnTo>
                    <a:pt x="130" y="1525"/>
                  </a:lnTo>
                  <a:lnTo>
                    <a:pt x="193" y="1422"/>
                  </a:lnTo>
                  <a:lnTo>
                    <a:pt x="267" y="1310"/>
                  </a:lnTo>
                  <a:lnTo>
                    <a:pt x="350" y="1199"/>
                  </a:lnTo>
                  <a:lnTo>
                    <a:pt x="438" y="1083"/>
                  </a:lnTo>
                  <a:lnTo>
                    <a:pt x="532" y="968"/>
                  </a:lnTo>
                  <a:lnTo>
                    <a:pt x="630" y="852"/>
                  </a:lnTo>
                  <a:lnTo>
                    <a:pt x="729" y="741"/>
                  </a:lnTo>
                  <a:lnTo>
                    <a:pt x="828" y="634"/>
                  </a:lnTo>
                  <a:lnTo>
                    <a:pt x="924" y="537"/>
                  </a:lnTo>
                  <a:lnTo>
                    <a:pt x="1018" y="445"/>
                  </a:lnTo>
                  <a:lnTo>
                    <a:pt x="1104" y="361"/>
                  </a:lnTo>
                  <a:lnTo>
                    <a:pt x="1183" y="294"/>
                  </a:lnTo>
                  <a:lnTo>
                    <a:pt x="1254" y="235"/>
                  </a:lnTo>
                  <a:lnTo>
                    <a:pt x="1312" y="195"/>
                  </a:lnTo>
                  <a:lnTo>
                    <a:pt x="1329" y="179"/>
                  </a:lnTo>
                  <a:lnTo>
                    <a:pt x="1353" y="164"/>
                  </a:lnTo>
                  <a:lnTo>
                    <a:pt x="1380" y="149"/>
                  </a:lnTo>
                  <a:lnTo>
                    <a:pt x="1410" y="134"/>
                  </a:lnTo>
                  <a:lnTo>
                    <a:pt x="1446" y="122"/>
                  </a:lnTo>
                  <a:lnTo>
                    <a:pt x="1484" y="106"/>
                  </a:lnTo>
                  <a:lnTo>
                    <a:pt x="1521" y="93"/>
                  </a:lnTo>
                  <a:lnTo>
                    <a:pt x="1565" y="81"/>
                  </a:lnTo>
                  <a:lnTo>
                    <a:pt x="1608" y="68"/>
                  </a:lnTo>
                  <a:lnTo>
                    <a:pt x="1651" y="55"/>
                  </a:lnTo>
                  <a:lnTo>
                    <a:pt x="1693" y="45"/>
                  </a:lnTo>
                  <a:lnTo>
                    <a:pt x="1736" y="35"/>
                  </a:lnTo>
                  <a:lnTo>
                    <a:pt x="1780" y="25"/>
                  </a:lnTo>
                  <a:lnTo>
                    <a:pt x="1821" y="15"/>
                  </a:lnTo>
                  <a:lnTo>
                    <a:pt x="1858" y="7"/>
                  </a:lnTo>
                  <a:lnTo>
                    <a:pt x="1894" y="0"/>
                  </a:lnTo>
                  <a:lnTo>
                    <a:pt x="1924" y="5"/>
                  </a:lnTo>
                  <a:lnTo>
                    <a:pt x="1944" y="30"/>
                  </a:lnTo>
                  <a:lnTo>
                    <a:pt x="1957" y="61"/>
                  </a:lnTo>
                  <a:lnTo>
                    <a:pt x="1965" y="91"/>
                  </a:lnTo>
                  <a:lnTo>
                    <a:pt x="2010" y="425"/>
                  </a:lnTo>
                  <a:lnTo>
                    <a:pt x="2048" y="751"/>
                  </a:lnTo>
                  <a:lnTo>
                    <a:pt x="2074" y="1075"/>
                  </a:lnTo>
                  <a:lnTo>
                    <a:pt x="2080" y="1393"/>
                  </a:lnTo>
                  <a:lnTo>
                    <a:pt x="2066" y="1707"/>
                  </a:lnTo>
                  <a:lnTo>
                    <a:pt x="2020" y="2019"/>
                  </a:lnTo>
                  <a:lnTo>
                    <a:pt x="1936" y="2330"/>
                  </a:lnTo>
                  <a:lnTo>
                    <a:pt x="1815" y="2638"/>
                  </a:lnTo>
                  <a:lnTo>
                    <a:pt x="1764" y="2666"/>
                  </a:lnTo>
                  <a:lnTo>
                    <a:pt x="1711" y="2697"/>
                  </a:lnTo>
                  <a:lnTo>
                    <a:pt x="1661" y="2724"/>
                  </a:lnTo>
                  <a:lnTo>
                    <a:pt x="1608" y="2752"/>
                  </a:lnTo>
                  <a:lnTo>
                    <a:pt x="1555" y="2778"/>
                  </a:lnTo>
                  <a:lnTo>
                    <a:pt x="1501" y="2805"/>
                  </a:lnTo>
                  <a:lnTo>
                    <a:pt x="1448" y="2831"/>
                  </a:lnTo>
                  <a:lnTo>
                    <a:pt x="1393" y="2859"/>
                  </a:lnTo>
                  <a:lnTo>
                    <a:pt x="1339" y="2883"/>
                  </a:lnTo>
                  <a:lnTo>
                    <a:pt x="1284" y="2909"/>
                  </a:lnTo>
                  <a:lnTo>
                    <a:pt x="1228" y="2934"/>
                  </a:lnTo>
                  <a:lnTo>
                    <a:pt x="1173" y="2960"/>
                  </a:lnTo>
                  <a:lnTo>
                    <a:pt x="1116" y="2982"/>
                  </a:lnTo>
                  <a:lnTo>
                    <a:pt x="1059" y="3007"/>
                  </a:lnTo>
                  <a:lnTo>
                    <a:pt x="1003" y="3031"/>
                  </a:lnTo>
                  <a:lnTo>
                    <a:pt x="948" y="3053"/>
                  </a:lnTo>
                  <a:lnTo>
                    <a:pt x="889" y="3078"/>
                  </a:lnTo>
                  <a:lnTo>
                    <a:pt x="831" y="3102"/>
                  </a:lnTo>
                  <a:lnTo>
                    <a:pt x="772" y="3122"/>
                  </a:lnTo>
                  <a:lnTo>
                    <a:pt x="715" y="3144"/>
                  </a:lnTo>
                  <a:lnTo>
                    <a:pt x="656" y="3164"/>
                  </a:lnTo>
                  <a:lnTo>
                    <a:pt x="598" y="3187"/>
                  </a:lnTo>
                  <a:lnTo>
                    <a:pt x="539" y="3207"/>
                  </a:lnTo>
                  <a:lnTo>
                    <a:pt x="478" y="3227"/>
                  </a:lnTo>
                  <a:lnTo>
                    <a:pt x="421" y="3248"/>
                  </a:lnTo>
                  <a:lnTo>
                    <a:pt x="360" y="3268"/>
                  </a:lnTo>
                  <a:lnTo>
                    <a:pt x="302" y="3288"/>
                  </a:lnTo>
                  <a:lnTo>
                    <a:pt x="241" y="3306"/>
                  </a:lnTo>
                  <a:lnTo>
                    <a:pt x="180" y="3326"/>
                  </a:lnTo>
                  <a:lnTo>
                    <a:pt x="122" y="3344"/>
                  </a:lnTo>
                  <a:lnTo>
                    <a:pt x="61" y="3361"/>
                  </a:lnTo>
                  <a:lnTo>
                    <a:pt x="0" y="3379"/>
                  </a:lnTo>
                  <a:lnTo>
                    <a:pt x="26" y="3175"/>
                  </a:lnTo>
                  <a:lnTo>
                    <a:pt x="49" y="2972"/>
                  </a:lnTo>
                  <a:lnTo>
                    <a:pt x="67" y="2768"/>
                  </a:lnTo>
                  <a:lnTo>
                    <a:pt x="77" y="2562"/>
                  </a:lnTo>
                  <a:lnTo>
                    <a:pt x="81" y="2353"/>
                  </a:lnTo>
                  <a:lnTo>
                    <a:pt x="77" y="2142"/>
                  </a:lnTo>
                  <a:lnTo>
                    <a:pt x="64" y="1928"/>
                  </a:lnTo>
                  <a:lnTo>
                    <a:pt x="44" y="170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2" name="Freeform 178"/>
            <p:cNvSpPr>
              <a:spLocks/>
            </p:cNvSpPr>
            <p:nvPr/>
          </p:nvSpPr>
          <p:spPr bwMode="auto">
            <a:xfrm>
              <a:off x="5039" y="2440"/>
              <a:ext cx="372" cy="55"/>
            </a:xfrm>
            <a:custGeom>
              <a:avLst/>
              <a:gdLst>
                <a:gd name="T0" fmla="*/ 0 w 4302"/>
                <a:gd name="T1" fmla="*/ 0 h 632"/>
                <a:gd name="T2" fmla="*/ 0 w 4302"/>
                <a:gd name="T3" fmla="*/ 0 h 632"/>
                <a:gd name="T4" fmla="*/ 0 w 4302"/>
                <a:gd name="T5" fmla="*/ 0 h 632"/>
                <a:gd name="T6" fmla="*/ 0 w 4302"/>
                <a:gd name="T7" fmla="*/ 0 h 632"/>
                <a:gd name="T8" fmla="*/ 0 w 4302"/>
                <a:gd name="T9" fmla="*/ 0 h 632"/>
                <a:gd name="T10" fmla="*/ 0 w 4302"/>
                <a:gd name="T11" fmla="*/ 0 h 632"/>
                <a:gd name="T12" fmla="*/ 0 w 4302"/>
                <a:gd name="T13" fmla="*/ 0 h 632"/>
                <a:gd name="T14" fmla="*/ 0 w 4302"/>
                <a:gd name="T15" fmla="*/ 0 h 6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02"/>
                <a:gd name="T25" fmla="*/ 0 h 632"/>
                <a:gd name="T26" fmla="*/ 4302 w 4302"/>
                <a:gd name="T27" fmla="*/ 632 h 6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02" h="632">
                  <a:moveTo>
                    <a:pt x="0" y="126"/>
                  </a:moveTo>
                  <a:lnTo>
                    <a:pt x="1007" y="397"/>
                  </a:lnTo>
                  <a:lnTo>
                    <a:pt x="1549" y="533"/>
                  </a:lnTo>
                  <a:lnTo>
                    <a:pt x="3781" y="632"/>
                  </a:lnTo>
                  <a:lnTo>
                    <a:pt x="4302" y="395"/>
                  </a:lnTo>
                  <a:lnTo>
                    <a:pt x="2232" y="45"/>
                  </a:lnTo>
                  <a:lnTo>
                    <a:pt x="644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5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3" name="Freeform 179"/>
            <p:cNvSpPr>
              <a:spLocks/>
            </p:cNvSpPr>
            <p:nvPr/>
          </p:nvSpPr>
          <p:spPr bwMode="auto">
            <a:xfrm>
              <a:off x="5039" y="2451"/>
              <a:ext cx="88" cy="25"/>
            </a:xfrm>
            <a:custGeom>
              <a:avLst/>
              <a:gdLst>
                <a:gd name="T0" fmla="*/ 0 w 1022"/>
                <a:gd name="T1" fmla="*/ 0 h 295"/>
                <a:gd name="T2" fmla="*/ 0 w 1022"/>
                <a:gd name="T3" fmla="*/ 0 h 295"/>
                <a:gd name="T4" fmla="*/ 0 w 1022"/>
                <a:gd name="T5" fmla="*/ 0 h 295"/>
                <a:gd name="T6" fmla="*/ 0 w 1022"/>
                <a:gd name="T7" fmla="*/ 0 h 295"/>
                <a:gd name="T8" fmla="*/ 0 w 1022"/>
                <a:gd name="T9" fmla="*/ 0 h 295"/>
                <a:gd name="T10" fmla="*/ 0 w 1022"/>
                <a:gd name="T11" fmla="*/ 0 h 295"/>
                <a:gd name="T12" fmla="*/ 0 w 1022"/>
                <a:gd name="T13" fmla="*/ 0 h 295"/>
                <a:gd name="T14" fmla="*/ 0 w 1022"/>
                <a:gd name="T15" fmla="*/ 0 h 295"/>
                <a:gd name="T16" fmla="*/ 0 w 1022"/>
                <a:gd name="T17" fmla="*/ 0 h 295"/>
                <a:gd name="T18" fmla="*/ 0 w 1022"/>
                <a:gd name="T19" fmla="*/ 0 h 295"/>
                <a:gd name="T20" fmla="*/ 0 w 1022"/>
                <a:gd name="T21" fmla="*/ 0 h 2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2"/>
                <a:gd name="T34" fmla="*/ 0 h 295"/>
                <a:gd name="T35" fmla="*/ 1022 w 1022"/>
                <a:gd name="T36" fmla="*/ 295 h 2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2" h="295">
                  <a:moveTo>
                    <a:pt x="1012" y="271"/>
                  </a:moveTo>
                  <a:lnTo>
                    <a:pt x="1012" y="271"/>
                  </a:lnTo>
                  <a:lnTo>
                    <a:pt x="5" y="0"/>
                  </a:lnTo>
                  <a:lnTo>
                    <a:pt x="0" y="24"/>
                  </a:lnTo>
                  <a:lnTo>
                    <a:pt x="1007" y="295"/>
                  </a:lnTo>
                  <a:lnTo>
                    <a:pt x="1018" y="293"/>
                  </a:lnTo>
                  <a:lnTo>
                    <a:pt x="1022" y="285"/>
                  </a:lnTo>
                  <a:lnTo>
                    <a:pt x="1020" y="275"/>
                  </a:lnTo>
                  <a:lnTo>
                    <a:pt x="1012" y="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4" name="Freeform 180"/>
            <p:cNvSpPr>
              <a:spLocks/>
            </p:cNvSpPr>
            <p:nvPr/>
          </p:nvSpPr>
          <p:spPr bwMode="auto">
            <a:xfrm>
              <a:off x="5126" y="2473"/>
              <a:ext cx="48" cy="15"/>
            </a:xfrm>
            <a:custGeom>
              <a:avLst/>
              <a:gdLst>
                <a:gd name="T0" fmla="*/ 0 w 557"/>
                <a:gd name="T1" fmla="*/ 0 h 162"/>
                <a:gd name="T2" fmla="*/ 0 w 557"/>
                <a:gd name="T3" fmla="*/ 0 h 162"/>
                <a:gd name="T4" fmla="*/ 0 w 557"/>
                <a:gd name="T5" fmla="*/ 0 h 162"/>
                <a:gd name="T6" fmla="*/ 0 w 557"/>
                <a:gd name="T7" fmla="*/ 0 h 162"/>
                <a:gd name="T8" fmla="*/ 0 w 557"/>
                <a:gd name="T9" fmla="*/ 0 h 162"/>
                <a:gd name="T10" fmla="*/ 0 w 557"/>
                <a:gd name="T11" fmla="*/ 0 h 162"/>
                <a:gd name="T12" fmla="*/ 0 w 557"/>
                <a:gd name="T13" fmla="*/ 0 h 162"/>
                <a:gd name="T14" fmla="*/ 0 w 557"/>
                <a:gd name="T15" fmla="*/ 0 h 162"/>
                <a:gd name="T16" fmla="*/ 0 w 557"/>
                <a:gd name="T17" fmla="*/ 0 h 162"/>
                <a:gd name="T18" fmla="*/ 0 w 557"/>
                <a:gd name="T19" fmla="*/ 0 h 162"/>
                <a:gd name="T20" fmla="*/ 0 w 557"/>
                <a:gd name="T21" fmla="*/ 0 h 162"/>
                <a:gd name="T22" fmla="*/ 0 w 557"/>
                <a:gd name="T23" fmla="*/ 0 h 1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57"/>
                <a:gd name="T37" fmla="*/ 0 h 162"/>
                <a:gd name="T38" fmla="*/ 557 w 557"/>
                <a:gd name="T39" fmla="*/ 162 h 1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57" h="162">
                  <a:moveTo>
                    <a:pt x="545" y="136"/>
                  </a:moveTo>
                  <a:lnTo>
                    <a:pt x="547" y="136"/>
                  </a:lnTo>
                  <a:lnTo>
                    <a:pt x="5" y="0"/>
                  </a:lnTo>
                  <a:lnTo>
                    <a:pt x="0" y="24"/>
                  </a:lnTo>
                  <a:lnTo>
                    <a:pt x="542" y="162"/>
                  </a:lnTo>
                  <a:lnTo>
                    <a:pt x="545" y="162"/>
                  </a:lnTo>
                  <a:lnTo>
                    <a:pt x="542" y="162"/>
                  </a:lnTo>
                  <a:lnTo>
                    <a:pt x="552" y="158"/>
                  </a:lnTo>
                  <a:lnTo>
                    <a:pt x="557" y="151"/>
                  </a:lnTo>
                  <a:lnTo>
                    <a:pt x="555" y="141"/>
                  </a:lnTo>
                  <a:lnTo>
                    <a:pt x="547" y="136"/>
                  </a:lnTo>
                  <a:lnTo>
                    <a:pt x="545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5" name="Freeform 181"/>
            <p:cNvSpPr>
              <a:spLocks/>
            </p:cNvSpPr>
            <p:nvPr/>
          </p:nvSpPr>
          <p:spPr bwMode="auto">
            <a:xfrm>
              <a:off x="5173" y="2485"/>
              <a:ext cx="194" cy="11"/>
            </a:xfrm>
            <a:custGeom>
              <a:avLst/>
              <a:gdLst>
                <a:gd name="T0" fmla="*/ 0 w 2244"/>
                <a:gd name="T1" fmla="*/ 0 h 123"/>
                <a:gd name="T2" fmla="*/ 0 w 2244"/>
                <a:gd name="T3" fmla="*/ 0 h 123"/>
                <a:gd name="T4" fmla="*/ 0 w 2244"/>
                <a:gd name="T5" fmla="*/ 0 h 123"/>
                <a:gd name="T6" fmla="*/ 0 w 2244"/>
                <a:gd name="T7" fmla="*/ 0 h 123"/>
                <a:gd name="T8" fmla="*/ 0 w 2244"/>
                <a:gd name="T9" fmla="*/ 0 h 123"/>
                <a:gd name="T10" fmla="*/ 0 w 2244"/>
                <a:gd name="T11" fmla="*/ 0 h 123"/>
                <a:gd name="T12" fmla="*/ 0 w 2244"/>
                <a:gd name="T13" fmla="*/ 0 h 123"/>
                <a:gd name="T14" fmla="*/ 0 w 2244"/>
                <a:gd name="T15" fmla="*/ 0 h 123"/>
                <a:gd name="T16" fmla="*/ 0 w 2244"/>
                <a:gd name="T17" fmla="*/ 0 h 123"/>
                <a:gd name="T18" fmla="*/ 0 w 2244"/>
                <a:gd name="T19" fmla="*/ 0 h 123"/>
                <a:gd name="T20" fmla="*/ 0 w 2244"/>
                <a:gd name="T21" fmla="*/ 0 h 123"/>
                <a:gd name="T22" fmla="*/ 0 w 2244"/>
                <a:gd name="T23" fmla="*/ 0 h 1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44"/>
                <a:gd name="T37" fmla="*/ 0 h 123"/>
                <a:gd name="T38" fmla="*/ 2244 w 2244"/>
                <a:gd name="T39" fmla="*/ 123 h 1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44" h="123">
                  <a:moveTo>
                    <a:pt x="2226" y="99"/>
                  </a:moveTo>
                  <a:lnTo>
                    <a:pt x="2232" y="99"/>
                  </a:lnTo>
                  <a:lnTo>
                    <a:pt x="0" y="0"/>
                  </a:lnTo>
                  <a:lnTo>
                    <a:pt x="0" y="26"/>
                  </a:lnTo>
                  <a:lnTo>
                    <a:pt x="2232" y="123"/>
                  </a:lnTo>
                  <a:lnTo>
                    <a:pt x="2237" y="123"/>
                  </a:lnTo>
                  <a:lnTo>
                    <a:pt x="2232" y="123"/>
                  </a:lnTo>
                  <a:lnTo>
                    <a:pt x="2239" y="119"/>
                  </a:lnTo>
                  <a:lnTo>
                    <a:pt x="2244" y="111"/>
                  </a:lnTo>
                  <a:lnTo>
                    <a:pt x="2239" y="103"/>
                  </a:lnTo>
                  <a:lnTo>
                    <a:pt x="2232" y="99"/>
                  </a:lnTo>
                  <a:lnTo>
                    <a:pt x="2226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6" name="Freeform 182"/>
            <p:cNvSpPr>
              <a:spLocks/>
            </p:cNvSpPr>
            <p:nvPr/>
          </p:nvSpPr>
          <p:spPr bwMode="auto">
            <a:xfrm>
              <a:off x="5366" y="2473"/>
              <a:ext cx="46" cy="23"/>
            </a:xfrm>
            <a:custGeom>
              <a:avLst/>
              <a:gdLst>
                <a:gd name="T0" fmla="*/ 0 w 537"/>
                <a:gd name="T1" fmla="*/ 0 h 263"/>
                <a:gd name="T2" fmla="*/ 0 w 537"/>
                <a:gd name="T3" fmla="*/ 0 h 263"/>
                <a:gd name="T4" fmla="*/ 0 w 537"/>
                <a:gd name="T5" fmla="*/ 0 h 263"/>
                <a:gd name="T6" fmla="*/ 0 w 537"/>
                <a:gd name="T7" fmla="*/ 0 h 263"/>
                <a:gd name="T8" fmla="*/ 0 w 537"/>
                <a:gd name="T9" fmla="*/ 0 h 263"/>
                <a:gd name="T10" fmla="*/ 0 w 537"/>
                <a:gd name="T11" fmla="*/ 0 h 263"/>
                <a:gd name="T12" fmla="*/ 0 w 537"/>
                <a:gd name="T13" fmla="*/ 0 h 263"/>
                <a:gd name="T14" fmla="*/ 0 w 537"/>
                <a:gd name="T15" fmla="*/ 0 h 263"/>
                <a:gd name="T16" fmla="*/ 0 w 537"/>
                <a:gd name="T17" fmla="*/ 0 h 263"/>
                <a:gd name="T18" fmla="*/ 0 w 537"/>
                <a:gd name="T19" fmla="*/ 0 h 263"/>
                <a:gd name="T20" fmla="*/ 0 w 537"/>
                <a:gd name="T21" fmla="*/ 0 h 263"/>
                <a:gd name="T22" fmla="*/ 0 w 537"/>
                <a:gd name="T23" fmla="*/ 0 h 2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37"/>
                <a:gd name="T37" fmla="*/ 0 h 263"/>
                <a:gd name="T38" fmla="*/ 537 w 537"/>
                <a:gd name="T39" fmla="*/ 263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37" h="263">
                  <a:moveTo>
                    <a:pt x="525" y="26"/>
                  </a:moveTo>
                  <a:lnTo>
                    <a:pt x="522" y="0"/>
                  </a:lnTo>
                  <a:lnTo>
                    <a:pt x="0" y="239"/>
                  </a:lnTo>
                  <a:lnTo>
                    <a:pt x="11" y="263"/>
                  </a:lnTo>
                  <a:lnTo>
                    <a:pt x="532" y="26"/>
                  </a:lnTo>
                  <a:lnTo>
                    <a:pt x="529" y="0"/>
                  </a:lnTo>
                  <a:lnTo>
                    <a:pt x="532" y="26"/>
                  </a:lnTo>
                  <a:lnTo>
                    <a:pt x="537" y="18"/>
                  </a:lnTo>
                  <a:lnTo>
                    <a:pt x="537" y="8"/>
                  </a:lnTo>
                  <a:lnTo>
                    <a:pt x="529" y="0"/>
                  </a:lnTo>
                  <a:lnTo>
                    <a:pt x="522" y="0"/>
                  </a:lnTo>
                  <a:lnTo>
                    <a:pt x="52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7" name="Freeform 183"/>
            <p:cNvSpPr>
              <a:spLocks/>
            </p:cNvSpPr>
            <p:nvPr/>
          </p:nvSpPr>
          <p:spPr bwMode="auto">
            <a:xfrm>
              <a:off x="5231" y="2443"/>
              <a:ext cx="180" cy="33"/>
            </a:xfrm>
            <a:custGeom>
              <a:avLst/>
              <a:gdLst>
                <a:gd name="T0" fmla="*/ 0 w 2082"/>
                <a:gd name="T1" fmla="*/ 0 h 374"/>
                <a:gd name="T2" fmla="*/ 0 w 2082"/>
                <a:gd name="T3" fmla="*/ 0 h 374"/>
                <a:gd name="T4" fmla="*/ 0 w 2082"/>
                <a:gd name="T5" fmla="*/ 0 h 374"/>
                <a:gd name="T6" fmla="*/ 0 w 2082"/>
                <a:gd name="T7" fmla="*/ 0 h 374"/>
                <a:gd name="T8" fmla="*/ 0 w 2082"/>
                <a:gd name="T9" fmla="*/ 0 h 374"/>
                <a:gd name="T10" fmla="*/ 0 w 2082"/>
                <a:gd name="T11" fmla="*/ 0 h 374"/>
                <a:gd name="T12" fmla="*/ 0 w 2082"/>
                <a:gd name="T13" fmla="*/ 0 h 374"/>
                <a:gd name="T14" fmla="*/ 0 w 2082"/>
                <a:gd name="T15" fmla="*/ 0 h 374"/>
                <a:gd name="T16" fmla="*/ 0 w 2082"/>
                <a:gd name="T17" fmla="*/ 0 h 374"/>
                <a:gd name="T18" fmla="*/ 0 w 2082"/>
                <a:gd name="T19" fmla="*/ 0 h 374"/>
                <a:gd name="T20" fmla="*/ 0 w 2082"/>
                <a:gd name="T21" fmla="*/ 0 h 374"/>
                <a:gd name="T22" fmla="*/ 0 w 2082"/>
                <a:gd name="T23" fmla="*/ 0 h 3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82"/>
                <a:gd name="T37" fmla="*/ 0 h 374"/>
                <a:gd name="T38" fmla="*/ 2082 w 2082"/>
                <a:gd name="T39" fmla="*/ 374 h 3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82" h="374">
                  <a:moveTo>
                    <a:pt x="10" y="24"/>
                  </a:moveTo>
                  <a:lnTo>
                    <a:pt x="8" y="24"/>
                  </a:lnTo>
                  <a:lnTo>
                    <a:pt x="2078" y="374"/>
                  </a:lnTo>
                  <a:lnTo>
                    <a:pt x="2082" y="348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8" y="2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8" name="Freeform 184"/>
            <p:cNvSpPr>
              <a:spLocks/>
            </p:cNvSpPr>
            <p:nvPr/>
          </p:nvSpPr>
          <p:spPr bwMode="auto">
            <a:xfrm>
              <a:off x="5094" y="2440"/>
              <a:ext cx="138" cy="6"/>
            </a:xfrm>
            <a:custGeom>
              <a:avLst/>
              <a:gdLst>
                <a:gd name="T0" fmla="*/ 0 w 1598"/>
                <a:gd name="T1" fmla="*/ 0 h 70"/>
                <a:gd name="T2" fmla="*/ 0 w 1598"/>
                <a:gd name="T3" fmla="*/ 0 h 70"/>
                <a:gd name="T4" fmla="*/ 0 w 1598"/>
                <a:gd name="T5" fmla="*/ 0 h 70"/>
                <a:gd name="T6" fmla="*/ 0 w 1598"/>
                <a:gd name="T7" fmla="*/ 0 h 70"/>
                <a:gd name="T8" fmla="*/ 0 w 1598"/>
                <a:gd name="T9" fmla="*/ 0 h 70"/>
                <a:gd name="T10" fmla="*/ 0 w 1598"/>
                <a:gd name="T11" fmla="*/ 0 h 70"/>
                <a:gd name="T12" fmla="*/ 0 w 1598"/>
                <a:gd name="T13" fmla="*/ 0 h 70"/>
                <a:gd name="T14" fmla="*/ 0 w 1598"/>
                <a:gd name="T15" fmla="*/ 0 h 70"/>
                <a:gd name="T16" fmla="*/ 0 w 1598"/>
                <a:gd name="T17" fmla="*/ 0 h 70"/>
                <a:gd name="T18" fmla="*/ 0 w 1598"/>
                <a:gd name="T19" fmla="*/ 0 h 70"/>
                <a:gd name="T20" fmla="*/ 0 w 1598"/>
                <a:gd name="T21" fmla="*/ 0 h 70"/>
                <a:gd name="T22" fmla="*/ 0 w 1598"/>
                <a:gd name="T23" fmla="*/ 0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98"/>
                <a:gd name="T37" fmla="*/ 0 h 70"/>
                <a:gd name="T38" fmla="*/ 1598 w 1598"/>
                <a:gd name="T39" fmla="*/ 70 h 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98" h="70">
                  <a:moveTo>
                    <a:pt x="14" y="25"/>
                  </a:moveTo>
                  <a:lnTo>
                    <a:pt x="10" y="25"/>
                  </a:lnTo>
                  <a:lnTo>
                    <a:pt x="1598" y="70"/>
                  </a:lnTo>
                  <a:lnTo>
                    <a:pt x="1598" y="46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4" y="5"/>
                  </a:lnTo>
                  <a:lnTo>
                    <a:pt x="0" y="13"/>
                  </a:lnTo>
                  <a:lnTo>
                    <a:pt x="4" y="20"/>
                  </a:lnTo>
                  <a:lnTo>
                    <a:pt x="10" y="25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9" name="Freeform 185"/>
            <p:cNvSpPr>
              <a:spLocks/>
            </p:cNvSpPr>
            <p:nvPr/>
          </p:nvSpPr>
          <p:spPr bwMode="auto">
            <a:xfrm>
              <a:off x="5038" y="2440"/>
              <a:ext cx="57" cy="13"/>
            </a:xfrm>
            <a:custGeom>
              <a:avLst/>
              <a:gdLst>
                <a:gd name="T0" fmla="*/ 0 w 658"/>
                <a:gd name="T1" fmla="*/ 0 h 151"/>
                <a:gd name="T2" fmla="*/ 0 w 658"/>
                <a:gd name="T3" fmla="*/ 0 h 151"/>
                <a:gd name="T4" fmla="*/ 0 w 658"/>
                <a:gd name="T5" fmla="*/ 0 h 151"/>
                <a:gd name="T6" fmla="*/ 0 w 658"/>
                <a:gd name="T7" fmla="*/ 0 h 151"/>
                <a:gd name="T8" fmla="*/ 0 w 658"/>
                <a:gd name="T9" fmla="*/ 0 h 151"/>
                <a:gd name="T10" fmla="*/ 0 w 658"/>
                <a:gd name="T11" fmla="*/ 0 h 151"/>
                <a:gd name="T12" fmla="*/ 0 w 658"/>
                <a:gd name="T13" fmla="*/ 0 h 151"/>
                <a:gd name="T14" fmla="*/ 0 w 658"/>
                <a:gd name="T15" fmla="*/ 0 h 151"/>
                <a:gd name="T16" fmla="*/ 0 w 658"/>
                <a:gd name="T17" fmla="*/ 0 h 151"/>
                <a:gd name="T18" fmla="*/ 0 w 658"/>
                <a:gd name="T19" fmla="*/ 0 h 151"/>
                <a:gd name="T20" fmla="*/ 0 w 658"/>
                <a:gd name="T21" fmla="*/ 0 h 151"/>
                <a:gd name="T22" fmla="*/ 0 w 658"/>
                <a:gd name="T23" fmla="*/ 0 h 1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8"/>
                <a:gd name="T37" fmla="*/ 0 h 151"/>
                <a:gd name="T38" fmla="*/ 658 w 658"/>
                <a:gd name="T39" fmla="*/ 151 h 1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8" h="151">
                  <a:moveTo>
                    <a:pt x="12" y="127"/>
                  </a:moveTo>
                  <a:lnTo>
                    <a:pt x="12" y="151"/>
                  </a:lnTo>
                  <a:lnTo>
                    <a:pt x="658" y="25"/>
                  </a:lnTo>
                  <a:lnTo>
                    <a:pt x="652" y="0"/>
                  </a:lnTo>
                  <a:lnTo>
                    <a:pt x="7" y="127"/>
                  </a:lnTo>
                  <a:lnTo>
                    <a:pt x="7" y="151"/>
                  </a:lnTo>
                  <a:lnTo>
                    <a:pt x="7" y="127"/>
                  </a:lnTo>
                  <a:lnTo>
                    <a:pt x="0" y="131"/>
                  </a:lnTo>
                  <a:lnTo>
                    <a:pt x="0" y="141"/>
                  </a:lnTo>
                  <a:lnTo>
                    <a:pt x="2" y="149"/>
                  </a:lnTo>
                  <a:lnTo>
                    <a:pt x="12" y="151"/>
                  </a:lnTo>
                  <a:lnTo>
                    <a:pt x="1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0" name="Freeform 186"/>
            <p:cNvSpPr>
              <a:spLocks/>
            </p:cNvSpPr>
            <p:nvPr/>
          </p:nvSpPr>
          <p:spPr bwMode="auto">
            <a:xfrm>
              <a:off x="5127" y="2270"/>
              <a:ext cx="87" cy="206"/>
            </a:xfrm>
            <a:custGeom>
              <a:avLst/>
              <a:gdLst>
                <a:gd name="T0" fmla="*/ 0 w 1007"/>
                <a:gd name="T1" fmla="*/ 0 h 2367"/>
                <a:gd name="T2" fmla="*/ 0 w 1007"/>
                <a:gd name="T3" fmla="*/ 0 h 2367"/>
                <a:gd name="T4" fmla="*/ 0 w 1007"/>
                <a:gd name="T5" fmla="*/ 0 h 2367"/>
                <a:gd name="T6" fmla="*/ 0 w 1007"/>
                <a:gd name="T7" fmla="*/ 0 h 2367"/>
                <a:gd name="T8" fmla="*/ 0 w 1007"/>
                <a:gd name="T9" fmla="*/ 0 h 2367"/>
                <a:gd name="T10" fmla="*/ 0 w 1007"/>
                <a:gd name="T11" fmla="*/ 0 h 2367"/>
                <a:gd name="T12" fmla="*/ 0 w 1007"/>
                <a:gd name="T13" fmla="*/ 0 h 2367"/>
                <a:gd name="T14" fmla="*/ 0 w 1007"/>
                <a:gd name="T15" fmla="*/ 0 h 2367"/>
                <a:gd name="T16" fmla="*/ 0 w 1007"/>
                <a:gd name="T17" fmla="*/ 0 h 2367"/>
                <a:gd name="T18" fmla="*/ 0 w 1007"/>
                <a:gd name="T19" fmla="*/ 0 h 2367"/>
                <a:gd name="T20" fmla="*/ 0 w 1007"/>
                <a:gd name="T21" fmla="*/ 0 h 2367"/>
                <a:gd name="T22" fmla="*/ 0 w 1007"/>
                <a:gd name="T23" fmla="*/ 0 h 2367"/>
                <a:gd name="T24" fmla="*/ 0 w 1007"/>
                <a:gd name="T25" fmla="*/ 0 h 2367"/>
                <a:gd name="T26" fmla="*/ 0 w 1007"/>
                <a:gd name="T27" fmla="*/ 0 h 2367"/>
                <a:gd name="T28" fmla="*/ 0 w 1007"/>
                <a:gd name="T29" fmla="*/ 0 h 2367"/>
                <a:gd name="T30" fmla="*/ 0 w 1007"/>
                <a:gd name="T31" fmla="*/ 0 h 2367"/>
                <a:gd name="T32" fmla="*/ 0 w 1007"/>
                <a:gd name="T33" fmla="*/ 0 h 2367"/>
                <a:gd name="T34" fmla="*/ 0 w 1007"/>
                <a:gd name="T35" fmla="*/ 0 h 2367"/>
                <a:gd name="T36" fmla="*/ 0 w 1007"/>
                <a:gd name="T37" fmla="*/ 0 h 2367"/>
                <a:gd name="T38" fmla="*/ 0 w 1007"/>
                <a:gd name="T39" fmla="*/ 0 h 2367"/>
                <a:gd name="T40" fmla="*/ 0 w 1007"/>
                <a:gd name="T41" fmla="*/ 0 h 2367"/>
                <a:gd name="T42" fmla="*/ 0 w 1007"/>
                <a:gd name="T43" fmla="*/ 0 h 2367"/>
                <a:gd name="T44" fmla="*/ 0 w 1007"/>
                <a:gd name="T45" fmla="*/ 0 h 2367"/>
                <a:gd name="T46" fmla="*/ 0 w 1007"/>
                <a:gd name="T47" fmla="*/ 0 h 2367"/>
                <a:gd name="T48" fmla="*/ 0 w 1007"/>
                <a:gd name="T49" fmla="*/ 0 h 2367"/>
                <a:gd name="T50" fmla="*/ 0 w 1007"/>
                <a:gd name="T51" fmla="*/ 0 h 2367"/>
                <a:gd name="T52" fmla="*/ 0 w 1007"/>
                <a:gd name="T53" fmla="*/ 0 h 2367"/>
                <a:gd name="T54" fmla="*/ 0 w 1007"/>
                <a:gd name="T55" fmla="*/ 0 h 2367"/>
                <a:gd name="T56" fmla="*/ 0 w 1007"/>
                <a:gd name="T57" fmla="*/ 0 h 2367"/>
                <a:gd name="T58" fmla="*/ 0 w 1007"/>
                <a:gd name="T59" fmla="*/ 0 h 2367"/>
                <a:gd name="T60" fmla="*/ 0 w 1007"/>
                <a:gd name="T61" fmla="*/ 0 h 2367"/>
                <a:gd name="T62" fmla="*/ 0 w 1007"/>
                <a:gd name="T63" fmla="*/ 0 h 2367"/>
                <a:gd name="T64" fmla="*/ 0 w 1007"/>
                <a:gd name="T65" fmla="*/ 0 h 2367"/>
                <a:gd name="T66" fmla="*/ 0 w 1007"/>
                <a:gd name="T67" fmla="*/ 0 h 2367"/>
                <a:gd name="T68" fmla="*/ 0 w 1007"/>
                <a:gd name="T69" fmla="*/ 0 h 236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07"/>
                <a:gd name="T106" fmla="*/ 0 h 2367"/>
                <a:gd name="T107" fmla="*/ 1007 w 1007"/>
                <a:gd name="T108" fmla="*/ 2367 h 236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07" h="2367">
                  <a:moveTo>
                    <a:pt x="0" y="2367"/>
                  </a:moveTo>
                  <a:lnTo>
                    <a:pt x="324" y="162"/>
                  </a:lnTo>
                  <a:lnTo>
                    <a:pt x="334" y="147"/>
                  </a:lnTo>
                  <a:lnTo>
                    <a:pt x="349" y="132"/>
                  </a:lnTo>
                  <a:lnTo>
                    <a:pt x="375" y="116"/>
                  </a:lnTo>
                  <a:lnTo>
                    <a:pt x="405" y="102"/>
                  </a:lnTo>
                  <a:lnTo>
                    <a:pt x="440" y="86"/>
                  </a:lnTo>
                  <a:lnTo>
                    <a:pt x="478" y="71"/>
                  </a:lnTo>
                  <a:lnTo>
                    <a:pt x="519" y="59"/>
                  </a:lnTo>
                  <a:lnTo>
                    <a:pt x="562" y="43"/>
                  </a:lnTo>
                  <a:lnTo>
                    <a:pt x="604" y="33"/>
                  </a:lnTo>
                  <a:lnTo>
                    <a:pt x="648" y="23"/>
                  </a:lnTo>
                  <a:lnTo>
                    <a:pt x="689" y="13"/>
                  </a:lnTo>
                  <a:lnTo>
                    <a:pt x="724" y="8"/>
                  </a:lnTo>
                  <a:lnTo>
                    <a:pt x="756" y="3"/>
                  </a:lnTo>
                  <a:lnTo>
                    <a:pt x="784" y="0"/>
                  </a:lnTo>
                  <a:lnTo>
                    <a:pt x="807" y="0"/>
                  </a:lnTo>
                  <a:lnTo>
                    <a:pt x="820" y="3"/>
                  </a:lnTo>
                  <a:lnTo>
                    <a:pt x="1007" y="2003"/>
                  </a:lnTo>
                  <a:lnTo>
                    <a:pt x="959" y="2037"/>
                  </a:lnTo>
                  <a:lnTo>
                    <a:pt x="908" y="2067"/>
                  </a:lnTo>
                  <a:lnTo>
                    <a:pt x="853" y="2094"/>
                  </a:lnTo>
                  <a:lnTo>
                    <a:pt x="795" y="2122"/>
                  </a:lnTo>
                  <a:lnTo>
                    <a:pt x="734" y="2148"/>
                  </a:lnTo>
                  <a:lnTo>
                    <a:pt x="671" y="2171"/>
                  </a:lnTo>
                  <a:lnTo>
                    <a:pt x="604" y="2193"/>
                  </a:lnTo>
                  <a:lnTo>
                    <a:pt x="539" y="2213"/>
                  </a:lnTo>
                  <a:lnTo>
                    <a:pt x="471" y="2234"/>
                  </a:lnTo>
                  <a:lnTo>
                    <a:pt x="402" y="2254"/>
                  </a:lnTo>
                  <a:lnTo>
                    <a:pt x="334" y="2272"/>
                  </a:lnTo>
                  <a:lnTo>
                    <a:pt x="266" y="2292"/>
                  </a:lnTo>
                  <a:lnTo>
                    <a:pt x="197" y="2310"/>
                  </a:lnTo>
                  <a:lnTo>
                    <a:pt x="129" y="2330"/>
                  </a:lnTo>
                  <a:lnTo>
                    <a:pt x="63" y="2347"/>
                  </a:lnTo>
                  <a:lnTo>
                    <a:pt x="0" y="2367"/>
                  </a:lnTo>
                  <a:close/>
                </a:path>
              </a:pathLst>
            </a:custGeom>
            <a:solidFill>
              <a:srgbClr val="C5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1" name="Freeform 187"/>
            <p:cNvSpPr>
              <a:spLocks/>
            </p:cNvSpPr>
            <p:nvPr/>
          </p:nvSpPr>
          <p:spPr bwMode="auto">
            <a:xfrm>
              <a:off x="5125" y="2283"/>
              <a:ext cx="31" cy="193"/>
            </a:xfrm>
            <a:custGeom>
              <a:avLst/>
              <a:gdLst>
                <a:gd name="T0" fmla="*/ 0 w 350"/>
                <a:gd name="T1" fmla="*/ 0 h 2222"/>
                <a:gd name="T2" fmla="*/ 0 w 350"/>
                <a:gd name="T3" fmla="*/ 0 h 2222"/>
                <a:gd name="T4" fmla="*/ 0 w 350"/>
                <a:gd name="T5" fmla="*/ 0 h 2222"/>
                <a:gd name="T6" fmla="*/ 0 w 350"/>
                <a:gd name="T7" fmla="*/ 0 h 2222"/>
                <a:gd name="T8" fmla="*/ 0 w 350"/>
                <a:gd name="T9" fmla="*/ 0 h 2222"/>
                <a:gd name="T10" fmla="*/ 0 w 350"/>
                <a:gd name="T11" fmla="*/ 0 h 2222"/>
                <a:gd name="T12" fmla="*/ 0 w 350"/>
                <a:gd name="T13" fmla="*/ 0 h 2222"/>
                <a:gd name="T14" fmla="*/ 0 w 350"/>
                <a:gd name="T15" fmla="*/ 0 h 2222"/>
                <a:gd name="T16" fmla="*/ 0 w 350"/>
                <a:gd name="T17" fmla="*/ 0 h 2222"/>
                <a:gd name="T18" fmla="*/ 0 w 350"/>
                <a:gd name="T19" fmla="*/ 0 h 2222"/>
                <a:gd name="T20" fmla="*/ 0 w 350"/>
                <a:gd name="T21" fmla="*/ 0 h 2222"/>
                <a:gd name="T22" fmla="*/ 0 w 350"/>
                <a:gd name="T23" fmla="*/ 0 h 2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"/>
                <a:gd name="T37" fmla="*/ 0 h 2222"/>
                <a:gd name="T38" fmla="*/ 350 w 350"/>
                <a:gd name="T39" fmla="*/ 2222 h 22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" h="2222">
                  <a:moveTo>
                    <a:pt x="324" y="8"/>
                  </a:moveTo>
                  <a:lnTo>
                    <a:pt x="324" y="10"/>
                  </a:lnTo>
                  <a:lnTo>
                    <a:pt x="0" y="2216"/>
                  </a:lnTo>
                  <a:lnTo>
                    <a:pt x="26" y="2222"/>
                  </a:lnTo>
                  <a:lnTo>
                    <a:pt x="350" y="16"/>
                  </a:lnTo>
                  <a:lnTo>
                    <a:pt x="350" y="18"/>
                  </a:lnTo>
                  <a:lnTo>
                    <a:pt x="350" y="16"/>
                  </a:lnTo>
                  <a:lnTo>
                    <a:pt x="347" y="5"/>
                  </a:lnTo>
                  <a:lnTo>
                    <a:pt x="340" y="0"/>
                  </a:lnTo>
                  <a:lnTo>
                    <a:pt x="329" y="3"/>
                  </a:lnTo>
                  <a:lnTo>
                    <a:pt x="324" y="10"/>
                  </a:lnTo>
                  <a:lnTo>
                    <a:pt x="32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2" name="Freeform 188"/>
            <p:cNvSpPr>
              <a:spLocks/>
            </p:cNvSpPr>
            <p:nvPr/>
          </p:nvSpPr>
          <p:spPr bwMode="auto">
            <a:xfrm>
              <a:off x="5154" y="2269"/>
              <a:ext cx="45" cy="15"/>
            </a:xfrm>
            <a:custGeom>
              <a:avLst/>
              <a:gdLst>
                <a:gd name="T0" fmla="*/ 0 w 522"/>
                <a:gd name="T1" fmla="*/ 0 h 179"/>
                <a:gd name="T2" fmla="*/ 0 w 522"/>
                <a:gd name="T3" fmla="*/ 0 h 179"/>
                <a:gd name="T4" fmla="*/ 0 w 522"/>
                <a:gd name="T5" fmla="*/ 0 h 179"/>
                <a:gd name="T6" fmla="*/ 0 w 522"/>
                <a:gd name="T7" fmla="*/ 0 h 179"/>
                <a:gd name="T8" fmla="*/ 0 w 522"/>
                <a:gd name="T9" fmla="*/ 0 h 179"/>
                <a:gd name="T10" fmla="*/ 0 w 522"/>
                <a:gd name="T11" fmla="*/ 0 h 179"/>
                <a:gd name="T12" fmla="*/ 0 w 522"/>
                <a:gd name="T13" fmla="*/ 0 h 179"/>
                <a:gd name="T14" fmla="*/ 0 w 522"/>
                <a:gd name="T15" fmla="*/ 0 h 179"/>
                <a:gd name="T16" fmla="*/ 0 w 522"/>
                <a:gd name="T17" fmla="*/ 0 h 179"/>
                <a:gd name="T18" fmla="*/ 0 w 522"/>
                <a:gd name="T19" fmla="*/ 0 h 179"/>
                <a:gd name="T20" fmla="*/ 0 w 522"/>
                <a:gd name="T21" fmla="*/ 0 h 179"/>
                <a:gd name="T22" fmla="*/ 0 w 522"/>
                <a:gd name="T23" fmla="*/ 0 h 179"/>
                <a:gd name="T24" fmla="*/ 0 w 522"/>
                <a:gd name="T25" fmla="*/ 0 h 179"/>
                <a:gd name="T26" fmla="*/ 0 w 522"/>
                <a:gd name="T27" fmla="*/ 0 h 179"/>
                <a:gd name="T28" fmla="*/ 0 w 522"/>
                <a:gd name="T29" fmla="*/ 0 h 179"/>
                <a:gd name="T30" fmla="*/ 0 w 522"/>
                <a:gd name="T31" fmla="*/ 0 h 179"/>
                <a:gd name="T32" fmla="*/ 0 w 522"/>
                <a:gd name="T33" fmla="*/ 0 h 179"/>
                <a:gd name="T34" fmla="*/ 0 w 522"/>
                <a:gd name="T35" fmla="*/ 0 h 179"/>
                <a:gd name="T36" fmla="*/ 0 w 522"/>
                <a:gd name="T37" fmla="*/ 0 h 179"/>
                <a:gd name="T38" fmla="*/ 0 w 522"/>
                <a:gd name="T39" fmla="*/ 0 h 179"/>
                <a:gd name="T40" fmla="*/ 0 w 522"/>
                <a:gd name="T41" fmla="*/ 0 h 179"/>
                <a:gd name="T42" fmla="*/ 0 w 522"/>
                <a:gd name="T43" fmla="*/ 0 h 179"/>
                <a:gd name="T44" fmla="*/ 0 w 522"/>
                <a:gd name="T45" fmla="*/ 0 h 179"/>
                <a:gd name="T46" fmla="*/ 0 w 522"/>
                <a:gd name="T47" fmla="*/ 0 h 179"/>
                <a:gd name="T48" fmla="*/ 0 w 522"/>
                <a:gd name="T49" fmla="*/ 0 h 179"/>
                <a:gd name="T50" fmla="*/ 0 w 522"/>
                <a:gd name="T51" fmla="*/ 0 h 179"/>
                <a:gd name="T52" fmla="*/ 0 w 522"/>
                <a:gd name="T53" fmla="*/ 0 h 179"/>
                <a:gd name="T54" fmla="*/ 0 w 522"/>
                <a:gd name="T55" fmla="*/ 0 h 179"/>
                <a:gd name="T56" fmla="*/ 0 w 522"/>
                <a:gd name="T57" fmla="*/ 0 h 179"/>
                <a:gd name="T58" fmla="*/ 0 w 522"/>
                <a:gd name="T59" fmla="*/ 0 h 179"/>
                <a:gd name="T60" fmla="*/ 0 w 522"/>
                <a:gd name="T61" fmla="*/ 0 h 179"/>
                <a:gd name="T62" fmla="*/ 0 w 522"/>
                <a:gd name="T63" fmla="*/ 0 h 179"/>
                <a:gd name="T64" fmla="*/ 0 w 522"/>
                <a:gd name="T65" fmla="*/ 0 h 179"/>
                <a:gd name="T66" fmla="*/ 0 w 522"/>
                <a:gd name="T67" fmla="*/ 0 h 179"/>
                <a:gd name="T68" fmla="*/ 0 w 522"/>
                <a:gd name="T69" fmla="*/ 0 h 179"/>
                <a:gd name="T70" fmla="*/ 0 w 522"/>
                <a:gd name="T71" fmla="*/ 0 h 179"/>
                <a:gd name="T72" fmla="*/ 0 w 522"/>
                <a:gd name="T73" fmla="*/ 0 h 179"/>
                <a:gd name="T74" fmla="*/ 0 w 522"/>
                <a:gd name="T75" fmla="*/ 0 h 179"/>
                <a:gd name="T76" fmla="*/ 0 w 522"/>
                <a:gd name="T77" fmla="*/ 0 h 179"/>
                <a:gd name="T78" fmla="*/ 0 w 522"/>
                <a:gd name="T79" fmla="*/ 0 h 179"/>
                <a:gd name="T80" fmla="*/ 0 w 522"/>
                <a:gd name="T81" fmla="*/ 0 h 179"/>
                <a:gd name="T82" fmla="*/ 0 w 522"/>
                <a:gd name="T83" fmla="*/ 0 h 1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2"/>
                <a:gd name="T127" fmla="*/ 0 h 179"/>
                <a:gd name="T128" fmla="*/ 522 w 522"/>
                <a:gd name="T129" fmla="*/ 179 h 1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2" h="179">
                  <a:moveTo>
                    <a:pt x="522" y="15"/>
                  </a:moveTo>
                  <a:lnTo>
                    <a:pt x="514" y="2"/>
                  </a:lnTo>
                  <a:lnTo>
                    <a:pt x="496" y="0"/>
                  </a:lnTo>
                  <a:lnTo>
                    <a:pt x="473" y="0"/>
                  </a:lnTo>
                  <a:lnTo>
                    <a:pt x="443" y="2"/>
                  </a:lnTo>
                  <a:lnTo>
                    <a:pt x="410" y="7"/>
                  </a:lnTo>
                  <a:lnTo>
                    <a:pt x="374" y="12"/>
                  </a:lnTo>
                  <a:lnTo>
                    <a:pt x="334" y="22"/>
                  </a:lnTo>
                  <a:lnTo>
                    <a:pt x="291" y="33"/>
                  </a:lnTo>
                  <a:lnTo>
                    <a:pt x="248" y="43"/>
                  </a:lnTo>
                  <a:lnTo>
                    <a:pt x="202" y="57"/>
                  </a:lnTo>
                  <a:lnTo>
                    <a:pt x="162" y="71"/>
                  </a:lnTo>
                  <a:lnTo>
                    <a:pt x="125" y="85"/>
                  </a:lnTo>
                  <a:lnTo>
                    <a:pt x="89" y="100"/>
                  </a:lnTo>
                  <a:lnTo>
                    <a:pt x="58" y="118"/>
                  </a:lnTo>
                  <a:lnTo>
                    <a:pt x="30" y="134"/>
                  </a:lnTo>
                  <a:lnTo>
                    <a:pt x="13" y="151"/>
                  </a:lnTo>
                  <a:lnTo>
                    <a:pt x="0" y="169"/>
                  </a:lnTo>
                  <a:lnTo>
                    <a:pt x="26" y="179"/>
                  </a:lnTo>
                  <a:lnTo>
                    <a:pt x="34" y="166"/>
                  </a:lnTo>
                  <a:lnTo>
                    <a:pt x="46" y="154"/>
                  </a:lnTo>
                  <a:lnTo>
                    <a:pt x="68" y="138"/>
                  </a:lnTo>
                  <a:lnTo>
                    <a:pt x="99" y="126"/>
                  </a:lnTo>
                  <a:lnTo>
                    <a:pt x="135" y="110"/>
                  </a:lnTo>
                  <a:lnTo>
                    <a:pt x="172" y="96"/>
                  </a:lnTo>
                  <a:lnTo>
                    <a:pt x="212" y="83"/>
                  </a:lnTo>
                  <a:lnTo>
                    <a:pt x="253" y="67"/>
                  </a:lnTo>
                  <a:lnTo>
                    <a:pt x="297" y="57"/>
                  </a:lnTo>
                  <a:lnTo>
                    <a:pt x="340" y="47"/>
                  </a:lnTo>
                  <a:lnTo>
                    <a:pt x="380" y="37"/>
                  </a:lnTo>
                  <a:lnTo>
                    <a:pt x="415" y="33"/>
                  </a:lnTo>
                  <a:lnTo>
                    <a:pt x="449" y="27"/>
                  </a:lnTo>
                  <a:lnTo>
                    <a:pt x="473" y="25"/>
                  </a:lnTo>
                  <a:lnTo>
                    <a:pt x="496" y="25"/>
                  </a:lnTo>
                  <a:lnTo>
                    <a:pt x="504" y="27"/>
                  </a:lnTo>
                  <a:lnTo>
                    <a:pt x="496" y="15"/>
                  </a:lnTo>
                  <a:lnTo>
                    <a:pt x="504" y="27"/>
                  </a:lnTo>
                  <a:lnTo>
                    <a:pt x="514" y="27"/>
                  </a:lnTo>
                  <a:lnTo>
                    <a:pt x="522" y="17"/>
                  </a:lnTo>
                  <a:lnTo>
                    <a:pt x="522" y="10"/>
                  </a:lnTo>
                  <a:lnTo>
                    <a:pt x="514" y="2"/>
                  </a:lnTo>
                  <a:lnTo>
                    <a:pt x="52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3" name="Freeform 189"/>
            <p:cNvSpPr>
              <a:spLocks/>
            </p:cNvSpPr>
            <p:nvPr/>
          </p:nvSpPr>
          <p:spPr bwMode="auto">
            <a:xfrm>
              <a:off x="5197" y="2270"/>
              <a:ext cx="18" cy="174"/>
            </a:xfrm>
            <a:custGeom>
              <a:avLst/>
              <a:gdLst>
                <a:gd name="T0" fmla="*/ 0 w 213"/>
                <a:gd name="T1" fmla="*/ 0 h 2010"/>
                <a:gd name="T2" fmla="*/ 0 w 213"/>
                <a:gd name="T3" fmla="*/ 0 h 2010"/>
                <a:gd name="T4" fmla="*/ 0 w 213"/>
                <a:gd name="T5" fmla="*/ 0 h 2010"/>
                <a:gd name="T6" fmla="*/ 0 w 213"/>
                <a:gd name="T7" fmla="*/ 0 h 2010"/>
                <a:gd name="T8" fmla="*/ 0 w 213"/>
                <a:gd name="T9" fmla="*/ 0 h 2010"/>
                <a:gd name="T10" fmla="*/ 0 w 213"/>
                <a:gd name="T11" fmla="*/ 0 h 2010"/>
                <a:gd name="T12" fmla="*/ 0 w 213"/>
                <a:gd name="T13" fmla="*/ 0 h 2010"/>
                <a:gd name="T14" fmla="*/ 0 w 213"/>
                <a:gd name="T15" fmla="*/ 0 h 2010"/>
                <a:gd name="T16" fmla="*/ 0 w 213"/>
                <a:gd name="T17" fmla="*/ 0 h 2010"/>
                <a:gd name="T18" fmla="*/ 0 w 213"/>
                <a:gd name="T19" fmla="*/ 0 h 2010"/>
                <a:gd name="T20" fmla="*/ 0 w 213"/>
                <a:gd name="T21" fmla="*/ 0 h 2010"/>
                <a:gd name="T22" fmla="*/ 0 w 213"/>
                <a:gd name="T23" fmla="*/ 0 h 20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3"/>
                <a:gd name="T37" fmla="*/ 0 h 2010"/>
                <a:gd name="T38" fmla="*/ 213 w 213"/>
                <a:gd name="T39" fmla="*/ 2010 h 20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3" h="2010">
                  <a:moveTo>
                    <a:pt x="208" y="2010"/>
                  </a:moveTo>
                  <a:lnTo>
                    <a:pt x="213" y="2000"/>
                  </a:lnTo>
                  <a:lnTo>
                    <a:pt x="26" y="0"/>
                  </a:lnTo>
                  <a:lnTo>
                    <a:pt x="0" y="0"/>
                  </a:lnTo>
                  <a:lnTo>
                    <a:pt x="188" y="2000"/>
                  </a:lnTo>
                  <a:lnTo>
                    <a:pt x="192" y="1990"/>
                  </a:lnTo>
                  <a:lnTo>
                    <a:pt x="188" y="2000"/>
                  </a:lnTo>
                  <a:lnTo>
                    <a:pt x="192" y="2008"/>
                  </a:lnTo>
                  <a:lnTo>
                    <a:pt x="200" y="2010"/>
                  </a:lnTo>
                  <a:lnTo>
                    <a:pt x="208" y="2008"/>
                  </a:lnTo>
                  <a:lnTo>
                    <a:pt x="213" y="2000"/>
                  </a:lnTo>
                  <a:lnTo>
                    <a:pt x="208" y="20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4" name="Freeform 190"/>
            <p:cNvSpPr>
              <a:spLocks/>
            </p:cNvSpPr>
            <p:nvPr/>
          </p:nvSpPr>
          <p:spPr bwMode="auto">
            <a:xfrm>
              <a:off x="5125" y="2443"/>
              <a:ext cx="90" cy="33"/>
            </a:xfrm>
            <a:custGeom>
              <a:avLst/>
              <a:gdLst>
                <a:gd name="T0" fmla="*/ 0 w 1028"/>
                <a:gd name="T1" fmla="*/ 0 h 388"/>
                <a:gd name="T2" fmla="*/ 0 w 1028"/>
                <a:gd name="T3" fmla="*/ 0 h 388"/>
                <a:gd name="T4" fmla="*/ 0 w 1028"/>
                <a:gd name="T5" fmla="*/ 0 h 388"/>
                <a:gd name="T6" fmla="*/ 0 w 1028"/>
                <a:gd name="T7" fmla="*/ 0 h 388"/>
                <a:gd name="T8" fmla="*/ 0 w 1028"/>
                <a:gd name="T9" fmla="*/ 0 h 388"/>
                <a:gd name="T10" fmla="*/ 0 w 1028"/>
                <a:gd name="T11" fmla="*/ 0 h 388"/>
                <a:gd name="T12" fmla="*/ 0 w 1028"/>
                <a:gd name="T13" fmla="*/ 0 h 388"/>
                <a:gd name="T14" fmla="*/ 0 w 1028"/>
                <a:gd name="T15" fmla="*/ 0 h 388"/>
                <a:gd name="T16" fmla="*/ 0 w 1028"/>
                <a:gd name="T17" fmla="*/ 0 h 388"/>
                <a:gd name="T18" fmla="*/ 0 w 1028"/>
                <a:gd name="T19" fmla="*/ 0 h 388"/>
                <a:gd name="T20" fmla="*/ 0 w 1028"/>
                <a:gd name="T21" fmla="*/ 0 h 388"/>
                <a:gd name="T22" fmla="*/ 0 w 1028"/>
                <a:gd name="T23" fmla="*/ 0 h 388"/>
                <a:gd name="T24" fmla="*/ 0 w 1028"/>
                <a:gd name="T25" fmla="*/ 0 h 388"/>
                <a:gd name="T26" fmla="*/ 0 w 1028"/>
                <a:gd name="T27" fmla="*/ 0 h 388"/>
                <a:gd name="T28" fmla="*/ 0 w 1028"/>
                <a:gd name="T29" fmla="*/ 0 h 388"/>
                <a:gd name="T30" fmla="*/ 0 w 1028"/>
                <a:gd name="T31" fmla="*/ 0 h 388"/>
                <a:gd name="T32" fmla="*/ 0 w 1028"/>
                <a:gd name="T33" fmla="*/ 0 h 388"/>
                <a:gd name="T34" fmla="*/ 0 w 1028"/>
                <a:gd name="T35" fmla="*/ 0 h 388"/>
                <a:gd name="T36" fmla="*/ 0 w 1028"/>
                <a:gd name="T37" fmla="*/ 0 h 388"/>
                <a:gd name="T38" fmla="*/ 0 w 1028"/>
                <a:gd name="T39" fmla="*/ 0 h 388"/>
                <a:gd name="T40" fmla="*/ 0 w 1028"/>
                <a:gd name="T41" fmla="*/ 0 h 388"/>
                <a:gd name="T42" fmla="*/ 0 w 1028"/>
                <a:gd name="T43" fmla="*/ 0 h 388"/>
                <a:gd name="T44" fmla="*/ 0 w 1028"/>
                <a:gd name="T45" fmla="*/ 0 h 388"/>
                <a:gd name="T46" fmla="*/ 0 w 1028"/>
                <a:gd name="T47" fmla="*/ 0 h 388"/>
                <a:gd name="T48" fmla="*/ 0 w 1028"/>
                <a:gd name="T49" fmla="*/ 0 h 388"/>
                <a:gd name="T50" fmla="*/ 0 w 1028"/>
                <a:gd name="T51" fmla="*/ 0 h 388"/>
                <a:gd name="T52" fmla="*/ 0 w 1028"/>
                <a:gd name="T53" fmla="*/ 0 h 388"/>
                <a:gd name="T54" fmla="*/ 0 w 1028"/>
                <a:gd name="T55" fmla="*/ 0 h 388"/>
                <a:gd name="T56" fmla="*/ 0 w 1028"/>
                <a:gd name="T57" fmla="*/ 0 h 388"/>
                <a:gd name="T58" fmla="*/ 0 w 1028"/>
                <a:gd name="T59" fmla="*/ 0 h 388"/>
                <a:gd name="T60" fmla="*/ 0 w 1028"/>
                <a:gd name="T61" fmla="*/ 0 h 388"/>
                <a:gd name="T62" fmla="*/ 0 w 1028"/>
                <a:gd name="T63" fmla="*/ 0 h 388"/>
                <a:gd name="T64" fmla="*/ 0 w 1028"/>
                <a:gd name="T65" fmla="*/ 0 h 388"/>
                <a:gd name="T66" fmla="*/ 0 w 1028"/>
                <a:gd name="T67" fmla="*/ 0 h 388"/>
                <a:gd name="T68" fmla="*/ 0 w 1028"/>
                <a:gd name="T69" fmla="*/ 0 h 388"/>
                <a:gd name="T70" fmla="*/ 0 w 1028"/>
                <a:gd name="T71" fmla="*/ 0 h 388"/>
                <a:gd name="T72" fmla="*/ 0 w 1028"/>
                <a:gd name="T73" fmla="*/ 0 h 388"/>
                <a:gd name="T74" fmla="*/ 0 w 1028"/>
                <a:gd name="T75" fmla="*/ 0 h 388"/>
                <a:gd name="T76" fmla="*/ 0 w 1028"/>
                <a:gd name="T77" fmla="*/ 0 h 388"/>
                <a:gd name="T78" fmla="*/ 0 w 1028"/>
                <a:gd name="T79" fmla="*/ 0 h 388"/>
                <a:gd name="T80" fmla="*/ 0 w 1028"/>
                <a:gd name="T81" fmla="*/ 0 h 388"/>
                <a:gd name="T82" fmla="*/ 0 w 1028"/>
                <a:gd name="T83" fmla="*/ 0 h 38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28"/>
                <a:gd name="T127" fmla="*/ 0 h 388"/>
                <a:gd name="T128" fmla="*/ 1028 w 1028"/>
                <a:gd name="T129" fmla="*/ 388 h 38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28" h="388">
                  <a:moveTo>
                    <a:pt x="0" y="372"/>
                  </a:moveTo>
                  <a:lnTo>
                    <a:pt x="18" y="388"/>
                  </a:lnTo>
                  <a:lnTo>
                    <a:pt x="79" y="368"/>
                  </a:lnTo>
                  <a:lnTo>
                    <a:pt x="145" y="350"/>
                  </a:lnTo>
                  <a:lnTo>
                    <a:pt x="212" y="329"/>
                  </a:lnTo>
                  <a:lnTo>
                    <a:pt x="281" y="311"/>
                  </a:lnTo>
                  <a:lnTo>
                    <a:pt x="350" y="291"/>
                  </a:lnTo>
                  <a:lnTo>
                    <a:pt x="418" y="273"/>
                  </a:lnTo>
                  <a:lnTo>
                    <a:pt x="486" y="253"/>
                  </a:lnTo>
                  <a:lnTo>
                    <a:pt x="554" y="233"/>
                  </a:lnTo>
                  <a:lnTo>
                    <a:pt x="623" y="213"/>
                  </a:lnTo>
                  <a:lnTo>
                    <a:pt x="688" y="190"/>
                  </a:lnTo>
                  <a:lnTo>
                    <a:pt x="752" y="168"/>
                  </a:lnTo>
                  <a:lnTo>
                    <a:pt x="813" y="142"/>
                  </a:lnTo>
                  <a:lnTo>
                    <a:pt x="871" y="115"/>
                  </a:lnTo>
                  <a:lnTo>
                    <a:pt x="927" y="84"/>
                  </a:lnTo>
                  <a:lnTo>
                    <a:pt x="980" y="54"/>
                  </a:lnTo>
                  <a:lnTo>
                    <a:pt x="1028" y="20"/>
                  </a:lnTo>
                  <a:lnTo>
                    <a:pt x="1012" y="0"/>
                  </a:lnTo>
                  <a:lnTo>
                    <a:pt x="964" y="34"/>
                  </a:lnTo>
                  <a:lnTo>
                    <a:pt x="917" y="64"/>
                  </a:lnTo>
                  <a:lnTo>
                    <a:pt x="860" y="89"/>
                  </a:lnTo>
                  <a:lnTo>
                    <a:pt x="803" y="117"/>
                  </a:lnTo>
                  <a:lnTo>
                    <a:pt x="742" y="142"/>
                  </a:lnTo>
                  <a:lnTo>
                    <a:pt x="678" y="165"/>
                  </a:lnTo>
                  <a:lnTo>
                    <a:pt x="613" y="188"/>
                  </a:lnTo>
                  <a:lnTo>
                    <a:pt x="550" y="208"/>
                  </a:lnTo>
                  <a:lnTo>
                    <a:pt x="481" y="228"/>
                  </a:lnTo>
                  <a:lnTo>
                    <a:pt x="413" y="249"/>
                  </a:lnTo>
                  <a:lnTo>
                    <a:pt x="344" y="267"/>
                  </a:lnTo>
                  <a:lnTo>
                    <a:pt x="277" y="287"/>
                  </a:lnTo>
                  <a:lnTo>
                    <a:pt x="208" y="304"/>
                  </a:lnTo>
                  <a:lnTo>
                    <a:pt x="139" y="324"/>
                  </a:lnTo>
                  <a:lnTo>
                    <a:pt x="74" y="342"/>
                  </a:lnTo>
                  <a:lnTo>
                    <a:pt x="8" y="362"/>
                  </a:lnTo>
                  <a:lnTo>
                    <a:pt x="26" y="378"/>
                  </a:lnTo>
                  <a:lnTo>
                    <a:pt x="8" y="362"/>
                  </a:lnTo>
                  <a:lnTo>
                    <a:pt x="0" y="370"/>
                  </a:lnTo>
                  <a:lnTo>
                    <a:pt x="3" y="378"/>
                  </a:lnTo>
                  <a:lnTo>
                    <a:pt x="8" y="388"/>
                  </a:lnTo>
                  <a:lnTo>
                    <a:pt x="18" y="388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5" name="Freeform 191"/>
            <p:cNvSpPr>
              <a:spLocks/>
            </p:cNvSpPr>
            <p:nvPr/>
          </p:nvSpPr>
          <p:spPr bwMode="auto">
            <a:xfrm>
              <a:off x="5133" y="2270"/>
              <a:ext cx="78" cy="192"/>
            </a:xfrm>
            <a:custGeom>
              <a:avLst/>
              <a:gdLst>
                <a:gd name="T0" fmla="*/ 0 w 903"/>
                <a:gd name="T1" fmla="*/ 0 h 2216"/>
                <a:gd name="T2" fmla="*/ 0 w 903"/>
                <a:gd name="T3" fmla="*/ 0 h 2216"/>
                <a:gd name="T4" fmla="*/ 0 w 903"/>
                <a:gd name="T5" fmla="*/ 0 h 2216"/>
                <a:gd name="T6" fmla="*/ 0 w 903"/>
                <a:gd name="T7" fmla="*/ 0 h 2216"/>
                <a:gd name="T8" fmla="*/ 0 w 903"/>
                <a:gd name="T9" fmla="*/ 0 h 2216"/>
                <a:gd name="T10" fmla="*/ 0 w 903"/>
                <a:gd name="T11" fmla="*/ 0 h 2216"/>
                <a:gd name="T12" fmla="*/ 0 w 903"/>
                <a:gd name="T13" fmla="*/ 0 h 2216"/>
                <a:gd name="T14" fmla="*/ 0 w 903"/>
                <a:gd name="T15" fmla="*/ 0 h 2216"/>
                <a:gd name="T16" fmla="*/ 0 w 903"/>
                <a:gd name="T17" fmla="*/ 0 h 2216"/>
                <a:gd name="T18" fmla="*/ 0 w 903"/>
                <a:gd name="T19" fmla="*/ 0 h 2216"/>
                <a:gd name="T20" fmla="*/ 0 w 903"/>
                <a:gd name="T21" fmla="*/ 0 h 2216"/>
                <a:gd name="T22" fmla="*/ 0 w 903"/>
                <a:gd name="T23" fmla="*/ 0 h 2216"/>
                <a:gd name="T24" fmla="*/ 0 w 903"/>
                <a:gd name="T25" fmla="*/ 0 h 2216"/>
                <a:gd name="T26" fmla="*/ 0 w 903"/>
                <a:gd name="T27" fmla="*/ 0 h 2216"/>
                <a:gd name="T28" fmla="*/ 0 w 903"/>
                <a:gd name="T29" fmla="*/ 0 h 2216"/>
                <a:gd name="T30" fmla="*/ 0 w 903"/>
                <a:gd name="T31" fmla="*/ 0 h 2216"/>
                <a:gd name="T32" fmla="*/ 0 w 903"/>
                <a:gd name="T33" fmla="*/ 0 h 2216"/>
                <a:gd name="T34" fmla="*/ 0 w 903"/>
                <a:gd name="T35" fmla="*/ 0 h 2216"/>
                <a:gd name="T36" fmla="*/ 0 w 903"/>
                <a:gd name="T37" fmla="*/ 0 h 2216"/>
                <a:gd name="T38" fmla="*/ 0 w 903"/>
                <a:gd name="T39" fmla="*/ 0 h 2216"/>
                <a:gd name="T40" fmla="*/ 0 w 903"/>
                <a:gd name="T41" fmla="*/ 0 h 2216"/>
                <a:gd name="T42" fmla="*/ 0 w 903"/>
                <a:gd name="T43" fmla="*/ 0 h 2216"/>
                <a:gd name="T44" fmla="*/ 0 w 903"/>
                <a:gd name="T45" fmla="*/ 0 h 2216"/>
                <a:gd name="T46" fmla="*/ 0 w 903"/>
                <a:gd name="T47" fmla="*/ 0 h 2216"/>
                <a:gd name="T48" fmla="*/ 0 w 903"/>
                <a:gd name="T49" fmla="*/ 0 h 2216"/>
                <a:gd name="T50" fmla="*/ 0 w 903"/>
                <a:gd name="T51" fmla="*/ 0 h 2216"/>
                <a:gd name="T52" fmla="*/ 0 w 903"/>
                <a:gd name="T53" fmla="*/ 0 h 2216"/>
                <a:gd name="T54" fmla="*/ 0 w 903"/>
                <a:gd name="T55" fmla="*/ 0 h 2216"/>
                <a:gd name="T56" fmla="*/ 0 w 903"/>
                <a:gd name="T57" fmla="*/ 0 h 2216"/>
                <a:gd name="T58" fmla="*/ 0 w 903"/>
                <a:gd name="T59" fmla="*/ 0 h 2216"/>
                <a:gd name="T60" fmla="*/ 0 w 903"/>
                <a:gd name="T61" fmla="*/ 0 h 2216"/>
                <a:gd name="T62" fmla="*/ 0 w 903"/>
                <a:gd name="T63" fmla="*/ 0 h 2216"/>
                <a:gd name="T64" fmla="*/ 0 w 903"/>
                <a:gd name="T65" fmla="*/ 0 h 2216"/>
                <a:gd name="T66" fmla="*/ 0 w 903"/>
                <a:gd name="T67" fmla="*/ 0 h 22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03"/>
                <a:gd name="T103" fmla="*/ 0 h 2216"/>
                <a:gd name="T104" fmla="*/ 903 w 903"/>
                <a:gd name="T105" fmla="*/ 2216 h 22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03" h="2216">
                  <a:moveTo>
                    <a:pt x="0" y="2216"/>
                  </a:moveTo>
                  <a:lnTo>
                    <a:pt x="271" y="154"/>
                  </a:lnTo>
                  <a:lnTo>
                    <a:pt x="289" y="137"/>
                  </a:lnTo>
                  <a:lnTo>
                    <a:pt x="312" y="119"/>
                  </a:lnTo>
                  <a:lnTo>
                    <a:pt x="337" y="101"/>
                  </a:lnTo>
                  <a:lnTo>
                    <a:pt x="368" y="86"/>
                  </a:lnTo>
                  <a:lnTo>
                    <a:pt x="400" y="71"/>
                  </a:lnTo>
                  <a:lnTo>
                    <a:pt x="433" y="58"/>
                  </a:lnTo>
                  <a:lnTo>
                    <a:pt x="469" y="46"/>
                  </a:lnTo>
                  <a:lnTo>
                    <a:pt x="506" y="36"/>
                  </a:lnTo>
                  <a:lnTo>
                    <a:pt x="542" y="26"/>
                  </a:lnTo>
                  <a:lnTo>
                    <a:pt x="577" y="18"/>
                  </a:lnTo>
                  <a:lnTo>
                    <a:pt x="611" y="10"/>
                  </a:lnTo>
                  <a:lnTo>
                    <a:pt x="641" y="5"/>
                  </a:lnTo>
                  <a:lnTo>
                    <a:pt x="672" y="3"/>
                  </a:lnTo>
                  <a:lnTo>
                    <a:pt x="694" y="0"/>
                  </a:lnTo>
                  <a:lnTo>
                    <a:pt x="717" y="0"/>
                  </a:lnTo>
                  <a:lnTo>
                    <a:pt x="732" y="3"/>
                  </a:lnTo>
                  <a:lnTo>
                    <a:pt x="676" y="26"/>
                  </a:lnTo>
                  <a:lnTo>
                    <a:pt x="615" y="50"/>
                  </a:lnTo>
                  <a:lnTo>
                    <a:pt x="550" y="73"/>
                  </a:lnTo>
                  <a:lnTo>
                    <a:pt x="489" y="93"/>
                  </a:lnTo>
                  <a:lnTo>
                    <a:pt x="431" y="117"/>
                  </a:lnTo>
                  <a:lnTo>
                    <a:pt x="385" y="142"/>
                  </a:lnTo>
                  <a:lnTo>
                    <a:pt x="352" y="167"/>
                  </a:lnTo>
                  <a:lnTo>
                    <a:pt x="337" y="192"/>
                  </a:lnTo>
                  <a:lnTo>
                    <a:pt x="71" y="2148"/>
                  </a:lnTo>
                  <a:lnTo>
                    <a:pt x="74" y="2170"/>
                  </a:lnTo>
                  <a:lnTo>
                    <a:pt x="87" y="2184"/>
                  </a:lnTo>
                  <a:lnTo>
                    <a:pt x="109" y="2188"/>
                  </a:lnTo>
                  <a:lnTo>
                    <a:pt x="137" y="2188"/>
                  </a:lnTo>
                  <a:lnTo>
                    <a:pt x="903" y="1983"/>
                  </a:lnTo>
                  <a:lnTo>
                    <a:pt x="231" y="2216"/>
                  </a:lnTo>
                  <a:lnTo>
                    <a:pt x="0" y="22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6" name="Freeform 192"/>
            <p:cNvSpPr>
              <a:spLocks/>
            </p:cNvSpPr>
            <p:nvPr/>
          </p:nvSpPr>
          <p:spPr bwMode="auto">
            <a:xfrm>
              <a:off x="5172" y="2455"/>
              <a:ext cx="20" cy="7"/>
            </a:xfrm>
            <a:custGeom>
              <a:avLst/>
              <a:gdLst>
                <a:gd name="T0" fmla="*/ 0 w 245"/>
                <a:gd name="T1" fmla="*/ 0 h 83"/>
                <a:gd name="T2" fmla="*/ 0 w 245"/>
                <a:gd name="T3" fmla="*/ 0 h 83"/>
                <a:gd name="T4" fmla="*/ 0 w 245"/>
                <a:gd name="T5" fmla="*/ 0 h 83"/>
                <a:gd name="T6" fmla="*/ 0 w 245"/>
                <a:gd name="T7" fmla="*/ 0 h 83"/>
                <a:gd name="T8" fmla="*/ 0 w 245"/>
                <a:gd name="T9" fmla="*/ 0 h 83"/>
                <a:gd name="T10" fmla="*/ 0 w 245"/>
                <a:gd name="T11" fmla="*/ 0 h 83"/>
                <a:gd name="T12" fmla="*/ 0 w 245"/>
                <a:gd name="T13" fmla="*/ 0 h 83"/>
                <a:gd name="T14" fmla="*/ 0 w 245"/>
                <a:gd name="T15" fmla="*/ 0 h 83"/>
                <a:gd name="T16" fmla="*/ 0 w 245"/>
                <a:gd name="T17" fmla="*/ 0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5"/>
                <a:gd name="T28" fmla="*/ 0 h 83"/>
                <a:gd name="T29" fmla="*/ 245 w 245"/>
                <a:gd name="T30" fmla="*/ 83 h 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5" h="83">
                  <a:moveTo>
                    <a:pt x="0" y="83"/>
                  </a:moveTo>
                  <a:lnTo>
                    <a:pt x="20" y="78"/>
                  </a:lnTo>
                  <a:lnTo>
                    <a:pt x="69" y="61"/>
                  </a:lnTo>
                  <a:lnTo>
                    <a:pt x="116" y="45"/>
                  </a:lnTo>
                  <a:lnTo>
                    <a:pt x="160" y="30"/>
                  </a:lnTo>
                  <a:lnTo>
                    <a:pt x="205" y="15"/>
                  </a:lnTo>
                  <a:lnTo>
                    <a:pt x="245" y="0"/>
                  </a:lnTo>
                  <a:lnTo>
                    <a:pt x="207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7" name="Freeform 193"/>
            <p:cNvSpPr>
              <a:spLocks/>
            </p:cNvSpPr>
            <p:nvPr/>
          </p:nvSpPr>
          <p:spPr bwMode="auto">
            <a:xfrm>
              <a:off x="5132" y="2462"/>
              <a:ext cx="21" cy="8"/>
            </a:xfrm>
            <a:custGeom>
              <a:avLst/>
              <a:gdLst>
                <a:gd name="T0" fmla="*/ 0 w 241"/>
                <a:gd name="T1" fmla="*/ 0 h 83"/>
                <a:gd name="T2" fmla="*/ 0 w 241"/>
                <a:gd name="T3" fmla="*/ 0 h 83"/>
                <a:gd name="T4" fmla="*/ 0 w 241"/>
                <a:gd name="T5" fmla="*/ 0 h 83"/>
                <a:gd name="T6" fmla="*/ 0 w 241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1"/>
                <a:gd name="T13" fmla="*/ 0 h 83"/>
                <a:gd name="T14" fmla="*/ 241 w 241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1" h="83">
                  <a:moveTo>
                    <a:pt x="10" y="0"/>
                  </a:moveTo>
                  <a:lnTo>
                    <a:pt x="0" y="83"/>
                  </a:lnTo>
                  <a:lnTo>
                    <a:pt x="24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8" name="Freeform 194"/>
            <p:cNvSpPr>
              <a:spLocks/>
            </p:cNvSpPr>
            <p:nvPr/>
          </p:nvSpPr>
          <p:spPr bwMode="auto">
            <a:xfrm>
              <a:off x="5125" y="2462"/>
              <a:ext cx="64" cy="14"/>
            </a:xfrm>
            <a:custGeom>
              <a:avLst/>
              <a:gdLst>
                <a:gd name="T0" fmla="*/ 0 w 741"/>
                <a:gd name="T1" fmla="*/ 0 h 150"/>
                <a:gd name="T2" fmla="*/ 0 w 741"/>
                <a:gd name="T3" fmla="*/ 0 h 150"/>
                <a:gd name="T4" fmla="*/ 0 w 741"/>
                <a:gd name="T5" fmla="*/ 0 h 150"/>
                <a:gd name="T6" fmla="*/ 0 w 741"/>
                <a:gd name="T7" fmla="*/ 0 h 150"/>
                <a:gd name="T8" fmla="*/ 0 w 741"/>
                <a:gd name="T9" fmla="*/ 0 h 150"/>
                <a:gd name="T10" fmla="*/ 0 w 741"/>
                <a:gd name="T11" fmla="*/ 0 h 150"/>
                <a:gd name="T12" fmla="*/ 0 w 741"/>
                <a:gd name="T13" fmla="*/ 0 h 150"/>
                <a:gd name="T14" fmla="*/ 0 w 741"/>
                <a:gd name="T15" fmla="*/ 0 h 150"/>
                <a:gd name="T16" fmla="*/ 0 w 741"/>
                <a:gd name="T17" fmla="*/ 0 h 150"/>
                <a:gd name="T18" fmla="*/ 0 w 741"/>
                <a:gd name="T19" fmla="*/ 0 h 150"/>
                <a:gd name="T20" fmla="*/ 0 w 741"/>
                <a:gd name="T21" fmla="*/ 0 h 150"/>
                <a:gd name="T22" fmla="*/ 0 w 741"/>
                <a:gd name="T23" fmla="*/ 0 h 150"/>
                <a:gd name="T24" fmla="*/ 0 w 741"/>
                <a:gd name="T25" fmla="*/ 0 h 150"/>
                <a:gd name="T26" fmla="*/ 0 w 741"/>
                <a:gd name="T27" fmla="*/ 0 h 150"/>
                <a:gd name="T28" fmla="*/ 0 w 741"/>
                <a:gd name="T29" fmla="*/ 0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41"/>
                <a:gd name="T46" fmla="*/ 0 h 150"/>
                <a:gd name="T47" fmla="*/ 741 w 741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41" h="150">
                  <a:moveTo>
                    <a:pt x="534" y="0"/>
                  </a:moveTo>
                  <a:lnTo>
                    <a:pt x="506" y="8"/>
                  </a:lnTo>
                  <a:lnTo>
                    <a:pt x="457" y="23"/>
                  </a:lnTo>
                  <a:lnTo>
                    <a:pt x="407" y="39"/>
                  </a:lnTo>
                  <a:lnTo>
                    <a:pt x="356" y="53"/>
                  </a:lnTo>
                  <a:lnTo>
                    <a:pt x="303" y="69"/>
                  </a:lnTo>
                  <a:lnTo>
                    <a:pt x="253" y="81"/>
                  </a:lnTo>
                  <a:lnTo>
                    <a:pt x="202" y="96"/>
                  </a:lnTo>
                  <a:lnTo>
                    <a:pt x="151" y="109"/>
                  </a:lnTo>
                  <a:lnTo>
                    <a:pt x="101" y="124"/>
                  </a:lnTo>
                  <a:lnTo>
                    <a:pt x="50" y="136"/>
                  </a:lnTo>
                  <a:lnTo>
                    <a:pt x="0" y="150"/>
                  </a:lnTo>
                  <a:lnTo>
                    <a:pt x="716" y="53"/>
                  </a:lnTo>
                  <a:lnTo>
                    <a:pt x="741" y="0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9" name="Freeform 195"/>
            <p:cNvSpPr>
              <a:spLocks/>
            </p:cNvSpPr>
            <p:nvPr/>
          </p:nvSpPr>
          <p:spPr bwMode="auto">
            <a:xfrm>
              <a:off x="5125" y="2455"/>
              <a:ext cx="67" cy="21"/>
            </a:xfrm>
            <a:custGeom>
              <a:avLst/>
              <a:gdLst>
                <a:gd name="T0" fmla="*/ 0 w 779"/>
                <a:gd name="T1" fmla="*/ 0 h 233"/>
                <a:gd name="T2" fmla="*/ 0 w 779"/>
                <a:gd name="T3" fmla="*/ 0 h 233"/>
                <a:gd name="T4" fmla="*/ 0 w 779"/>
                <a:gd name="T5" fmla="*/ 0 h 233"/>
                <a:gd name="T6" fmla="*/ 0 w 779"/>
                <a:gd name="T7" fmla="*/ 0 h 233"/>
                <a:gd name="T8" fmla="*/ 0 w 779"/>
                <a:gd name="T9" fmla="*/ 0 h 233"/>
                <a:gd name="T10" fmla="*/ 0 w 779"/>
                <a:gd name="T11" fmla="*/ 0 h 233"/>
                <a:gd name="T12" fmla="*/ 0 w 779"/>
                <a:gd name="T13" fmla="*/ 0 h 233"/>
                <a:gd name="T14" fmla="*/ 0 w 779"/>
                <a:gd name="T15" fmla="*/ 0 h 233"/>
                <a:gd name="T16" fmla="*/ 0 w 779"/>
                <a:gd name="T17" fmla="*/ 0 h 233"/>
                <a:gd name="T18" fmla="*/ 0 w 779"/>
                <a:gd name="T19" fmla="*/ 0 h 233"/>
                <a:gd name="T20" fmla="*/ 0 w 779"/>
                <a:gd name="T21" fmla="*/ 0 h 233"/>
                <a:gd name="T22" fmla="*/ 0 w 779"/>
                <a:gd name="T23" fmla="*/ 0 h 233"/>
                <a:gd name="T24" fmla="*/ 0 w 779"/>
                <a:gd name="T25" fmla="*/ 0 h 233"/>
                <a:gd name="T26" fmla="*/ 0 w 779"/>
                <a:gd name="T27" fmla="*/ 0 h 233"/>
                <a:gd name="T28" fmla="*/ 0 w 779"/>
                <a:gd name="T29" fmla="*/ 0 h 233"/>
                <a:gd name="T30" fmla="*/ 0 w 779"/>
                <a:gd name="T31" fmla="*/ 0 h 233"/>
                <a:gd name="T32" fmla="*/ 0 w 779"/>
                <a:gd name="T33" fmla="*/ 0 h 233"/>
                <a:gd name="T34" fmla="*/ 0 w 779"/>
                <a:gd name="T35" fmla="*/ 0 h 233"/>
                <a:gd name="T36" fmla="*/ 0 w 779"/>
                <a:gd name="T37" fmla="*/ 0 h 2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79"/>
                <a:gd name="T58" fmla="*/ 0 h 233"/>
                <a:gd name="T59" fmla="*/ 779 w 779"/>
                <a:gd name="T60" fmla="*/ 233 h 2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79" h="233">
                  <a:moveTo>
                    <a:pt x="0" y="233"/>
                  </a:moveTo>
                  <a:lnTo>
                    <a:pt x="716" y="136"/>
                  </a:lnTo>
                  <a:lnTo>
                    <a:pt x="779" y="0"/>
                  </a:lnTo>
                  <a:lnTo>
                    <a:pt x="739" y="15"/>
                  </a:lnTo>
                  <a:lnTo>
                    <a:pt x="694" y="30"/>
                  </a:lnTo>
                  <a:lnTo>
                    <a:pt x="650" y="45"/>
                  </a:lnTo>
                  <a:lnTo>
                    <a:pt x="603" y="61"/>
                  </a:lnTo>
                  <a:lnTo>
                    <a:pt x="554" y="78"/>
                  </a:lnTo>
                  <a:lnTo>
                    <a:pt x="506" y="91"/>
                  </a:lnTo>
                  <a:lnTo>
                    <a:pt x="457" y="106"/>
                  </a:lnTo>
                  <a:lnTo>
                    <a:pt x="407" y="122"/>
                  </a:lnTo>
                  <a:lnTo>
                    <a:pt x="356" y="136"/>
                  </a:lnTo>
                  <a:lnTo>
                    <a:pt x="303" y="152"/>
                  </a:lnTo>
                  <a:lnTo>
                    <a:pt x="253" y="164"/>
                  </a:lnTo>
                  <a:lnTo>
                    <a:pt x="202" y="179"/>
                  </a:lnTo>
                  <a:lnTo>
                    <a:pt x="151" y="192"/>
                  </a:lnTo>
                  <a:lnTo>
                    <a:pt x="101" y="207"/>
                  </a:lnTo>
                  <a:lnTo>
                    <a:pt x="50" y="219"/>
                  </a:lnTo>
                  <a:lnTo>
                    <a:pt x="0" y="23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0" name="Freeform 196"/>
            <p:cNvSpPr>
              <a:spLocks/>
            </p:cNvSpPr>
            <p:nvPr/>
          </p:nvSpPr>
          <p:spPr bwMode="auto">
            <a:xfrm>
              <a:off x="5125" y="2455"/>
              <a:ext cx="67" cy="21"/>
            </a:xfrm>
            <a:custGeom>
              <a:avLst/>
              <a:gdLst>
                <a:gd name="T0" fmla="*/ 0 w 779"/>
                <a:gd name="T1" fmla="*/ 0 h 233"/>
                <a:gd name="T2" fmla="*/ 0 w 779"/>
                <a:gd name="T3" fmla="*/ 0 h 233"/>
                <a:gd name="T4" fmla="*/ 0 w 779"/>
                <a:gd name="T5" fmla="*/ 0 h 233"/>
                <a:gd name="T6" fmla="*/ 0 w 779"/>
                <a:gd name="T7" fmla="*/ 0 h 233"/>
                <a:gd name="T8" fmla="*/ 0 w 779"/>
                <a:gd name="T9" fmla="*/ 0 h 233"/>
                <a:gd name="T10" fmla="*/ 0 w 779"/>
                <a:gd name="T11" fmla="*/ 0 h 233"/>
                <a:gd name="T12" fmla="*/ 0 w 779"/>
                <a:gd name="T13" fmla="*/ 0 h 233"/>
                <a:gd name="T14" fmla="*/ 0 w 779"/>
                <a:gd name="T15" fmla="*/ 0 h 233"/>
                <a:gd name="T16" fmla="*/ 0 w 779"/>
                <a:gd name="T17" fmla="*/ 0 h 233"/>
                <a:gd name="T18" fmla="*/ 0 w 779"/>
                <a:gd name="T19" fmla="*/ 0 h 233"/>
                <a:gd name="T20" fmla="*/ 0 w 779"/>
                <a:gd name="T21" fmla="*/ 0 h 233"/>
                <a:gd name="T22" fmla="*/ 0 w 779"/>
                <a:gd name="T23" fmla="*/ 0 h 233"/>
                <a:gd name="T24" fmla="*/ 0 w 779"/>
                <a:gd name="T25" fmla="*/ 0 h 233"/>
                <a:gd name="T26" fmla="*/ 0 w 779"/>
                <a:gd name="T27" fmla="*/ 0 h 233"/>
                <a:gd name="T28" fmla="*/ 0 w 779"/>
                <a:gd name="T29" fmla="*/ 0 h 233"/>
                <a:gd name="T30" fmla="*/ 0 w 779"/>
                <a:gd name="T31" fmla="*/ 0 h 233"/>
                <a:gd name="T32" fmla="*/ 0 w 779"/>
                <a:gd name="T33" fmla="*/ 0 h 233"/>
                <a:gd name="T34" fmla="*/ 0 w 779"/>
                <a:gd name="T35" fmla="*/ 0 h 233"/>
                <a:gd name="T36" fmla="*/ 0 w 779"/>
                <a:gd name="T37" fmla="*/ 0 h 2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79"/>
                <a:gd name="T58" fmla="*/ 0 h 233"/>
                <a:gd name="T59" fmla="*/ 779 w 779"/>
                <a:gd name="T60" fmla="*/ 233 h 2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79" h="233">
                  <a:moveTo>
                    <a:pt x="0" y="233"/>
                  </a:moveTo>
                  <a:lnTo>
                    <a:pt x="716" y="136"/>
                  </a:lnTo>
                  <a:lnTo>
                    <a:pt x="779" y="0"/>
                  </a:lnTo>
                  <a:lnTo>
                    <a:pt x="739" y="15"/>
                  </a:lnTo>
                  <a:lnTo>
                    <a:pt x="694" y="30"/>
                  </a:lnTo>
                  <a:lnTo>
                    <a:pt x="650" y="45"/>
                  </a:lnTo>
                  <a:lnTo>
                    <a:pt x="603" y="61"/>
                  </a:lnTo>
                  <a:lnTo>
                    <a:pt x="554" y="78"/>
                  </a:lnTo>
                  <a:lnTo>
                    <a:pt x="506" y="91"/>
                  </a:lnTo>
                  <a:lnTo>
                    <a:pt x="457" y="106"/>
                  </a:lnTo>
                  <a:lnTo>
                    <a:pt x="407" y="122"/>
                  </a:lnTo>
                  <a:lnTo>
                    <a:pt x="356" y="136"/>
                  </a:lnTo>
                  <a:lnTo>
                    <a:pt x="303" y="152"/>
                  </a:lnTo>
                  <a:lnTo>
                    <a:pt x="253" y="164"/>
                  </a:lnTo>
                  <a:lnTo>
                    <a:pt x="202" y="179"/>
                  </a:lnTo>
                  <a:lnTo>
                    <a:pt x="151" y="192"/>
                  </a:lnTo>
                  <a:lnTo>
                    <a:pt x="101" y="207"/>
                  </a:lnTo>
                  <a:lnTo>
                    <a:pt x="50" y="219"/>
                  </a:lnTo>
                  <a:lnTo>
                    <a:pt x="0" y="23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1" name="Freeform 197"/>
            <p:cNvSpPr>
              <a:spLocks/>
            </p:cNvSpPr>
            <p:nvPr/>
          </p:nvSpPr>
          <p:spPr bwMode="auto">
            <a:xfrm>
              <a:off x="5132" y="2270"/>
              <a:ext cx="79" cy="200"/>
            </a:xfrm>
            <a:custGeom>
              <a:avLst/>
              <a:gdLst>
                <a:gd name="T0" fmla="*/ 0 w 913"/>
                <a:gd name="T1" fmla="*/ 0 h 2299"/>
                <a:gd name="T2" fmla="*/ 0 w 913"/>
                <a:gd name="T3" fmla="*/ 0 h 2299"/>
                <a:gd name="T4" fmla="*/ 0 w 913"/>
                <a:gd name="T5" fmla="*/ 0 h 2299"/>
                <a:gd name="T6" fmla="*/ 0 w 913"/>
                <a:gd name="T7" fmla="*/ 0 h 2299"/>
                <a:gd name="T8" fmla="*/ 0 w 913"/>
                <a:gd name="T9" fmla="*/ 0 h 2299"/>
                <a:gd name="T10" fmla="*/ 0 w 913"/>
                <a:gd name="T11" fmla="*/ 0 h 2299"/>
                <a:gd name="T12" fmla="*/ 0 w 913"/>
                <a:gd name="T13" fmla="*/ 0 h 2299"/>
                <a:gd name="T14" fmla="*/ 0 w 913"/>
                <a:gd name="T15" fmla="*/ 0 h 2299"/>
                <a:gd name="T16" fmla="*/ 0 w 913"/>
                <a:gd name="T17" fmla="*/ 0 h 2299"/>
                <a:gd name="T18" fmla="*/ 0 w 913"/>
                <a:gd name="T19" fmla="*/ 0 h 2299"/>
                <a:gd name="T20" fmla="*/ 0 w 913"/>
                <a:gd name="T21" fmla="*/ 0 h 2299"/>
                <a:gd name="T22" fmla="*/ 0 w 913"/>
                <a:gd name="T23" fmla="*/ 0 h 2299"/>
                <a:gd name="T24" fmla="*/ 0 w 913"/>
                <a:gd name="T25" fmla="*/ 0 h 2299"/>
                <a:gd name="T26" fmla="*/ 0 w 913"/>
                <a:gd name="T27" fmla="*/ 0 h 2299"/>
                <a:gd name="T28" fmla="*/ 0 w 913"/>
                <a:gd name="T29" fmla="*/ 0 h 2299"/>
                <a:gd name="T30" fmla="*/ 0 w 913"/>
                <a:gd name="T31" fmla="*/ 0 h 2299"/>
                <a:gd name="T32" fmla="*/ 0 w 913"/>
                <a:gd name="T33" fmla="*/ 0 h 2299"/>
                <a:gd name="T34" fmla="*/ 0 w 913"/>
                <a:gd name="T35" fmla="*/ 0 h 2299"/>
                <a:gd name="T36" fmla="*/ 0 w 913"/>
                <a:gd name="T37" fmla="*/ 0 h 2299"/>
                <a:gd name="T38" fmla="*/ 0 w 913"/>
                <a:gd name="T39" fmla="*/ 0 h 2299"/>
                <a:gd name="T40" fmla="*/ 0 w 913"/>
                <a:gd name="T41" fmla="*/ 0 h 2299"/>
                <a:gd name="T42" fmla="*/ 0 w 913"/>
                <a:gd name="T43" fmla="*/ 0 h 2299"/>
                <a:gd name="T44" fmla="*/ 0 w 913"/>
                <a:gd name="T45" fmla="*/ 0 h 2299"/>
                <a:gd name="T46" fmla="*/ 0 w 913"/>
                <a:gd name="T47" fmla="*/ 0 h 2299"/>
                <a:gd name="T48" fmla="*/ 0 w 913"/>
                <a:gd name="T49" fmla="*/ 0 h 2299"/>
                <a:gd name="T50" fmla="*/ 0 w 913"/>
                <a:gd name="T51" fmla="*/ 0 h 2299"/>
                <a:gd name="T52" fmla="*/ 0 w 913"/>
                <a:gd name="T53" fmla="*/ 0 h 2299"/>
                <a:gd name="T54" fmla="*/ 0 w 913"/>
                <a:gd name="T55" fmla="*/ 0 h 2299"/>
                <a:gd name="T56" fmla="*/ 0 w 913"/>
                <a:gd name="T57" fmla="*/ 0 h 2299"/>
                <a:gd name="T58" fmla="*/ 0 w 913"/>
                <a:gd name="T59" fmla="*/ 0 h 2299"/>
                <a:gd name="T60" fmla="*/ 0 w 913"/>
                <a:gd name="T61" fmla="*/ 0 h 2299"/>
                <a:gd name="T62" fmla="*/ 0 w 913"/>
                <a:gd name="T63" fmla="*/ 0 h 2299"/>
                <a:gd name="T64" fmla="*/ 0 w 913"/>
                <a:gd name="T65" fmla="*/ 0 h 22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3"/>
                <a:gd name="T100" fmla="*/ 0 h 2299"/>
                <a:gd name="T101" fmla="*/ 913 w 913"/>
                <a:gd name="T102" fmla="*/ 2299 h 22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3" h="2299">
                  <a:moveTo>
                    <a:pt x="0" y="2299"/>
                  </a:moveTo>
                  <a:lnTo>
                    <a:pt x="281" y="154"/>
                  </a:lnTo>
                  <a:lnTo>
                    <a:pt x="299" y="137"/>
                  </a:lnTo>
                  <a:lnTo>
                    <a:pt x="322" y="119"/>
                  </a:lnTo>
                  <a:lnTo>
                    <a:pt x="347" y="101"/>
                  </a:lnTo>
                  <a:lnTo>
                    <a:pt x="378" y="86"/>
                  </a:lnTo>
                  <a:lnTo>
                    <a:pt x="410" y="71"/>
                  </a:lnTo>
                  <a:lnTo>
                    <a:pt x="443" y="58"/>
                  </a:lnTo>
                  <a:lnTo>
                    <a:pt x="479" y="46"/>
                  </a:lnTo>
                  <a:lnTo>
                    <a:pt x="516" y="36"/>
                  </a:lnTo>
                  <a:lnTo>
                    <a:pt x="552" y="26"/>
                  </a:lnTo>
                  <a:lnTo>
                    <a:pt x="587" y="18"/>
                  </a:lnTo>
                  <a:lnTo>
                    <a:pt x="621" y="10"/>
                  </a:lnTo>
                  <a:lnTo>
                    <a:pt x="651" y="5"/>
                  </a:lnTo>
                  <a:lnTo>
                    <a:pt x="682" y="3"/>
                  </a:lnTo>
                  <a:lnTo>
                    <a:pt x="704" y="0"/>
                  </a:lnTo>
                  <a:lnTo>
                    <a:pt x="727" y="0"/>
                  </a:lnTo>
                  <a:lnTo>
                    <a:pt x="742" y="3"/>
                  </a:lnTo>
                  <a:lnTo>
                    <a:pt x="686" y="26"/>
                  </a:lnTo>
                  <a:lnTo>
                    <a:pt x="625" y="50"/>
                  </a:lnTo>
                  <a:lnTo>
                    <a:pt x="560" y="73"/>
                  </a:lnTo>
                  <a:lnTo>
                    <a:pt x="499" y="93"/>
                  </a:lnTo>
                  <a:lnTo>
                    <a:pt x="441" y="117"/>
                  </a:lnTo>
                  <a:lnTo>
                    <a:pt x="395" y="142"/>
                  </a:lnTo>
                  <a:lnTo>
                    <a:pt x="362" y="167"/>
                  </a:lnTo>
                  <a:lnTo>
                    <a:pt x="347" y="192"/>
                  </a:lnTo>
                  <a:lnTo>
                    <a:pt x="81" y="2148"/>
                  </a:lnTo>
                  <a:lnTo>
                    <a:pt x="84" y="2170"/>
                  </a:lnTo>
                  <a:lnTo>
                    <a:pt x="97" y="2184"/>
                  </a:lnTo>
                  <a:lnTo>
                    <a:pt x="119" y="2188"/>
                  </a:lnTo>
                  <a:lnTo>
                    <a:pt x="147" y="2188"/>
                  </a:lnTo>
                  <a:lnTo>
                    <a:pt x="913" y="1983"/>
                  </a:lnTo>
                  <a:lnTo>
                    <a:pt x="0" y="229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2" name="Freeform 198"/>
            <p:cNvSpPr>
              <a:spLocks/>
            </p:cNvSpPr>
            <p:nvPr/>
          </p:nvSpPr>
          <p:spPr bwMode="auto">
            <a:xfrm>
              <a:off x="5132" y="2270"/>
              <a:ext cx="79" cy="200"/>
            </a:xfrm>
            <a:custGeom>
              <a:avLst/>
              <a:gdLst>
                <a:gd name="T0" fmla="*/ 0 w 913"/>
                <a:gd name="T1" fmla="*/ 0 h 2299"/>
                <a:gd name="T2" fmla="*/ 0 w 913"/>
                <a:gd name="T3" fmla="*/ 0 h 2299"/>
                <a:gd name="T4" fmla="*/ 0 w 913"/>
                <a:gd name="T5" fmla="*/ 0 h 2299"/>
                <a:gd name="T6" fmla="*/ 0 w 913"/>
                <a:gd name="T7" fmla="*/ 0 h 2299"/>
                <a:gd name="T8" fmla="*/ 0 w 913"/>
                <a:gd name="T9" fmla="*/ 0 h 2299"/>
                <a:gd name="T10" fmla="*/ 0 w 913"/>
                <a:gd name="T11" fmla="*/ 0 h 2299"/>
                <a:gd name="T12" fmla="*/ 0 w 913"/>
                <a:gd name="T13" fmla="*/ 0 h 2299"/>
                <a:gd name="T14" fmla="*/ 0 w 913"/>
                <a:gd name="T15" fmla="*/ 0 h 2299"/>
                <a:gd name="T16" fmla="*/ 0 w 913"/>
                <a:gd name="T17" fmla="*/ 0 h 2299"/>
                <a:gd name="T18" fmla="*/ 0 w 913"/>
                <a:gd name="T19" fmla="*/ 0 h 2299"/>
                <a:gd name="T20" fmla="*/ 0 w 913"/>
                <a:gd name="T21" fmla="*/ 0 h 2299"/>
                <a:gd name="T22" fmla="*/ 0 w 913"/>
                <a:gd name="T23" fmla="*/ 0 h 2299"/>
                <a:gd name="T24" fmla="*/ 0 w 913"/>
                <a:gd name="T25" fmla="*/ 0 h 2299"/>
                <a:gd name="T26" fmla="*/ 0 w 913"/>
                <a:gd name="T27" fmla="*/ 0 h 2299"/>
                <a:gd name="T28" fmla="*/ 0 w 913"/>
                <a:gd name="T29" fmla="*/ 0 h 2299"/>
                <a:gd name="T30" fmla="*/ 0 w 913"/>
                <a:gd name="T31" fmla="*/ 0 h 2299"/>
                <a:gd name="T32" fmla="*/ 0 w 913"/>
                <a:gd name="T33" fmla="*/ 0 h 2299"/>
                <a:gd name="T34" fmla="*/ 0 w 913"/>
                <a:gd name="T35" fmla="*/ 0 h 2299"/>
                <a:gd name="T36" fmla="*/ 0 w 913"/>
                <a:gd name="T37" fmla="*/ 0 h 2299"/>
                <a:gd name="T38" fmla="*/ 0 w 913"/>
                <a:gd name="T39" fmla="*/ 0 h 2299"/>
                <a:gd name="T40" fmla="*/ 0 w 913"/>
                <a:gd name="T41" fmla="*/ 0 h 2299"/>
                <a:gd name="T42" fmla="*/ 0 w 913"/>
                <a:gd name="T43" fmla="*/ 0 h 2299"/>
                <a:gd name="T44" fmla="*/ 0 w 913"/>
                <a:gd name="T45" fmla="*/ 0 h 2299"/>
                <a:gd name="T46" fmla="*/ 0 w 913"/>
                <a:gd name="T47" fmla="*/ 0 h 2299"/>
                <a:gd name="T48" fmla="*/ 0 w 913"/>
                <a:gd name="T49" fmla="*/ 0 h 2299"/>
                <a:gd name="T50" fmla="*/ 0 w 913"/>
                <a:gd name="T51" fmla="*/ 0 h 2299"/>
                <a:gd name="T52" fmla="*/ 0 w 913"/>
                <a:gd name="T53" fmla="*/ 0 h 2299"/>
                <a:gd name="T54" fmla="*/ 0 w 913"/>
                <a:gd name="T55" fmla="*/ 0 h 2299"/>
                <a:gd name="T56" fmla="*/ 0 w 913"/>
                <a:gd name="T57" fmla="*/ 0 h 2299"/>
                <a:gd name="T58" fmla="*/ 0 w 913"/>
                <a:gd name="T59" fmla="*/ 0 h 2299"/>
                <a:gd name="T60" fmla="*/ 0 w 913"/>
                <a:gd name="T61" fmla="*/ 0 h 2299"/>
                <a:gd name="T62" fmla="*/ 0 w 913"/>
                <a:gd name="T63" fmla="*/ 0 h 2299"/>
                <a:gd name="T64" fmla="*/ 0 w 913"/>
                <a:gd name="T65" fmla="*/ 0 h 22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3"/>
                <a:gd name="T100" fmla="*/ 0 h 2299"/>
                <a:gd name="T101" fmla="*/ 913 w 913"/>
                <a:gd name="T102" fmla="*/ 2299 h 22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3" h="2299">
                  <a:moveTo>
                    <a:pt x="0" y="2299"/>
                  </a:moveTo>
                  <a:lnTo>
                    <a:pt x="281" y="154"/>
                  </a:lnTo>
                  <a:lnTo>
                    <a:pt x="299" y="137"/>
                  </a:lnTo>
                  <a:lnTo>
                    <a:pt x="322" y="119"/>
                  </a:lnTo>
                  <a:lnTo>
                    <a:pt x="347" y="101"/>
                  </a:lnTo>
                  <a:lnTo>
                    <a:pt x="378" y="86"/>
                  </a:lnTo>
                  <a:lnTo>
                    <a:pt x="410" y="71"/>
                  </a:lnTo>
                  <a:lnTo>
                    <a:pt x="443" y="58"/>
                  </a:lnTo>
                  <a:lnTo>
                    <a:pt x="479" y="46"/>
                  </a:lnTo>
                  <a:lnTo>
                    <a:pt x="516" y="36"/>
                  </a:lnTo>
                  <a:lnTo>
                    <a:pt x="552" y="26"/>
                  </a:lnTo>
                  <a:lnTo>
                    <a:pt x="587" y="18"/>
                  </a:lnTo>
                  <a:lnTo>
                    <a:pt x="621" y="10"/>
                  </a:lnTo>
                  <a:lnTo>
                    <a:pt x="651" y="5"/>
                  </a:lnTo>
                  <a:lnTo>
                    <a:pt x="682" y="3"/>
                  </a:lnTo>
                  <a:lnTo>
                    <a:pt x="704" y="0"/>
                  </a:lnTo>
                  <a:lnTo>
                    <a:pt x="727" y="0"/>
                  </a:lnTo>
                  <a:lnTo>
                    <a:pt x="742" y="3"/>
                  </a:lnTo>
                  <a:lnTo>
                    <a:pt x="686" y="26"/>
                  </a:lnTo>
                  <a:lnTo>
                    <a:pt x="625" y="50"/>
                  </a:lnTo>
                  <a:lnTo>
                    <a:pt x="560" y="73"/>
                  </a:lnTo>
                  <a:lnTo>
                    <a:pt x="499" y="93"/>
                  </a:lnTo>
                  <a:lnTo>
                    <a:pt x="441" y="117"/>
                  </a:lnTo>
                  <a:lnTo>
                    <a:pt x="395" y="142"/>
                  </a:lnTo>
                  <a:lnTo>
                    <a:pt x="362" y="167"/>
                  </a:lnTo>
                  <a:lnTo>
                    <a:pt x="347" y="192"/>
                  </a:lnTo>
                  <a:lnTo>
                    <a:pt x="81" y="2148"/>
                  </a:lnTo>
                  <a:lnTo>
                    <a:pt x="84" y="2170"/>
                  </a:lnTo>
                  <a:lnTo>
                    <a:pt x="97" y="2184"/>
                  </a:lnTo>
                  <a:lnTo>
                    <a:pt x="119" y="2188"/>
                  </a:lnTo>
                  <a:lnTo>
                    <a:pt x="147" y="2188"/>
                  </a:lnTo>
                  <a:lnTo>
                    <a:pt x="913" y="1983"/>
                  </a:lnTo>
                  <a:lnTo>
                    <a:pt x="0" y="229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3" name="Freeform 199"/>
            <p:cNvSpPr>
              <a:spLocks/>
            </p:cNvSpPr>
            <p:nvPr/>
          </p:nvSpPr>
          <p:spPr bwMode="auto">
            <a:xfrm>
              <a:off x="4311" y="2664"/>
              <a:ext cx="46" cy="17"/>
            </a:xfrm>
            <a:custGeom>
              <a:avLst/>
              <a:gdLst>
                <a:gd name="T0" fmla="*/ 0 w 533"/>
                <a:gd name="T1" fmla="*/ 0 h 192"/>
                <a:gd name="T2" fmla="*/ 0 w 533"/>
                <a:gd name="T3" fmla="*/ 0 h 192"/>
                <a:gd name="T4" fmla="*/ 0 w 533"/>
                <a:gd name="T5" fmla="*/ 0 h 192"/>
                <a:gd name="T6" fmla="*/ 0 w 533"/>
                <a:gd name="T7" fmla="*/ 0 h 192"/>
                <a:gd name="T8" fmla="*/ 0 w 533"/>
                <a:gd name="T9" fmla="*/ 0 h 192"/>
                <a:gd name="T10" fmla="*/ 0 w 533"/>
                <a:gd name="T11" fmla="*/ 0 h 192"/>
                <a:gd name="T12" fmla="*/ 0 w 533"/>
                <a:gd name="T13" fmla="*/ 0 h 192"/>
                <a:gd name="T14" fmla="*/ 0 w 533"/>
                <a:gd name="T15" fmla="*/ 0 h 192"/>
                <a:gd name="T16" fmla="*/ 0 w 533"/>
                <a:gd name="T17" fmla="*/ 0 h 192"/>
                <a:gd name="T18" fmla="*/ 0 w 533"/>
                <a:gd name="T19" fmla="*/ 0 h 192"/>
                <a:gd name="T20" fmla="*/ 0 w 533"/>
                <a:gd name="T21" fmla="*/ 0 h 192"/>
                <a:gd name="T22" fmla="*/ 0 w 533"/>
                <a:gd name="T23" fmla="*/ 0 h 192"/>
                <a:gd name="T24" fmla="*/ 0 w 533"/>
                <a:gd name="T25" fmla="*/ 0 h 192"/>
                <a:gd name="T26" fmla="*/ 0 w 533"/>
                <a:gd name="T27" fmla="*/ 0 h 192"/>
                <a:gd name="T28" fmla="*/ 0 w 533"/>
                <a:gd name="T29" fmla="*/ 0 h 192"/>
                <a:gd name="T30" fmla="*/ 0 w 533"/>
                <a:gd name="T31" fmla="*/ 0 h 192"/>
                <a:gd name="T32" fmla="*/ 0 w 533"/>
                <a:gd name="T33" fmla="*/ 0 h 192"/>
                <a:gd name="T34" fmla="*/ 0 w 533"/>
                <a:gd name="T35" fmla="*/ 0 h 192"/>
                <a:gd name="T36" fmla="*/ 0 w 533"/>
                <a:gd name="T37" fmla="*/ 0 h 192"/>
                <a:gd name="T38" fmla="*/ 0 w 533"/>
                <a:gd name="T39" fmla="*/ 0 h 192"/>
                <a:gd name="T40" fmla="*/ 0 w 533"/>
                <a:gd name="T41" fmla="*/ 0 h 192"/>
                <a:gd name="T42" fmla="*/ 0 w 533"/>
                <a:gd name="T43" fmla="*/ 0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3"/>
                <a:gd name="T67" fmla="*/ 0 h 192"/>
                <a:gd name="T68" fmla="*/ 533 w 533"/>
                <a:gd name="T69" fmla="*/ 192 h 19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3" h="192">
                  <a:moveTo>
                    <a:pt x="0" y="192"/>
                  </a:moveTo>
                  <a:lnTo>
                    <a:pt x="14" y="182"/>
                  </a:lnTo>
                  <a:lnTo>
                    <a:pt x="45" y="165"/>
                  </a:lnTo>
                  <a:lnTo>
                    <a:pt x="77" y="147"/>
                  </a:lnTo>
                  <a:lnTo>
                    <a:pt x="113" y="131"/>
                  </a:lnTo>
                  <a:lnTo>
                    <a:pt x="146" y="117"/>
                  </a:lnTo>
                  <a:lnTo>
                    <a:pt x="179" y="104"/>
                  </a:lnTo>
                  <a:lnTo>
                    <a:pt x="215" y="91"/>
                  </a:lnTo>
                  <a:lnTo>
                    <a:pt x="249" y="79"/>
                  </a:lnTo>
                  <a:lnTo>
                    <a:pt x="285" y="68"/>
                  </a:lnTo>
                  <a:lnTo>
                    <a:pt x="320" y="56"/>
                  </a:lnTo>
                  <a:lnTo>
                    <a:pt x="356" y="46"/>
                  </a:lnTo>
                  <a:lnTo>
                    <a:pt x="391" y="36"/>
                  </a:lnTo>
                  <a:lnTo>
                    <a:pt x="427" y="28"/>
                  </a:lnTo>
                  <a:lnTo>
                    <a:pt x="462" y="18"/>
                  </a:lnTo>
                  <a:lnTo>
                    <a:pt x="498" y="10"/>
                  </a:lnTo>
                  <a:lnTo>
                    <a:pt x="533" y="0"/>
                  </a:lnTo>
                  <a:lnTo>
                    <a:pt x="498" y="50"/>
                  </a:lnTo>
                  <a:lnTo>
                    <a:pt x="458" y="101"/>
                  </a:lnTo>
                  <a:lnTo>
                    <a:pt x="415" y="149"/>
                  </a:lnTo>
                  <a:lnTo>
                    <a:pt x="369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4" name="Freeform 200"/>
            <p:cNvSpPr>
              <a:spLocks/>
            </p:cNvSpPr>
            <p:nvPr/>
          </p:nvSpPr>
          <p:spPr bwMode="auto">
            <a:xfrm>
              <a:off x="4381" y="2641"/>
              <a:ext cx="245" cy="40"/>
            </a:xfrm>
            <a:custGeom>
              <a:avLst/>
              <a:gdLst>
                <a:gd name="T0" fmla="*/ 0 w 2827"/>
                <a:gd name="T1" fmla="*/ 0 h 462"/>
                <a:gd name="T2" fmla="*/ 0 w 2827"/>
                <a:gd name="T3" fmla="*/ 0 h 462"/>
                <a:gd name="T4" fmla="*/ 0 w 2827"/>
                <a:gd name="T5" fmla="*/ 0 h 462"/>
                <a:gd name="T6" fmla="*/ 0 w 2827"/>
                <a:gd name="T7" fmla="*/ 0 h 462"/>
                <a:gd name="T8" fmla="*/ 0 w 2827"/>
                <a:gd name="T9" fmla="*/ 0 h 462"/>
                <a:gd name="T10" fmla="*/ 0 w 2827"/>
                <a:gd name="T11" fmla="*/ 0 h 462"/>
                <a:gd name="T12" fmla="*/ 0 w 2827"/>
                <a:gd name="T13" fmla="*/ 0 h 462"/>
                <a:gd name="T14" fmla="*/ 0 w 2827"/>
                <a:gd name="T15" fmla="*/ 0 h 462"/>
                <a:gd name="T16" fmla="*/ 0 w 2827"/>
                <a:gd name="T17" fmla="*/ 0 h 462"/>
                <a:gd name="T18" fmla="*/ 0 w 2827"/>
                <a:gd name="T19" fmla="*/ 0 h 462"/>
                <a:gd name="T20" fmla="*/ 0 w 2827"/>
                <a:gd name="T21" fmla="*/ 0 h 462"/>
                <a:gd name="T22" fmla="*/ 0 w 2827"/>
                <a:gd name="T23" fmla="*/ 0 h 462"/>
                <a:gd name="T24" fmla="*/ 0 w 2827"/>
                <a:gd name="T25" fmla="*/ 0 h 462"/>
                <a:gd name="T26" fmla="*/ 0 w 2827"/>
                <a:gd name="T27" fmla="*/ 0 h 462"/>
                <a:gd name="T28" fmla="*/ 0 w 2827"/>
                <a:gd name="T29" fmla="*/ 0 h 462"/>
                <a:gd name="T30" fmla="*/ 0 w 2827"/>
                <a:gd name="T31" fmla="*/ 0 h 462"/>
                <a:gd name="T32" fmla="*/ 0 w 2827"/>
                <a:gd name="T33" fmla="*/ 0 h 462"/>
                <a:gd name="T34" fmla="*/ 0 w 2827"/>
                <a:gd name="T35" fmla="*/ 0 h 462"/>
                <a:gd name="T36" fmla="*/ 0 w 2827"/>
                <a:gd name="T37" fmla="*/ 0 h 462"/>
                <a:gd name="T38" fmla="*/ 0 w 2827"/>
                <a:gd name="T39" fmla="*/ 0 h 462"/>
                <a:gd name="T40" fmla="*/ 0 w 2827"/>
                <a:gd name="T41" fmla="*/ 0 h 462"/>
                <a:gd name="T42" fmla="*/ 0 w 2827"/>
                <a:gd name="T43" fmla="*/ 0 h 462"/>
                <a:gd name="T44" fmla="*/ 0 w 2827"/>
                <a:gd name="T45" fmla="*/ 0 h 462"/>
                <a:gd name="T46" fmla="*/ 0 w 2827"/>
                <a:gd name="T47" fmla="*/ 0 h 462"/>
                <a:gd name="T48" fmla="*/ 0 w 2827"/>
                <a:gd name="T49" fmla="*/ 0 h 462"/>
                <a:gd name="T50" fmla="*/ 0 w 2827"/>
                <a:gd name="T51" fmla="*/ 0 h 462"/>
                <a:gd name="T52" fmla="*/ 0 w 2827"/>
                <a:gd name="T53" fmla="*/ 0 h 462"/>
                <a:gd name="T54" fmla="*/ 0 w 2827"/>
                <a:gd name="T55" fmla="*/ 0 h 462"/>
                <a:gd name="T56" fmla="*/ 0 w 2827"/>
                <a:gd name="T57" fmla="*/ 0 h 462"/>
                <a:gd name="T58" fmla="*/ 0 w 2827"/>
                <a:gd name="T59" fmla="*/ 0 h 462"/>
                <a:gd name="T60" fmla="*/ 0 w 2827"/>
                <a:gd name="T61" fmla="*/ 0 h 462"/>
                <a:gd name="T62" fmla="*/ 0 w 2827"/>
                <a:gd name="T63" fmla="*/ 0 h 462"/>
                <a:gd name="T64" fmla="*/ 0 w 2827"/>
                <a:gd name="T65" fmla="*/ 0 h 462"/>
                <a:gd name="T66" fmla="*/ 0 w 2827"/>
                <a:gd name="T67" fmla="*/ 0 h 462"/>
                <a:gd name="T68" fmla="*/ 0 w 2827"/>
                <a:gd name="T69" fmla="*/ 0 h 4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27"/>
                <a:gd name="T106" fmla="*/ 0 h 462"/>
                <a:gd name="T107" fmla="*/ 2827 w 2827"/>
                <a:gd name="T108" fmla="*/ 462 h 4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27" h="462">
                  <a:moveTo>
                    <a:pt x="0" y="462"/>
                  </a:moveTo>
                  <a:lnTo>
                    <a:pt x="49" y="412"/>
                  </a:lnTo>
                  <a:lnTo>
                    <a:pt x="71" y="389"/>
                  </a:lnTo>
                  <a:lnTo>
                    <a:pt x="94" y="369"/>
                  </a:lnTo>
                  <a:lnTo>
                    <a:pt x="116" y="354"/>
                  </a:lnTo>
                  <a:lnTo>
                    <a:pt x="144" y="338"/>
                  </a:lnTo>
                  <a:lnTo>
                    <a:pt x="172" y="328"/>
                  </a:lnTo>
                  <a:lnTo>
                    <a:pt x="203" y="320"/>
                  </a:lnTo>
                  <a:lnTo>
                    <a:pt x="235" y="316"/>
                  </a:lnTo>
                  <a:lnTo>
                    <a:pt x="274" y="316"/>
                  </a:lnTo>
                  <a:lnTo>
                    <a:pt x="308" y="324"/>
                  </a:lnTo>
                  <a:lnTo>
                    <a:pt x="342" y="336"/>
                  </a:lnTo>
                  <a:lnTo>
                    <a:pt x="375" y="346"/>
                  </a:lnTo>
                  <a:lnTo>
                    <a:pt x="407" y="359"/>
                  </a:lnTo>
                  <a:lnTo>
                    <a:pt x="443" y="369"/>
                  </a:lnTo>
                  <a:lnTo>
                    <a:pt x="481" y="374"/>
                  </a:lnTo>
                  <a:lnTo>
                    <a:pt x="521" y="379"/>
                  </a:lnTo>
                  <a:lnTo>
                    <a:pt x="565" y="379"/>
                  </a:lnTo>
                  <a:lnTo>
                    <a:pt x="622" y="374"/>
                  </a:lnTo>
                  <a:lnTo>
                    <a:pt x="681" y="369"/>
                  </a:lnTo>
                  <a:lnTo>
                    <a:pt x="737" y="364"/>
                  </a:lnTo>
                  <a:lnTo>
                    <a:pt x="794" y="359"/>
                  </a:lnTo>
                  <a:lnTo>
                    <a:pt x="851" y="354"/>
                  </a:lnTo>
                  <a:lnTo>
                    <a:pt x="908" y="346"/>
                  </a:lnTo>
                  <a:lnTo>
                    <a:pt x="964" y="341"/>
                  </a:lnTo>
                  <a:lnTo>
                    <a:pt x="1019" y="334"/>
                  </a:lnTo>
                  <a:lnTo>
                    <a:pt x="1076" y="326"/>
                  </a:lnTo>
                  <a:lnTo>
                    <a:pt x="1134" y="318"/>
                  </a:lnTo>
                  <a:lnTo>
                    <a:pt x="1189" y="310"/>
                  </a:lnTo>
                  <a:lnTo>
                    <a:pt x="1242" y="300"/>
                  </a:lnTo>
                  <a:lnTo>
                    <a:pt x="1298" y="293"/>
                  </a:lnTo>
                  <a:lnTo>
                    <a:pt x="1354" y="283"/>
                  </a:lnTo>
                  <a:lnTo>
                    <a:pt x="1410" y="273"/>
                  </a:lnTo>
                  <a:lnTo>
                    <a:pt x="1463" y="263"/>
                  </a:lnTo>
                  <a:lnTo>
                    <a:pt x="1519" y="250"/>
                  </a:lnTo>
                  <a:lnTo>
                    <a:pt x="1572" y="240"/>
                  </a:lnTo>
                  <a:lnTo>
                    <a:pt x="1625" y="227"/>
                  </a:lnTo>
                  <a:lnTo>
                    <a:pt x="1678" y="215"/>
                  </a:lnTo>
                  <a:lnTo>
                    <a:pt x="1732" y="202"/>
                  </a:lnTo>
                  <a:lnTo>
                    <a:pt x="1785" y="187"/>
                  </a:lnTo>
                  <a:lnTo>
                    <a:pt x="1837" y="174"/>
                  </a:lnTo>
                  <a:lnTo>
                    <a:pt x="1890" y="159"/>
                  </a:lnTo>
                  <a:lnTo>
                    <a:pt x="1944" y="142"/>
                  </a:lnTo>
                  <a:lnTo>
                    <a:pt x="1995" y="126"/>
                  </a:lnTo>
                  <a:lnTo>
                    <a:pt x="2048" y="108"/>
                  </a:lnTo>
                  <a:lnTo>
                    <a:pt x="2098" y="91"/>
                  </a:lnTo>
                  <a:lnTo>
                    <a:pt x="2151" y="73"/>
                  </a:lnTo>
                  <a:lnTo>
                    <a:pt x="2202" y="53"/>
                  </a:lnTo>
                  <a:lnTo>
                    <a:pt x="2253" y="33"/>
                  </a:lnTo>
                  <a:lnTo>
                    <a:pt x="2303" y="12"/>
                  </a:lnTo>
                  <a:lnTo>
                    <a:pt x="2336" y="4"/>
                  </a:lnTo>
                  <a:lnTo>
                    <a:pt x="2364" y="2"/>
                  </a:lnTo>
                  <a:lnTo>
                    <a:pt x="2392" y="0"/>
                  </a:lnTo>
                  <a:lnTo>
                    <a:pt x="2419" y="0"/>
                  </a:lnTo>
                  <a:lnTo>
                    <a:pt x="2443" y="4"/>
                  </a:lnTo>
                  <a:lnTo>
                    <a:pt x="2465" y="10"/>
                  </a:lnTo>
                  <a:lnTo>
                    <a:pt x="2485" y="20"/>
                  </a:lnTo>
                  <a:lnTo>
                    <a:pt x="2503" y="33"/>
                  </a:lnTo>
                  <a:lnTo>
                    <a:pt x="2728" y="121"/>
                  </a:lnTo>
                  <a:lnTo>
                    <a:pt x="2751" y="136"/>
                  </a:lnTo>
                  <a:lnTo>
                    <a:pt x="2771" y="148"/>
                  </a:lnTo>
                  <a:lnTo>
                    <a:pt x="2789" y="164"/>
                  </a:lnTo>
                  <a:lnTo>
                    <a:pt x="2807" y="179"/>
                  </a:lnTo>
                  <a:lnTo>
                    <a:pt x="2820" y="197"/>
                  </a:lnTo>
                  <a:lnTo>
                    <a:pt x="2827" y="215"/>
                  </a:lnTo>
                  <a:lnTo>
                    <a:pt x="2827" y="235"/>
                  </a:lnTo>
                  <a:lnTo>
                    <a:pt x="2822" y="255"/>
                  </a:lnTo>
                  <a:lnTo>
                    <a:pt x="2812" y="324"/>
                  </a:lnTo>
                  <a:lnTo>
                    <a:pt x="2794" y="391"/>
                  </a:lnTo>
                  <a:lnTo>
                    <a:pt x="2771" y="462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5" name="Freeform 201"/>
            <p:cNvSpPr>
              <a:spLocks/>
            </p:cNvSpPr>
            <p:nvPr/>
          </p:nvSpPr>
          <p:spPr bwMode="auto">
            <a:xfrm>
              <a:off x="4310" y="2681"/>
              <a:ext cx="33" cy="16"/>
            </a:xfrm>
            <a:custGeom>
              <a:avLst/>
              <a:gdLst>
                <a:gd name="T0" fmla="*/ 0 w 387"/>
                <a:gd name="T1" fmla="*/ 0 h 192"/>
                <a:gd name="T2" fmla="*/ 0 w 387"/>
                <a:gd name="T3" fmla="*/ 0 h 192"/>
                <a:gd name="T4" fmla="*/ 0 w 387"/>
                <a:gd name="T5" fmla="*/ 0 h 192"/>
                <a:gd name="T6" fmla="*/ 0 w 387"/>
                <a:gd name="T7" fmla="*/ 0 h 192"/>
                <a:gd name="T8" fmla="*/ 0 w 387"/>
                <a:gd name="T9" fmla="*/ 0 h 192"/>
                <a:gd name="T10" fmla="*/ 0 w 387"/>
                <a:gd name="T11" fmla="*/ 0 h 192"/>
                <a:gd name="T12" fmla="*/ 0 w 387"/>
                <a:gd name="T13" fmla="*/ 0 h 192"/>
                <a:gd name="T14" fmla="*/ 0 w 387"/>
                <a:gd name="T15" fmla="*/ 0 h 192"/>
                <a:gd name="T16" fmla="*/ 0 w 387"/>
                <a:gd name="T17" fmla="*/ 0 h 192"/>
                <a:gd name="T18" fmla="*/ 0 w 387"/>
                <a:gd name="T19" fmla="*/ 0 h 192"/>
                <a:gd name="T20" fmla="*/ 0 w 387"/>
                <a:gd name="T21" fmla="*/ 0 h 192"/>
                <a:gd name="T22" fmla="*/ 0 w 387"/>
                <a:gd name="T23" fmla="*/ 0 h 192"/>
                <a:gd name="T24" fmla="*/ 0 w 387"/>
                <a:gd name="T25" fmla="*/ 0 h 192"/>
                <a:gd name="T26" fmla="*/ 0 w 387"/>
                <a:gd name="T27" fmla="*/ 0 h 192"/>
                <a:gd name="T28" fmla="*/ 0 w 387"/>
                <a:gd name="T29" fmla="*/ 0 h 192"/>
                <a:gd name="T30" fmla="*/ 0 w 387"/>
                <a:gd name="T31" fmla="*/ 0 h 192"/>
                <a:gd name="T32" fmla="*/ 0 w 387"/>
                <a:gd name="T33" fmla="*/ 0 h 192"/>
                <a:gd name="T34" fmla="*/ 0 w 387"/>
                <a:gd name="T35" fmla="*/ 0 h 192"/>
                <a:gd name="T36" fmla="*/ 0 w 387"/>
                <a:gd name="T37" fmla="*/ 0 h 192"/>
                <a:gd name="T38" fmla="*/ 0 w 387"/>
                <a:gd name="T39" fmla="*/ 0 h 1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7"/>
                <a:gd name="T61" fmla="*/ 0 h 192"/>
                <a:gd name="T62" fmla="*/ 387 w 387"/>
                <a:gd name="T63" fmla="*/ 192 h 1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7" h="192">
                  <a:moveTo>
                    <a:pt x="18" y="0"/>
                  </a:moveTo>
                  <a:lnTo>
                    <a:pt x="0" y="10"/>
                  </a:lnTo>
                  <a:lnTo>
                    <a:pt x="12" y="44"/>
                  </a:lnTo>
                  <a:lnTo>
                    <a:pt x="20" y="81"/>
                  </a:lnTo>
                  <a:lnTo>
                    <a:pt x="24" y="122"/>
                  </a:lnTo>
                  <a:lnTo>
                    <a:pt x="30" y="162"/>
                  </a:lnTo>
                  <a:lnTo>
                    <a:pt x="42" y="178"/>
                  </a:lnTo>
                  <a:lnTo>
                    <a:pt x="58" y="188"/>
                  </a:lnTo>
                  <a:lnTo>
                    <a:pt x="73" y="192"/>
                  </a:lnTo>
                  <a:lnTo>
                    <a:pt x="91" y="192"/>
                  </a:lnTo>
                  <a:lnTo>
                    <a:pt x="109" y="190"/>
                  </a:lnTo>
                  <a:lnTo>
                    <a:pt x="129" y="182"/>
                  </a:lnTo>
                  <a:lnTo>
                    <a:pt x="152" y="172"/>
                  </a:lnTo>
                  <a:lnTo>
                    <a:pt x="176" y="160"/>
                  </a:lnTo>
                  <a:lnTo>
                    <a:pt x="233" y="125"/>
                  </a:lnTo>
                  <a:lnTo>
                    <a:pt x="285" y="87"/>
                  </a:lnTo>
                  <a:lnTo>
                    <a:pt x="336" y="46"/>
                  </a:lnTo>
                  <a:lnTo>
                    <a:pt x="384" y="4"/>
                  </a:lnTo>
                  <a:lnTo>
                    <a:pt x="387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6" name="Freeform 202"/>
            <p:cNvSpPr>
              <a:spLocks/>
            </p:cNvSpPr>
            <p:nvPr/>
          </p:nvSpPr>
          <p:spPr bwMode="auto">
            <a:xfrm>
              <a:off x="4337" y="2681"/>
              <a:ext cx="284" cy="70"/>
            </a:xfrm>
            <a:custGeom>
              <a:avLst/>
              <a:gdLst>
                <a:gd name="T0" fmla="*/ 0 w 3272"/>
                <a:gd name="T1" fmla="*/ 0 h 808"/>
                <a:gd name="T2" fmla="*/ 0 w 3272"/>
                <a:gd name="T3" fmla="*/ 0 h 808"/>
                <a:gd name="T4" fmla="*/ 0 w 3272"/>
                <a:gd name="T5" fmla="*/ 0 h 808"/>
                <a:gd name="T6" fmla="*/ 0 w 3272"/>
                <a:gd name="T7" fmla="*/ 0 h 808"/>
                <a:gd name="T8" fmla="*/ 0 w 3272"/>
                <a:gd name="T9" fmla="*/ 0 h 808"/>
                <a:gd name="T10" fmla="*/ 0 w 3272"/>
                <a:gd name="T11" fmla="*/ 0 h 808"/>
                <a:gd name="T12" fmla="*/ 0 w 3272"/>
                <a:gd name="T13" fmla="*/ 0 h 808"/>
                <a:gd name="T14" fmla="*/ 0 w 3272"/>
                <a:gd name="T15" fmla="*/ 0 h 808"/>
                <a:gd name="T16" fmla="*/ 0 w 3272"/>
                <a:gd name="T17" fmla="*/ 0 h 808"/>
                <a:gd name="T18" fmla="*/ 0 w 3272"/>
                <a:gd name="T19" fmla="*/ 0 h 808"/>
                <a:gd name="T20" fmla="*/ 0 w 3272"/>
                <a:gd name="T21" fmla="*/ 0 h 808"/>
                <a:gd name="T22" fmla="*/ 0 w 3272"/>
                <a:gd name="T23" fmla="*/ 0 h 808"/>
                <a:gd name="T24" fmla="*/ 0 w 3272"/>
                <a:gd name="T25" fmla="*/ 0 h 808"/>
                <a:gd name="T26" fmla="*/ 0 w 3272"/>
                <a:gd name="T27" fmla="*/ 0 h 808"/>
                <a:gd name="T28" fmla="*/ 0 w 3272"/>
                <a:gd name="T29" fmla="*/ 0 h 808"/>
                <a:gd name="T30" fmla="*/ 0 w 3272"/>
                <a:gd name="T31" fmla="*/ 0 h 808"/>
                <a:gd name="T32" fmla="*/ 0 w 3272"/>
                <a:gd name="T33" fmla="*/ 0 h 808"/>
                <a:gd name="T34" fmla="*/ 0 w 3272"/>
                <a:gd name="T35" fmla="*/ 0 h 808"/>
                <a:gd name="T36" fmla="*/ 0 w 3272"/>
                <a:gd name="T37" fmla="*/ 0 h 808"/>
                <a:gd name="T38" fmla="*/ 0 w 3272"/>
                <a:gd name="T39" fmla="*/ 0 h 808"/>
                <a:gd name="T40" fmla="*/ 0 w 3272"/>
                <a:gd name="T41" fmla="*/ 0 h 808"/>
                <a:gd name="T42" fmla="*/ 0 w 3272"/>
                <a:gd name="T43" fmla="*/ 0 h 808"/>
                <a:gd name="T44" fmla="*/ 0 w 3272"/>
                <a:gd name="T45" fmla="*/ 0 h 808"/>
                <a:gd name="T46" fmla="*/ 0 w 3272"/>
                <a:gd name="T47" fmla="*/ 0 h 808"/>
                <a:gd name="T48" fmla="*/ 0 w 3272"/>
                <a:gd name="T49" fmla="*/ 0 h 808"/>
                <a:gd name="T50" fmla="*/ 0 w 3272"/>
                <a:gd name="T51" fmla="*/ 0 h 808"/>
                <a:gd name="T52" fmla="*/ 0 w 3272"/>
                <a:gd name="T53" fmla="*/ 0 h 808"/>
                <a:gd name="T54" fmla="*/ 0 w 3272"/>
                <a:gd name="T55" fmla="*/ 0 h 808"/>
                <a:gd name="T56" fmla="*/ 0 w 3272"/>
                <a:gd name="T57" fmla="*/ 0 h 808"/>
                <a:gd name="T58" fmla="*/ 0 w 3272"/>
                <a:gd name="T59" fmla="*/ 0 h 808"/>
                <a:gd name="T60" fmla="*/ 0 w 3272"/>
                <a:gd name="T61" fmla="*/ 0 h 808"/>
                <a:gd name="T62" fmla="*/ 0 w 3272"/>
                <a:gd name="T63" fmla="*/ 0 h 808"/>
                <a:gd name="T64" fmla="*/ 0 w 3272"/>
                <a:gd name="T65" fmla="*/ 0 h 808"/>
                <a:gd name="T66" fmla="*/ 0 w 3272"/>
                <a:gd name="T67" fmla="*/ 0 h 808"/>
                <a:gd name="T68" fmla="*/ 0 w 3272"/>
                <a:gd name="T69" fmla="*/ 0 h 808"/>
                <a:gd name="T70" fmla="*/ 0 w 3272"/>
                <a:gd name="T71" fmla="*/ 0 h 808"/>
                <a:gd name="T72" fmla="*/ 0 w 3272"/>
                <a:gd name="T73" fmla="*/ 0 h 808"/>
                <a:gd name="T74" fmla="*/ 0 w 3272"/>
                <a:gd name="T75" fmla="*/ 0 h 808"/>
                <a:gd name="T76" fmla="*/ 0 w 3272"/>
                <a:gd name="T77" fmla="*/ 0 h 808"/>
                <a:gd name="T78" fmla="*/ 0 w 3272"/>
                <a:gd name="T79" fmla="*/ 0 h 808"/>
                <a:gd name="T80" fmla="*/ 0 w 3272"/>
                <a:gd name="T81" fmla="*/ 0 h 808"/>
                <a:gd name="T82" fmla="*/ 0 w 3272"/>
                <a:gd name="T83" fmla="*/ 0 h 808"/>
                <a:gd name="T84" fmla="*/ 0 w 3272"/>
                <a:gd name="T85" fmla="*/ 0 h 808"/>
                <a:gd name="T86" fmla="*/ 0 w 3272"/>
                <a:gd name="T87" fmla="*/ 0 h 808"/>
                <a:gd name="T88" fmla="*/ 0 w 3272"/>
                <a:gd name="T89" fmla="*/ 0 h 8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72"/>
                <a:gd name="T136" fmla="*/ 0 h 808"/>
                <a:gd name="T137" fmla="*/ 3272 w 3272"/>
                <a:gd name="T138" fmla="*/ 808 h 80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72" h="808">
                  <a:moveTo>
                    <a:pt x="501" y="0"/>
                  </a:moveTo>
                  <a:lnTo>
                    <a:pt x="0" y="529"/>
                  </a:lnTo>
                  <a:lnTo>
                    <a:pt x="7" y="575"/>
                  </a:lnTo>
                  <a:lnTo>
                    <a:pt x="21" y="610"/>
                  </a:lnTo>
                  <a:lnTo>
                    <a:pt x="38" y="636"/>
                  </a:lnTo>
                  <a:lnTo>
                    <a:pt x="63" y="658"/>
                  </a:lnTo>
                  <a:lnTo>
                    <a:pt x="141" y="688"/>
                  </a:lnTo>
                  <a:lnTo>
                    <a:pt x="220" y="716"/>
                  </a:lnTo>
                  <a:lnTo>
                    <a:pt x="303" y="739"/>
                  </a:lnTo>
                  <a:lnTo>
                    <a:pt x="390" y="759"/>
                  </a:lnTo>
                  <a:lnTo>
                    <a:pt x="479" y="775"/>
                  </a:lnTo>
                  <a:lnTo>
                    <a:pt x="570" y="787"/>
                  </a:lnTo>
                  <a:lnTo>
                    <a:pt x="661" y="797"/>
                  </a:lnTo>
                  <a:lnTo>
                    <a:pt x="757" y="802"/>
                  </a:lnTo>
                  <a:lnTo>
                    <a:pt x="853" y="808"/>
                  </a:lnTo>
                  <a:lnTo>
                    <a:pt x="949" y="808"/>
                  </a:lnTo>
                  <a:lnTo>
                    <a:pt x="1050" y="802"/>
                  </a:lnTo>
                  <a:lnTo>
                    <a:pt x="1149" y="797"/>
                  </a:lnTo>
                  <a:lnTo>
                    <a:pt x="1250" y="790"/>
                  </a:lnTo>
                  <a:lnTo>
                    <a:pt x="1352" y="777"/>
                  </a:lnTo>
                  <a:lnTo>
                    <a:pt x="1455" y="765"/>
                  </a:lnTo>
                  <a:lnTo>
                    <a:pt x="1559" y="749"/>
                  </a:lnTo>
                  <a:lnTo>
                    <a:pt x="1660" y="731"/>
                  </a:lnTo>
                  <a:lnTo>
                    <a:pt x="1763" y="711"/>
                  </a:lnTo>
                  <a:lnTo>
                    <a:pt x="1868" y="688"/>
                  </a:lnTo>
                  <a:lnTo>
                    <a:pt x="1969" y="666"/>
                  </a:lnTo>
                  <a:lnTo>
                    <a:pt x="2073" y="640"/>
                  </a:lnTo>
                  <a:lnTo>
                    <a:pt x="2172" y="613"/>
                  </a:lnTo>
                  <a:lnTo>
                    <a:pt x="2273" y="585"/>
                  </a:lnTo>
                  <a:lnTo>
                    <a:pt x="2371" y="555"/>
                  </a:lnTo>
                  <a:lnTo>
                    <a:pt x="2470" y="524"/>
                  </a:lnTo>
                  <a:lnTo>
                    <a:pt x="2567" y="492"/>
                  </a:lnTo>
                  <a:lnTo>
                    <a:pt x="2660" y="458"/>
                  </a:lnTo>
                  <a:lnTo>
                    <a:pt x="2754" y="425"/>
                  </a:lnTo>
                  <a:lnTo>
                    <a:pt x="2842" y="390"/>
                  </a:lnTo>
                  <a:lnTo>
                    <a:pt x="2930" y="354"/>
                  </a:lnTo>
                  <a:lnTo>
                    <a:pt x="3017" y="320"/>
                  </a:lnTo>
                  <a:lnTo>
                    <a:pt x="3100" y="284"/>
                  </a:lnTo>
                  <a:lnTo>
                    <a:pt x="3138" y="245"/>
                  </a:lnTo>
                  <a:lnTo>
                    <a:pt x="3177" y="198"/>
                  </a:lnTo>
                  <a:lnTo>
                    <a:pt x="3211" y="137"/>
                  </a:lnTo>
                  <a:lnTo>
                    <a:pt x="3242" y="71"/>
                  </a:lnTo>
                  <a:lnTo>
                    <a:pt x="3272" y="4"/>
                  </a:lnTo>
                  <a:lnTo>
                    <a:pt x="3272" y="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7" name="Freeform 203"/>
            <p:cNvSpPr>
              <a:spLocks/>
            </p:cNvSpPr>
            <p:nvPr/>
          </p:nvSpPr>
          <p:spPr bwMode="auto">
            <a:xfrm>
              <a:off x="4336" y="2675"/>
              <a:ext cx="51" cy="53"/>
            </a:xfrm>
            <a:custGeom>
              <a:avLst/>
              <a:gdLst>
                <a:gd name="T0" fmla="*/ 0 w 592"/>
                <a:gd name="T1" fmla="*/ 0 h 622"/>
                <a:gd name="T2" fmla="*/ 0 w 592"/>
                <a:gd name="T3" fmla="*/ 0 h 622"/>
                <a:gd name="T4" fmla="*/ 0 w 592"/>
                <a:gd name="T5" fmla="*/ 0 h 622"/>
                <a:gd name="T6" fmla="*/ 0 w 592"/>
                <a:gd name="T7" fmla="*/ 0 h 622"/>
                <a:gd name="T8" fmla="*/ 0 w 592"/>
                <a:gd name="T9" fmla="*/ 0 h 622"/>
                <a:gd name="T10" fmla="*/ 0 w 592"/>
                <a:gd name="T11" fmla="*/ 0 h 622"/>
                <a:gd name="T12" fmla="*/ 0 w 592"/>
                <a:gd name="T13" fmla="*/ 0 h 622"/>
                <a:gd name="T14" fmla="*/ 0 w 592"/>
                <a:gd name="T15" fmla="*/ 0 h 622"/>
                <a:gd name="T16" fmla="*/ 0 w 592"/>
                <a:gd name="T17" fmla="*/ 0 h 622"/>
                <a:gd name="T18" fmla="*/ 0 w 592"/>
                <a:gd name="T19" fmla="*/ 0 h 622"/>
                <a:gd name="T20" fmla="*/ 0 w 592"/>
                <a:gd name="T21" fmla="*/ 0 h 6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2"/>
                <a:gd name="T34" fmla="*/ 0 h 622"/>
                <a:gd name="T35" fmla="*/ 592 w 592"/>
                <a:gd name="T36" fmla="*/ 622 h 6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2" h="622">
                  <a:moveTo>
                    <a:pt x="550" y="8"/>
                  </a:moveTo>
                  <a:lnTo>
                    <a:pt x="550" y="8"/>
                  </a:lnTo>
                  <a:lnTo>
                    <a:pt x="0" y="587"/>
                  </a:lnTo>
                  <a:lnTo>
                    <a:pt x="35" y="622"/>
                  </a:lnTo>
                  <a:lnTo>
                    <a:pt x="584" y="43"/>
                  </a:lnTo>
                  <a:lnTo>
                    <a:pt x="592" y="25"/>
                  </a:lnTo>
                  <a:lnTo>
                    <a:pt x="584" y="8"/>
                  </a:lnTo>
                  <a:lnTo>
                    <a:pt x="568" y="0"/>
                  </a:lnTo>
                  <a:lnTo>
                    <a:pt x="550" y="8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8" name="Freeform 204"/>
            <p:cNvSpPr>
              <a:spLocks/>
            </p:cNvSpPr>
            <p:nvPr/>
          </p:nvSpPr>
          <p:spPr bwMode="auto">
            <a:xfrm>
              <a:off x="4383" y="2666"/>
              <a:ext cx="24" cy="12"/>
            </a:xfrm>
            <a:custGeom>
              <a:avLst/>
              <a:gdLst>
                <a:gd name="T0" fmla="*/ 0 w 267"/>
                <a:gd name="T1" fmla="*/ 0 h 140"/>
                <a:gd name="T2" fmla="*/ 0 w 267"/>
                <a:gd name="T3" fmla="*/ 0 h 140"/>
                <a:gd name="T4" fmla="*/ 0 w 267"/>
                <a:gd name="T5" fmla="*/ 0 h 140"/>
                <a:gd name="T6" fmla="*/ 0 w 267"/>
                <a:gd name="T7" fmla="*/ 0 h 140"/>
                <a:gd name="T8" fmla="*/ 0 w 267"/>
                <a:gd name="T9" fmla="*/ 0 h 140"/>
                <a:gd name="T10" fmla="*/ 0 w 267"/>
                <a:gd name="T11" fmla="*/ 0 h 140"/>
                <a:gd name="T12" fmla="*/ 0 w 267"/>
                <a:gd name="T13" fmla="*/ 0 h 140"/>
                <a:gd name="T14" fmla="*/ 0 w 267"/>
                <a:gd name="T15" fmla="*/ 0 h 140"/>
                <a:gd name="T16" fmla="*/ 0 w 267"/>
                <a:gd name="T17" fmla="*/ 0 h 140"/>
                <a:gd name="T18" fmla="*/ 0 w 267"/>
                <a:gd name="T19" fmla="*/ 0 h 140"/>
                <a:gd name="T20" fmla="*/ 0 w 267"/>
                <a:gd name="T21" fmla="*/ 0 h 140"/>
                <a:gd name="T22" fmla="*/ 0 w 267"/>
                <a:gd name="T23" fmla="*/ 0 h 140"/>
                <a:gd name="T24" fmla="*/ 0 w 267"/>
                <a:gd name="T25" fmla="*/ 0 h 140"/>
                <a:gd name="T26" fmla="*/ 0 w 267"/>
                <a:gd name="T27" fmla="*/ 0 h 140"/>
                <a:gd name="T28" fmla="*/ 0 w 267"/>
                <a:gd name="T29" fmla="*/ 0 h 140"/>
                <a:gd name="T30" fmla="*/ 0 w 267"/>
                <a:gd name="T31" fmla="*/ 0 h 140"/>
                <a:gd name="T32" fmla="*/ 0 w 267"/>
                <a:gd name="T33" fmla="*/ 0 h 140"/>
                <a:gd name="T34" fmla="*/ 0 w 267"/>
                <a:gd name="T35" fmla="*/ 0 h 140"/>
                <a:gd name="T36" fmla="*/ 0 w 267"/>
                <a:gd name="T37" fmla="*/ 0 h 140"/>
                <a:gd name="T38" fmla="*/ 0 w 267"/>
                <a:gd name="T39" fmla="*/ 0 h 140"/>
                <a:gd name="T40" fmla="*/ 0 w 267"/>
                <a:gd name="T41" fmla="*/ 0 h 140"/>
                <a:gd name="T42" fmla="*/ 0 w 267"/>
                <a:gd name="T43" fmla="*/ 0 h 140"/>
                <a:gd name="T44" fmla="*/ 0 w 267"/>
                <a:gd name="T45" fmla="*/ 0 h 140"/>
                <a:gd name="T46" fmla="*/ 0 w 267"/>
                <a:gd name="T47" fmla="*/ 0 h 140"/>
                <a:gd name="T48" fmla="*/ 0 w 267"/>
                <a:gd name="T49" fmla="*/ 0 h 140"/>
                <a:gd name="T50" fmla="*/ 0 w 267"/>
                <a:gd name="T51" fmla="*/ 0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67"/>
                <a:gd name="T79" fmla="*/ 0 h 140"/>
                <a:gd name="T80" fmla="*/ 267 w 267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67" h="140">
                  <a:moveTo>
                    <a:pt x="247" y="0"/>
                  </a:moveTo>
                  <a:lnTo>
                    <a:pt x="243" y="0"/>
                  </a:lnTo>
                  <a:lnTo>
                    <a:pt x="202" y="0"/>
                  </a:lnTo>
                  <a:lnTo>
                    <a:pt x="166" y="6"/>
                  </a:lnTo>
                  <a:lnTo>
                    <a:pt x="133" y="14"/>
                  </a:lnTo>
                  <a:lnTo>
                    <a:pt x="103" y="26"/>
                  </a:lnTo>
                  <a:lnTo>
                    <a:pt x="73" y="41"/>
                  </a:lnTo>
                  <a:lnTo>
                    <a:pt x="48" y="59"/>
                  </a:lnTo>
                  <a:lnTo>
                    <a:pt x="22" y="81"/>
                  </a:lnTo>
                  <a:lnTo>
                    <a:pt x="0" y="105"/>
                  </a:lnTo>
                  <a:lnTo>
                    <a:pt x="34" y="140"/>
                  </a:lnTo>
                  <a:lnTo>
                    <a:pt x="58" y="117"/>
                  </a:lnTo>
                  <a:lnTo>
                    <a:pt x="78" y="99"/>
                  </a:lnTo>
                  <a:lnTo>
                    <a:pt x="99" y="87"/>
                  </a:lnTo>
                  <a:lnTo>
                    <a:pt x="123" y="71"/>
                  </a:lnTo>
                  <a:lnTo>
                    <a:pt x="149" y="64"/>
                  </a:lnTo>
                  <a:lnTo>
                    <a:pt x="176" y="56"/>
                  </a:lnTo>
                  <a:lnTo>
                    <a:pt x="207" y="51"/>
                  </a:lnTo>
                  <a:lnTo>
                    <a:pt x="243" y="51"/>
                  </a:lnTo>
                  <a:lnTo>
                    <a:pt x="237" y="51"/>
                  </a:lnTo>
                  <a:lnTo>
                    <a:pt x="243" y="51"/>
                  </a:lnTo>
                  <a:lnTo>
                    <a:pt x="261" y="44"/>
                  </a:lnTo>
                  <a:lnTo>
                    <a:pt x="267" y="26"/>
                  </a:lnTo>
                  <a:lnTo>
                    <a:pt x="261" y="8"/>
                  </a:lnTo>
                  <a:lnTo>
                    <a:pt x="243" y="0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9" name="Freeform 205"/>
            <p:cNvSpPr>
              <a:spLocks/>
            </p:cNvSpPr>
            <p:nvPr/>
          </p:nvSpPr>
          <p:spPr bwMode="auto">
            <a:xfrm>
              <a:off x="4404" y="2666"/>
              <a:ext cx="28" cy="10"/>
            </a:xfrm>
            <a:custGeom>
              <a:avLst/>
              <a:gdLst>
                <a:gd name="T0" fmla="*/ 0 w 322"/>
                <a:gd name="T1" fmla="*/ 0 h 115"/>
                <a:gd name="T2" fmla="*/ 0 w 322"/>
                <a:gd name="T3" fmla="*/ 0 h 115"/>
                <a:gd name="T4" fmla="*/ 0 w 322"/>
                <a:gd name="T5" fmla="*/ 0 h 115"/>
                <a:gd name="T6" fmla="*/ 0 w 322"/>
                <a:gd name="T7" fmla="*/ 0 h 115"/>
                <a:gd name="T8" fmla="*/ 0 w 322"/>
                <a:gd name="T9" fmla="*/ 0 h 115"/>
                <a:gd name="T10" fmla="*/ 0 w 322"/>
                <a:gd name="T11" fmla="*/ 0 h 115"/>
                <a:gd name="T12" fmla="*/ 0 w 322"/>
                <a:gd name="T13" fmla="*/ 0 h 115"/>
                <a:gd name="T14" fmla="*/ 0 w 322"/>
                <a:gd name="T15" fmla="*/ 0 h 115"/>
                <a:gd name="T16" fmla="*/ 0 w 322"/>
                <a:gd name="T17" fmla="*/ 0 h 115"/>
                <a:gd name="T18" fmla="*/ 0 w 322"/>
                <a:gd name="T19" fmla="*/ 0 h 115"/>
                <a:gd name="T20" fmla="*/ 0 w 322"/>
                <a:gd name="T21" fmla="*/ 0 h 115"/>
                <a:gd name="T22" fmla="*/ 0 w 322"/>
                <a:gd name="T23" fmla="*/ 0 h 115"/>
                <a:gd name="T24" fmla="*/ 0 w 322"/>
                <a:gd name="T25" fmla="*/ 0 h 115"/>
                <a:gd name="T26" fmla="*/ 0 w 322"/>
                <a:gd name="T27" fmla="*/ 0 h 115"/>
                <a:gd name="T28" fmla="*/ 0 w 322"/>
                <a:gd name="T29" fmla="*/ 0 h 115"/>
                <a:gd name="T30" fmla="*/ 0 w 322"/>
                <a:gd name="T31" fmla="*/ 0 h 115"/>
                <a:gd name="T32" fmla="*/ 0 w 322"/>
                <a:gd name="T33" fmla="*/ 0 h 115"/>
                <a:gd name="T34" fmla="*/ 0 w 322"/>
                <a:gd name="T35" fmla="*/ 0 h 115"/>
                <a:gd name="T36" fmla="*/ 0 w 322"/>
                <a:gd name="T37" fmla="*/ 0 h 115"/>
                <a:gd name="T38" fmla="*/ 0 w 322"/>
                <a:gd name="T39" fmla="*/ 0 h 115"/>
                <a:gd name="T40" fmla="*/ 0 w 322"/>
                <a:gd name="T41" fmla="*/ 0 h 115"/>
                <a:gd name="T42" fmla="*/ 0 w 322"/>
                <a:gd name="T43" fmla="*/ 0 h 115"/>
                <a:gd name="T44" fmla="*/ 0 w 322"/>
                <a:gd name="T45" fmla="*/ 0 h 115"/>
                <a:gd name="T46" fmla="*/ 0 w 322"/>
                <a:gd name="T47" fmla="*/ 0 h 115"/>
                <a:gd name="T48" fmla="*/ 0 w 322"/>
                <a:gd name="T49" fmla="*/ 0 h 1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22"/>
                <a:gd name="T76" fmla="*/ 0 h 115"/>
                <a:gd name="T77" fmla="*/ 322 w 322"/>
                <a:gd name="T78" fmla="*/ 115 h 1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22" h="115">
                  <a:moveTo>
                    <a:pt x="294" y="64"/>
                  </a:moveTo>
                  <a:lnTo>
                    <a:pt x="294" y="64"/>
                  </a:lnTo>
                  <a:lnTo>
                    <a:pt x="256" y="64"/>
                  </a:lnTo>
                  <a:lnTo>
                    <a:pt x="216" y="59"/>
                  </a:lnTo>
                  <a:lnTo>
                    <a:pt x="180" y="54"/>
                  </a:lnTo>
                  <a:lnTo>
                    <a:pt x="147" y="46"/>
                  </a:lnTo>
                  <a:lnTo>
                    <a:pt x="115" y="34"/>
                  </a:lnTo>
                  <a:lnTo>
                    <a:pt x="81" y="24"/>
                  </a:lnTo>
                  <a:lnTo>
                    <a:pt x="48" y="8"/>
                  </a:lnTo>
                  <a:lnTo>
                    <a:pt x="10" y="0"/>
                  </a:lnTo>
                  <a:lnTo>
                    <a:pt x="0" y="51"/>
                  </a:lnTo>
                  <a:lnTo>
                    <a:pt x="34" y="59"/>
                  </a:lnTo>
                  <a:lnTo>
                    <a:pt x="66" y="69"/>
                  </a:lnTo>
                  <a:lnTo>
                    <a:pt x="99" y="79"/>
                  </a:lnTo>
                  <a:lnTo>
                    <a:pt x="132" y="91"/>
                  </a:lnTo>
                  <a:lnTo>
                    <a:pt x="170" y="105"/>
                  </a:lnTo>
                  <a:lnTo>
                    <a:pt x="210" y="109"/>
                  </a:lnTo>
                  <a:lnTo>
                    <a:pt x="251" y="115"/>
                  </a:lnTo>
                  <a:lnTo>
                    <a:pt x="299" y="115"/>
                  </a:lnTo>
                  <a:lnTo>
                    <a:pt x="317" y="105"/>
                  </a:lnTo>
                  <a:lnTo>
                    <a:pt x="322" y="87"/>
                  </a:lnTo>
                  <a:lnTo>
                    <a:pt x="314" y="71"/>
                  </a:lnTo>
                  <a:lnTo>
                    <a:pt x="294" y="64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0" name="Freeform 206"/>
            <p:cNvSpPr>
              <a:spLocks/>
            </p:cNvSpPr>
            <p:nvPr/>
          </p:nvSpPr>
          <p:spPr bwMode="auto">
            <a:xfrm>
              <a:off x="4429" y="2640"/>
              <a:ext cx="153" cy="36"/>
            </a:xfrm>
            <a:custGeom>
              <a:avLst/>
              <a:gdLst>
                <a:gd name="T0" fmla="*/ 0 w 1766"/>
                <a:gd name="T1" fmla="*/ 0 h 419"/>
                <a:gd name="T2" fmla="*/ 0 w 1766"/>
                <a:gd name="T3" fmla="*/ 0 h 419"/>
                <a:gd name="T4" fmla="*/ 0 w 1766"/>
                <a:gd name="T5" fmla="*/ 0 h 419"/>
                <a:gd name="T6" fmla="*/ 0 w 1766"/>
                <a:gd name="T7" fmla="*/ 0 h 419"/>
                <a:gd name="T8" fmla="*/ 0 w 1766"/>
                <a:gd name="T9" fmla="*/ 0 h 419"/>
                <a:gd name="T10" fmla="*/ 0 w 1766"/>
                <a:gd name="T11" fmla="*/ 0 h 419"/>
                <a:gd name="T12" fmla="*/ 0 w 1766"/>
                <a:gd name="T13" fmla="*/ 0 h 419"/>
                <a:gd name="T14" fmla="*/ 0 w 1766"/>
                <a:gd name="T15" fmla="*/ 0 h 419"/>
                <a:gd name="T16" fmla="*/ 0 w 1766"/>
                <a:gd name="T17" fmla="*/ 0 h 419"/>
                <a:gd name="T18" fmla="*/ 0 w 1766"/>
                <a:gd name="T19" fmla="*/ 0 h 419"/>
                <a:gd name="T20" fmla="*/ 0 w 1766"/>
                <a:gd name="T21" fmla="*/ 0 h 419"/>
                <a:gd name="T22" fmla="*/ 0 w 1766"/>
                <a:gd name="T23" fmla="*/ 0 h 419"/>
                <a:gd name="T24" fmla="*/ 0 w 1766"/>
                <a:gd name="T25" fmla="*/ 0 h 419"/>
                <a:gd name="T26" fmla="*/ 0 w 1766"/>
                <a:gd name="T27" fmla="*/ 0 h 419"/>
                <a:gd name="T28" fmla="*/ 0 w 1766"/>
                <a:gd name="T29" fmla="*/ 0 h 419"/>
                <a:gd name="T30" fmla="*/ 0 w 1766"/>
                <a:gd name="T31" fmla="*/ 0 h 419"/>
                <a:gd name="T32" fmla="*/ 0 w 1766"/>
                <a:gd name="T33" fmla="*/ 0 h 419"/>
                <a:gd name="T34" fmla="*/ 0 w 1766"/>
                <a:gd name="T35" fmla="*/ 0 h 419"/>
                <a:gd name="T36" fmla="*/ 0 w 1766"/>
                <a:gd name="T37" fmla="*/ 0 h 419"/>
                <a:gd name="T38" fmla="*/ 0 w 1766"/>
                <a:gd name="T39" fmla="*/ 0 h 419"/>
                <a:gd name="T40" fmla="*/ 0 w 1766"/>
                <a:gd name="T41" fmla="*/ 0 h 419"/>
                <a:gd name="T42" fmla="*/ 0 w 1766"/>
                <a:gd name="T43" fmla="*/ 0 h 419"/>
                <a:gd name="T44" fmla="*/ 0 w 1766"/>
                <a:gd name="T45" fmla="*/ 0 h 419"/>
                <a:gd name="T46" fmla="*/ 0 w 1766"/>
                <a:gd name="T47" fmla="*/ 0 h 419"/>
                <a:gd name="T48" fmla="*/ 0 w 1766"/>
                <a:gd name="T49" fmla="*/ 0 h 419"/>
                <a:gd name="T50" fmla="*/ 0 w 1766"/>
                <a:gd name="T51" fmla="*/ 0 h 419"/>
                <a:gd name="T52" fmla="*/ 0 w 1766"/>
                <a:gd name="T53" fmla="*/ 0 h 419"/>
                <a:gd name="T54" fmla="*/ 0 w 1766"/>
                <a:gd name="T55" fmla="*/ 0 h 419"/>
                <a:gd name="T56" fmla="*/ 0 w 1766"/>
                <a:gd name="T57" fmla="*/ 0 h 419"/>
                <a:gd name="T58" fmla="*/ 0 w 1766"/>
                <a:gd name="T59" fmla="*/ 0 h 419"/>
                <a:gd name="T60" fmla="*/ 0 w 1766"/>
                <a:gd name="T61" fmla="*/ 0 h 419"/>
                <a:gd name="T62" fmla="*/ 0 w 1766"/>
                <a:gd name="T63" fmla="*/ 0 h 419"/>
                <a:gd name="T64" fmla="*/ 0 w 1766"/>
                <a:gd name="T65" fmla="*/ 0 h 419"/>
                <a:gd name="T66" fmla="*/ 0 w 1766"/>
                <a:gd name="T67" fmla="*/ 0 h 419"/>
                <a:gd name="T68" fmla="*/ 0 w 1766"/>
                <a:gd name="T69" fmla="*/ 0 h 419"/>
                <a:gd name="T70" fmla="*/ 0 w 1766"/>
                <a:gd name="T71" fmla="*/ 0 h 419"/>
                <a:gd name="T72" fmla="*/ 0 w 1766"/>
                <a:gd name="T73" fmla="*/ 0 h 4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6"/>
                <a:gd name="T112" fmla="*/ 0 h 419"/>
                <a:gd name="T113" fmla="*/ 1766 w 1766"/>
                <a:gd name="T114" fmla="*/ 419 h 4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6" h="419">
                  <a:moveTo>
                    <a:pt x="1736" y="0"/>
                  </a:moveTo>
                  <a:lnTo>
                    <a:pt x="1731" y="4"/>
                  </a:lnTo>
                  <a:lnTo>
                    <a:pt x="1680" y="24"/>
                  </a:lnTo>
                  <a:lnTo>
                    <a:pt x="1630" y="44"/>
                  </a:lnTo>
                  <a:lnTo>
                    <a:pt x="1581" y="65"/>
                  </a:lnTo>
                  <a:lnTo>
                    <a:pt x="1529" y="81"/>
                  </a:lnTo>
                  <a:lnTo>
                    <a:pt x="1478" y="99"/>
                  </a:lnTo>
                  <a:lnTo>
                    <a:pt x="1425" y="115"/>
                  </a:lnTo>
                  <a:lnTo>
                    <a:pt x="1374" y="130"/>
                  </a:lnTo>
                  <a:lnTo>
                    <a:pt x="1322" y="148"/>
                  </a:lnTo>
                  <a:lnTo>
                    <a:pt x="1268" y="162"/>
                  </a:lnTo>
                  <a:lnTo>
                    <a:pt x="1215" y="176"/>
                  </a:lnTo>
                  <a:lnTo>
                    <a:pt x="1162" y="191"/>
                  </a:lnTo>
                  <a:lnTo>
                    <a:pt x="1111" y="203"/>
                  </a:lnTo>
                  <a:lnTo>
                    <a:pt x="1058" y="216"/>
                  </a:lnTo>
                  <a:lnTo>
                    <a:pt x="1004" y="229"/>
                  </a:lnTo>
                  <a:lnTo>
                    <a:pt x="951" y="239"/>
                  </a:lnTo>
                  <a:lnTo>
                    <a:pt x="896" y="251"/>
                  </a:lnTo>
                  <a:lnTo>
                    <a:pt x="842" y="261"/>
                  </a:lnTo>
                  <a:lnTo>
                    <a:pt x="787" y="272"/>
                  </a:lnTo>
                  <a:lnTo>
                    <a:pt x="731" y="282"/>
                  </a:lnTo>
                  <a:lnTo>
                    <a:pt x="676" y="289"/>
                  </a:lnTo>
                  <a:lnTo>
                    <a:pt x="623" y="300"/>
                  </a:lnTo>
                  <a:lnTo>
                    <a:pt x="569" y="307"/>
                  </a:lnTo>
                  <a:lnTo>
                    <a:pt x="511" y="314"/>
                  </a:lnTo>
                  <a:lnTo>
                    <a:pt x="455" y="322"/>
                  </a:lnTo>
                  <a:lnTo>
                    <a:pt x="400" y="330"/>
                  </a:lnTo>
                  <a:lnTo>
                    <a:pt x="344" y="334"/>
                  </a:lnTo>
                  <a:lnTo>
                    <a:pt x="285" y="342"/>
                  </a:lnTo>
                  <a:lnTo>
                    <a:pt x="230" y="348"/>
                  </a:lnTo>
                  <a:lnTo>
                    <a:pt x="172" y="352"/>
                  </a:lnTo>
                  <a:lnTo>
                    <a:pt x="117" y="358"/>
                  </a:lnTo>
                  <a:lnTo>
                    <a:pt x="58" y="363"/>
                  </a:lnTo>
                  <a:lnTo>
                    <a:pt x="0" y="368"/>
                  </a:lnTo>
                  <a:lnTo>
                    <a:pt x="5" y="419"/>
                  </a:lnTo>
                  <a:lnTo>
                    <a:pt x="64" y="413"/>
                  </a:lnTo>
                  <a:lnTo>
                    <a:pt x="121" y="409"/>
                  </a:lnTo>
                  <a:lnTo>
                    <a:pt x="177" y="403"/>
                  </a:lnTo>
                  <a:lnTo>
                    <a:pt x="236" y="399"/>
                  </a:lnTo>
                  <a:lnTo>
                    <a:pt x="291" y="393"/>
                  </a:lnTo>
                  <a:lnTo>
                    <a:pt x="349" y="385"/>
                  </a:lnTo>
                  <a:lnTo>
                    <a:pt x="405" y="381"/>
                  </a:lnTo>
                  <a:lnTo>
                    <a:pt x="461" y="373"/>
                  </a:lnTo>
                  <a:lnTo>
                    <a:pt x="516" y="365"/>
                  </a:lnTo>
                  <a:lnTo>
                    <a:pt x="574" y="358"/>
                  </a:lnTo>
                  <a:lnTo>
                    <a:pt x="633" y="350"/>
                  </a:lnTo>
                  <a:lnTo>
                    <a:pt x="686" y="340"/>
                  </a:lnTo>
                  <a:lnTo>
                    <a:pt x="741" y="332"/>
                  </a:lnTo>
                  <a:lnTo>
                    <a:pt x="797" y="322"/>
                  </a:lnTo>
                  <a:lnTo>
                    <a:pt x="852" y="312"/>
                  </a:lnTo>
                  <a:lnTo>
                    <a:pt x="906" y="302"/>
                  </a:lnTo>
                  <a:lnTo>
                    <a:pt x="961" y="289"/>
                  </a:lnTo>
                  <a:lnTo>
                    <a:pt x="1014" y="279"/>
                  </a:lnTo>
                  <a:lnTo>
                    <a:pt x="1068" y="267"/>
                  </a:lnTo>
                  <a:lnTo>
                    <a:pt x="1121" y="254"/>
                  </a:lnTo>
                  <a:lnTo>
                    <a:pt x="1176" y="241"/>
                  </a:lnTo>
                  <a:lnTo>
                    <a:pt x="1230" y="227"/>
                  </a:lnTo>
                  <a:lnTo>
                    <a:pt x="1283" y="213"/>
                  </a:lnTo>
                  <a:lnTo>
                    <a:pt x="1336" y="198"/>
                  </a:lnTo>
                  <a:lnTo>
                    <a:pt x="1389" y="180"/>
                  </a:lnTo>
                  <a:lnTo>
                    <a:pt x="1440" y="166"/>
                  </a:lnTo>
                  <a:lnTo>
                    <a:pt x="1494" y="146"/>
                  </a:lnTo>
                  <a:lnTo>
                    <a:pt x="1543" y="128"/>
                  </a:lnTo>
                  <a:lnTo>
                    <a:pt x="1597" y="110"/>
                  </a:lnTo>
                  <a:lnTo>
                    <a:pt x="1650" y="89"/>
                  </a:lnTo>
                  <a:lnTo>
                    <a:pt x="1701" y="69"/>
                  </a:lnTo>
                  <a:lnTo>
                    <a:pt x="1751" y="49"/>
                  </a:lnTo>
                  <a:lnTo>
                    <a:pt x="1746" y="51"/>
                  </a:lnTo>
                  <a:lnTo>
                    <a:pt x="1751" y="49"/>
                  </a:lnTo>
                  <a:lnTo>
                    <a:pt x="1766" y="34"/>
                  </a:lnTo>
                  <a:lnTo>
                    <a:pt x="1764" y="16"/>
                  </a:lnTo>
                  <a:lnTo>
                    <a:pt x="1751" y="4"/>
                  </a:lnTo>
                  <a:lnTo>
                    <a:pt x="1731" y="4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1" name="Freeform 207"/>
            <p:cNvSpPr>
              <a:spLocks/>
            </p:cNvSpPr>
            <p:nvPr/>
          </p:nvSpPr>
          <p:spPr bwMode="auto">
            <a:xfrm>
              <a:off x="4580" y="2638"/>
              <a:ext cx="20" cy="8"/>
            </a:xfrm>
            <a:custGeom>
              <a:avLst/>
              <a:gdLst>
                <a:gd name="T0" fmla="*/ 0 w 230"/>
                <a:gd name="T1" fmla="*/ 0 h 83"/>
                <a:gd name="T2" fmla="*/ 0 w 230"/>
                <a:gd name="T3" fmla="*/ 0 h 83"/>
                <a:gd name="T4" fmla="*/ 0 w 230"/>
                <a:gd name="T5" fmla="*/ 0 h 83"/>
                <a:gd name="T6" fmla="*/ 0 w 230"/>
                <a:gd name="T7" fmla="*/ 0 h 83"/>
                <a:gd name="T8" fmla="*/ 0 w 230"/>
                <a:gd name="T9" fmla="*/ 0 h 83"/>
                <a:gd name="T10" fmla="*/ 0 w 230"/>
                <a:gd name="T11" fmla="*/ 0 h 83"/>
                <a:gd name="T12" fmla="*/ 0 w 230"/>
                <a:gd name="T13" fmla="*/ 0 h 83"/>
                <a:gd name="T14" fmla="*/ 0 w 230"/>
                <a:gd name="T15" fmla="*/ 0 h 83"/>
                <a:gd name="T16" fmla="*/ 0 w 230"/>
                <a:gd name="T17" fmla="*/ 0 h 83"/>
                <a:gd name="T18" fmla="*/ 0 w 230"/>
                <a:gd name="T19" fmla="*/ 0 h 83"/>
                <a:gd name="T20" fmla="*/ 0 w 230"/>
                <a:gd name="T21" fmla="*/ 0 h 83"/>
                <a:gd name="T22" fmla="*/ 0 w 230"/>
                <a:gd name="T23" fmla="*/ 0 h 83"/>
                <a:gd name="T24" fmla="*/ 0 w 230"/>
                <a:gd name="T25" fmla="*/ 0 h 83"/>
                <a:gd name="T26" fmla="*/ 0 w 230"/>
                <a:gd name="T27" fmla="*/ 0 h 83"/>
                <a:gd name="T28" fmla="*/ 0 w 230"/>
                <a:gd name="T29" fmla="*/ 0 h 83"/>
                <a:gd name="T30" fmla="*/ 0 w 230"/>
                <a:gd name="T31" fmla="*/ 0 h 83"/>
                <a:gd name="T32" fmla="*/ 0 w 230"/>
                <a:gd name="T33" fmla="*/ 0 h 83"/>
                <a:gd name="T34" fmla="*/ 0 w 230"/>
                <a:gd name="T35" fmla="*/ 0 h 83"/>
                <a:gd name="T36" fmla="*/ 0 w 230"/>
                <a:gd name="T37" fmla="*/ 0 h 83"/>
                <a:gd name="T38" fmla="*/ 0 w 230"/>
                <a:gd name="T39" fmla="*/ 0 h 83"/>
                <a:gd name="T40" fmla="*/ 0 w 230"/>
                <a:gd name="T41" fmla="*/ 0 h 83"/>
                <a:gd name="T42" fmla="*/ 0 w 230"/>
                <a:gd name="T43" fmla="*/ 0 h 83"/>
                <a:gd name="T44" fmla="*/ 0 w 230"/>
                <a:gd name="T45" fmla="*/ 0 h 83"/>
                <a:gd name="T46" fmla="*/ 0 w 230"/>
                <a:gd name="T47" fmla="*/ 0 h 83"/>
                <a:gd name="T48" fmla="*/ 0 w 230"/>
                <a:gd name="T49" fmla="*/ 0 h 83"/>
                <a:gd name="T50" fmla="*/ 0 w 230"/>
                <a:gd name="T51" fmla="*/ 0 h 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0"/>
                <a:gd name="T79" fmla="*/ 0 h 83"/>
                <a:gd name="T80" fmla="*/ 230 w 230"/>
                <a:gd name="T81" fmla="*/ 83 h 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0" h="83">
                  <a:moveTo>
                    <a:pt x="216" y="36"/>
                  </a:moveTo>
                  <a:lnTo>
                    <a:pt x="220" y="38"/>
                  </a:lnTo>
                  <a:lnTo>
                    <a:pt x="200" y="23"/>
                  </a:lnTo>
                  <a:lnTo>
                    <a:pt x="175" y="12"/>
                  </a:lnTo>
                  <a:lnTo>
                    <a:pt x="149" y="6"/>
                  </a:lnTo>
                  <a:lnTo>
                    <a:pt x="124" y="0"/>
                  </a:lnTo>
                  <a:lnTo>
                    <a:pt x="94" y="0"/>
                  </a:lnTo>
                  <a:lnTo>
                    <a:pt x="64" y="2"/>
                  </a:lnTo>
                  <a:lnTo>
                    <a:pt x="33" y="6"/>
                  </a:lnTo>
                  <a:lnTo>
                    <a:pt x="0" y="12"/>
                  </a:lnTo>
                  <a:lnTo>
                    <a:pt x="10" y="63"/>
                  </a:lnTo>
                  <a:lnTo>
                    <a:pt x="43" y="56"/>
                  </a:lnTo>
                  <a:lnTo>
                    <a:pt x="68" y="53"/>
                  </a:lnTo>
                  <a:lnTo>
                    <a:pt x="94" y="51"/>
                  </a:lnTo>
                  <a:lnTo>
                    <a:pt x="119" y="51"/>
                  </a:lnTo>
                  <a:lnTo>
                    <a:pt x="139" y="56"/>
                  </a:lnTo>
                  <a:lnTo>
                    <a:pt x="159" y="59"/>
                  </a:lnTo>
                  <a:lnTo>
                    <a:pt x="175" y="69"/>
                  </a:lnTo>
                  <a:lnTo>
                    <a:pt x="190" y="79"/>
                  </a:lnTo>
                  <a:lnTo>
                    <a:pt x="195" y="81"/>
                  </a:lnTo>
                  <a:lnTo>
                    <a:pt x="190" y="79"/>
                  </a:lnTo>
                  <a:lnTo>
                    <a:pt x="210" y="83"/>
                  </a:lnTo>
                  <a:lnTo>
                    <a:pt x="226" y="73"/>
                  </a:lnTo>
                  <a:lnTo>
                    <a:pt x="230" y="56"/>
                  </a:lnTo>
                  <a:lnTo>
                    <a:pt x="220" y="38"/>
                  </a:lnTo>
                  <a:lnTo>
                    <a:pt x="216" y="36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2" name="Freeform 208"/>
            <p:cNvSpPr>
              <a:spLocks/>
            </p:cNvSpPr>
            <p:nvPr/>
          </p:nvSpPr>
          <p:spPr bwMode="auto">
            <a:xfrm>
              <a:off x="4596" y="2642"/>
              <a:ext cx="23" cy="11"/>
            </a:xfrm>
            <a:custGeom>
              <a:avLst/>
              <a:gdLst>
                <a:gd name="T0" fmla="*/ 0 w 260"/>
                <a:gd name="T1" fmla="*/ 0 h 134"/>
                <a:gd name="T2" fmla="*/ 0 w 260"/>
                <a:gd name="T3" fmla="*/ 0 h 134"/>
                <a:gd name="T4" fmla="*/ 0 w 260"/>
                <a:gd name="T5" fmla="*/ 0 h 134"/>
                <a:gd name="T6" fmla="*/ 0 w 260"/>
                <a:gd name="T7" fmla="*/ 0 h 134"/>
                <a:gd name="T8" fmla="*/ 0 w 260"/>
                <a:gd name="T9" fmla="*/ 0 h 134"/>
                <a:gd name="T10" fmla="*/ 0 w 260"/>
                <a:gd name="T11" fmla="*/ 0 h 134"/>
                <a:gd name="T12" fmla="*/ 0 w 260"/>
                <a:gd name="T13" fmla="*/ 0 h 134"/>
                <a:gd name="T14" fmla="*/ 0 w 260"/>
                <a:gd name="T15" fmla="*/ 0 h 134"/>
                <a:gd name="T16" fmla="*/ 0 w 260"/>
                <a:gd name="T17" fmla="*/ 0 h 134"/>
                <a:gd name="T18" fmla="*/ 0 w 260"/>
                <a:gd name="T19" fmla="*/ 0 h 134"/>
                <a:gd name="T20" fmla="*/ 0 w 260"/>
                <a:gd name="T21" fmla="*/ 0 h 134"/>
                <a:gd name="T22" fmla="*/ 0 w 260"/>
                <a:gd name="T23" fmla="*/ 0 h 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0"/>
                <a:gd name="T37" fmla="*/ 0 h 134"/>
                <a:gd name="T38" fmla="*/ 260 w 260"/>
                <a:gd name="T39" fmla="*/ 134 h 1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0" h="134">
                  <a:moveTo>
                    <a:pt x="248" y="91"/>
                  </a:moveTo>
                  <a:lnTo>
                    <a:pt x="246" y="88"/>
                  </a:lnTo>
                  <a:lnTo>
                    <a:pt x="21" y="0"/>
                  </a:lnTo>
                  <a:lnTo>
                    <a:pt x="0" y="45"/>
                  </a:lnTo>
                  <a:lnTo>
                    <a:pt x="225" y="134"/>
                  </a:lnTo>
                  <a:lnTo>
                    <a:pt x="223" y="132"/>
                  </a:lnTo>
                  <a:lnTo>
                    <a:pt x="225" y="134"/>
                  </a:lnTo>
                  <a:lnTo>
                    <a:pt x="246" y="134"/>
                  </a:lnTo>
                  <a:lnTo>
                    <a:pt x="258" y="122"/>
                  </a:lnTo>
                  <a:lnTo>
                    <a:pt x="260" y="104"/>
                  </a:lnTo>
                  <a:lnTo>
                    <a:pt x="246" y="88"/>
                  </a:lnTo>
                  <a:lnTo>
                    <a:pt x="248" y="91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3" name="Freeform 209"/>
            <p:cNvSpPr>
              <a:spLocks/>
            </p:cNvSpPr>
            <p:nvPr/>
          </p:nvSpPr>
          <p:spPr bwMode="auto">
            <a:xfrm>
              <a:off x="4616" y="2650"/>
              <a:ext cx="12" cy="15"/>
            </a:xfrm>
            <a:custGeom>
              <a:avLst/>
              <a:gdLst>
                <a:gd name="T0" fmla="*/ 0 w 136"/>
                <a:gd name="T1" fmla="*/ 0 h 177"/>
                <a:gd name="T2" fmla="*/ 0 w 136"/>
                <a:gd name="T3" fmla="*/ 0 h 177"/>
                <a:gd name="T4" fmla="*/ 0 w 136"/>
                <a:gd name="T5" fmla="*/ 0 h 177"/>
                <a:gd name="T6" fmla="*/ 0 w 136"/>
                <a:gd name="T7" fmla="*/ 0 h 177"/>
                <a:gd name="T8" fmla="*/ 0 w 136"/>
                <a:gd name="T9" fmla="*/ 0 h 177"/>
                <a:gd name="T10" fmla="*/ 0 w 136"/>
                <a:gd name="T11" fmla="*/ 0 h 177"/>
                <a:gd name="T12" fmla="*/ 0 w 136"/>
                <a:gd name="T13" fmla="*/ 0 h 177"/>
                <a:gd name="T14" fmla="*/ 0 w 136"/>
                <a:gd name="T15" fmla="*/ 0 h 177"/>
                <a:gd name="T16" fmla="*/ 0 w 136"/>
                <a:gd name="T17" fmla="*/ 0 h 177"/>
                <a:gd name="T18" fmla="*/ 0 w 136"/>
                <a:gd name="T19" fmla="*/ 0 h 177"/>
                <a:gd name="T20" fmla="*/ 0 w 136"/>
                <a:gd name="T21" fmla="*/ 0 h 177"/>
                <a:gd name="T22" fmla="*/ 0 w 136"/>
                <a:gd name="T23" fmla="*/ 0 h 177"/>
                <a:gd name="T24" fmla="*/ 0 w 136"/>
                <a:gd name="T25" fmla="*/ 0 h 177"/>
                <a:gd name="T26" fmla="*/ 0 w 136"/>
                <a:gd name="T27" fmla="*/ 0 h 177"/>
                <a:gd name="T28" fmla="*/ 0 w 136"/>
                <a:gd name="T29" fmla="*/ 0 h 177"/>
                <a:gd name="T30" fmla="*/ 0 w 136"/>
                <a:gd name="T31" fmla="*/ 0 h 177"/>
                <a:gd name="T32" fmla="*/ 0 w 136"/>
                <a:gd name="T33" fmla="*/ 0 h 177"/>
                <a:gd name="T34" fmla="*/ 0 w 136"/>
                <a:gd name="T35" fmla="*/ 0 h 177"/>
                <a:gd name="T36" fmla="*/ 0 w 136"/>
                <a:gd name="T37" fmla="*/ 0 h 177"/>
                <a:gd name="T38" fmla="*/ 0 w 136"/>
                <a:gd name="T39" fmla="*/ 0 h 177"/>
                <a:gd name="T40" fmla="*/ 0 w 136"/>
                <a:gd name="T41" fmla="*/ 0 h 177"/>
                <a:gd name="T42" fmla="*/ 0 w 136"/>
                <a:gd name="T43" fmla="*/ 0 h 177"/>
                <a:gd name="T44" fmla="*/ 0 w 136"/>
                <a:gd name="T45" fmla="*/ 0 h 177"/>
                <a:gd name="T46" fmla="*/ 0 w 136"/>
                <a:gd name="T47" fmla="*/ 0 h 177"/>
                <a:gd name="T48" fmla="*/ 0 w 136"/>
                <a:gd name="T49" fmla="*/ 0 h 177"/>
                <a:gd name="T50" fmla="*/ 0 w 136"/>
                <a:gd name="T51" fmla="*/ 0 h 1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6"/>
                <a:gd name="T79" fmla="*/ 0 h 177"/>
                <a:gd name="T80" fmla="*/ 136 w 136"/>
                <a:gd name="T81" fmla="*/ 177 h 1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6" h="177">
                  <a:moveTo>
                    <a:pt x="132" y="157"/>
                  </a:moveTo>
                  <a:lnTo>
                    <a:pt x="128" y="164"/>
                  </a:lnTo>
                  <a:lnTo>
                    <a:pt x="136" y="136"/>
                  </a:lnTo>
                  <a:lnTo>
                    <a:pt x="136" y="108"/>
                  </a:lnTo>
                  <a:lnTo>
                    <a:pt x="126" y="83"/>
                  </a:lnTo>
                  <a:lnTo>
                    <a:pt x="108" y="61"/>
                  </a:lnTo>
                  <a:lnTo>
                    <a:pt x="88" y="43"/>
                  </a:lnTo>
                  <a:lnTo>
                    <a:pt x="71" y="27"/>
                  </a:lnTo>
                  <a:lnTo>
                    <a:pt x="47" y="15"/>
                  </a:lnTo>
                  <a:lnTo>
                    <a:pt x="25" y="0"/>
                  </a:lnTo>
                  <a:lnTo>
                    <a:pt x="0" y="41"/>
                  </a:lnTo>
                  <a:lnTo>
                    <a:pt x="23" y="55"/>
                  </a:lnTo>
                  <a:lnTo>
                    <a:pt x="41" y="68"/>
                  </a:lnTo>
                  <a:lnTo>
                    <a:pt x="57" y="83"/>
                  </a:lnTo>
                  <a:lnTo>
                    <a:pt x="73" y="96"/>
                  </a:lnTo>
                  <a:lnTo>
                    <a:pt x="81" y="108"/>
                  </a:lnTo>
                  <a:lnTo>
                    <a:pt x="86" y="118"/>
                  </a:lnTo>
                  <a:lnTo>
                    <a:pt x="86" y="132"/>
                  </a:lnTo>
                  <a:lnTo>
                    <a:pt x="83" y="144"/>
                  </a:lnTo>
                  <a:lnTo>
                    <a:pt x="81" y="152"/>
                  </a:lnTo>
                  <a:lnTo>
                    <a:pt x="83" y="144"/>
                  </a:lnTo>
                  <a:lnTo>
                    <a:pt x="83" y="164"/>
                  </a:lnTo>
                  <a:lnTo>
                    <a:pt x="96" y="177"/>
                  </a:lnTo>
                  <a:lnTo>
                    <a:pt x="114" y="177"/>
                  </a:lnTo>
                  <a:lnTo>
                    <a:pt x="128" y="164"/>
                  </a:lnTo>
                  <a:lnTo>
                    <a:pt x="132" y="157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4" name="Freeform 210"/>
            <p:cNvSpPr>
              <a:spLocks/>
            </p:cNvSpPr>
            <p:nvPr/>
          </p:nvSpPr>
          <p:spPr bwMode="auto">
            <a:xfrm>
              <a:off x="4603" y="2663"/>
              <a:ext cx="24" cy="45"/>
            </a:xfrm>
            <a:custGeom>
              <a:avLst/>
              <a:gdLst>
                <a:gd name="T0" fmla="*/ 0 w 274"/>
                <a:gd name="T1" fmla="*/ 0 h 518"/>
                <a:gd name="T2" fmla="*/ 0 w 274"/>
                <a:gd name="T3" fmla="*/ 0 h 518"/>
                <a:gd name="T4" fmla="*/ 0 w 274"/>
                <a:gd name="T5" fmla="*/ 0 h 518"/>
                <a:gd name="T6" fmla="*/ 0 w 274"/>
                <a:gd name="T7" fmla="*/ 0 h 518"/>
                <a:gd name="T8" fmla="*/ 0 w 274"/>
                <a:gd name="T9" fmla="*/ 0 h 518"/>
                <a:gd name="T10" fmla="*/ 0 w 274"/>
                <a:gd name="T11" fmla="*/ 0 h 518"/>
                <a:gd name="T12" fmla="*/ 0 w 274"/>
                <a:gd name="T13" fmla="*/ 0 h 518"/>
                <a:gd name="T14" fmla="*/ 0 w 274"/>
                <a:gd name="T15" fmla="*/ 0 h 518"/>
                <a:gd name="T16" fmla="*/ 0 w 274"/>
                <a:gd name="T17" fmla="*/ 0 h 518"/>
                <a:gd name="T18" fmla="*/ 0 w 274"/>
                <a:gd name="T19" fmla="*/ 0 h 518"/>
                <a:gd name="T20" fmla="*/ 0 w 274"/>
                <a:gd name="T21" fmla="*/ 0 h 518"/>
                <a:gd name="T22" fmla="*/ 0 w 274"/>
                <a:gd name="T23" fmla="*/ 0 h 518"/>
                <a:gd name="T24" fmla="*/ 0 w 274"/>
                <a:gd name="T25" fmla="*/ 0 h 518"/>
                <a:gd name="T26" fmla="*/ 0 w 274"/>
                <a:gd name="T27" fmla="*/ 0 h 518"/>
                <a:gd name="T28" fmla="*/ 0 w 274"/>
                <a:gd name="T29" fmla="*/ 0 h 518"/>
                <a:gd name="T30" fmla="*/ 0 w 274"/>
                <a:gd name="T31" fmla="*/ 0 h 518"/>
                <a:gd name="T32" fmla="*/ 0 w 274"/>
                <a:gd name="T33" fmla="*/ 0 h 518"/>
                <a:gd name="T34" fmla="*/ 0 w 274"/>
                <a:gd name="T35" fmla="*/ 0 h 518"/>
                <a:gd name="T36" fmla="*/ 0 w 274"/>
                <a:gd name="T37" fmla="*/ 0 h 518"/>
                <a:gd name="T38" fmla="*/ 0 w 274"/>
                <a:gd name="T39" fmla="*/ 0 h 518"/>
                <a:gd name="T40" fmla="*/ 0 w 274"/>
                <a:gd name="T41" fmla="*/ 0 h 518"/>
                <a:gd name="T42" fmla="*/ 0 w 274"/>
                <a:gd name="T43" fmla="*/ 0 h 518"/>
                <a:gd name="T44" fmla="*/ 0 w 274"/>
                <a:gd name="T45" fmla="*/ 0 h 518"/>
                <a:gd name="T46" fmla="*/ 0 w 274"/>
                <a:gd name="T47" fmla="*/ 0 h 518"/>
                <a:gd name="T48" fmla="*/ 0 w 274"/>
                <a:gd name="T49" fmla="*/ 0 h 518"/>
                <a:gd name="T50" fmla="*/ 0 w 274"/>
                <a:gd name="T51" fmla="*/ 0 h 518"/>
                <a:gd name="T52" fmla="*/ 0 w 274"/>
                <a:gd name="T53" fmla="*/ 0 h 518"/>
                <a:gd name="T54" fmla="*/ 0 w 274"/>
                <a:gd name="T55" fmla="*/ 0 h 518"/>
                <a:gd name="T56" fmla="*/ 0 w 274"/>
                <a:gd name="T57" fmla="*/ 0 h 518"/>
                <a:gd name="T58" fmla="*/ 0 w 274"/>
                <a:gd name="T59" fmla="*/ 0 h 518"/>
                <a:gd name="T60" fmla="*/ 0 w 274"/>
                <a:gd name="T61" fmla="*/ 0 h 518"/>
                <a:gd name="T62" fmla="*/ 0 w 274"/>
                <a:gd name="T63" fmla="*/ 0 h 518"/>
                <a:gd name="T64" fmla="*/ 0 w 274"/>
                <a:gd name="T65" fmla="*/ 0 h 518"/>
                <a:gd name="T66" fmla="*/ 0 w 274"/>
                <a:gd name="T67" fmla="*/ 0 h 518"/>
                <a:gd name="T68" fmla="*/ 0 w 274"/>
                <a:gd name="T69" fmla="*/ 0 h 518"/>
                <a:gd name="T70" fmla="*/ 0 w 274"/>
                <a:gd name="T71" fmla="*/ 0 h 518"/>
                <a:gd name="T72" fmla="*/ 0 w 274"/>
                <a:gd name="T73" fmla="*/ 0 h 518"/>
                <a:gd name="T74" fmla="*/ 0 w 274"/>
                <a:gd name="T75" fmla="*/ 0 h 518"/>
                <a:gd name="T76" fmla="*/ 0 w 274"/>
                <a:gd name="T77" fmla="*/ 0 h 518"/>
                <a:gd name="T78" fmla="*/ 0 w 274"/>
                <a:gd name="T79" fmla="*/ 0 h 518"/>
                <a:gd name="T80" fmla="*/ 0 w 274"/>
                <a:gd name="T81" fmla="*/ 0 h 518"/>
                <a:gd name="T82" fmla="*/ 0 w 274"/>
                <a:gd name="T83" fmla="*/ 0 h 5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518"/>
                <a:gd name="T128" fmla="*/ 274 w 274"/>
                <a:gd name="T129" fmla="*/ 518 h 5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518">
                  <a:moveTo>
                    <a:pt x="35" y="515"/>
                  </a:moveTo>
                  <a:lnTo>
                    <a:pt x="41" y="513"/>
                  </a:lnTo>
                  <a:lnTo>
                    <a:pt x="63" y="493"/>
                  </a:lnTo>
                  <a:lnTo>
                    <a:pt x="84" y="470"/>
                  </a:lnTo>
                  <a:lnTo>
                    <a:pt x="102" y="448"/>
                  </a:lnTo>
                  <a:lnTo>
                    <a:pt x="122" y="422"/>
                  </a:lnTo>
                  <a:lnTo>
                    <a:pt x="142" y="391"/>
                  </a:lnTo>
                  <a:lnTo>
                    <a:pt x="159" y="359"/>
                  </a:lnTo>
                  <a:lnTo>
                    <a:pt x="175" y="326"/>
                  </a:lnTo>
                  <a:lnTo>
                    <a:pt x="189" y="290"/>
                  </a:lnTo>
                  <a:lnTo>
                    <a:pt x="205" y="258"/>
                  </a:lnTo>
                  <a:lnTo>
                    <a:pt x="220" y="223"/>
                  </a:lnTo>
                  <a:lnTo>
                    <a:pt x="235" y="184"/>
                  </a:lnTo>
                  <a:lnTo>
                    <a:pt x="246" y="146"/>
                  </a:lnTo>
                  <a:lnTo>
                    <a:pt x="256" y="111"/>
                  </a:lnTo>
                  <a:lnTo>
                    <a:pt x="264" y="75"/>
                  </a:lnTo>
                  <a:lnTo>
                    <a:pt x="268" y="37"/>
                  </a:lnTo>
                  <a:lnTo>
                    <a:pt x="274" y="5"/>
                  </a:lnTo>
                  <a:lnTo>
                    <a:pt x="223" y="0"/>
                  </a:lnTo>
                  <a:lnTo>
                    <a:pt x="217" y="33"/>
                  </a:lnTo>
                  <a:lnTo>
                    <a:pt x="213" y="65"/>
                  </a:lnTo>
                  <a:lnTo>
                    <a:pt x="205" y="96"/>
                  </a:lnTo>
                  <a:lnTo>
                    <a:pt x="195" y="132"/>
                  </a:lnTo>
                  <a:lnTo>
                    <a:pt x="185" y="169"/>
                  </a:lnTo>
                  <a:lnTo>
                    <a:pt x="175" y="202"/>
                  </a:lnTo>
                  <a:lnTo>
                    <a:pt x="159" y="237"/>
                  </a:lnTo>
                  <a:lnTo>
                    <a:pt x="144" y="270"/>
                  </a:lnTo>
                  <a:lnTo>
                    <a:pt x="129" y="306"/>
                  </a:lnTo>
                  <a:lnTo>
                    <a:pt x="114" y="334"/>
                  </a:lnTo>
                  <a:lnTo>
                    <a:pt x="96" y="367"/>
                  </a:lnTo>
                  <a:lnTo>
                    <a:pt x="81" y="391"/>
                  </a:lnTo>
                  <a:lnTo>
                    <a:pt x="61" y="417"/>
                  </a:lnTo>
                  <a:lnTo>
                    <a:pt x="43" y="440"/>
                  </a:lnTo>
                  <a:lnTo>
                    <a:pt x="27" y="458"/>
                  </a:lnTo>
                  <a:lnTo>
                    <a:pt x="10" y="472"/>
                  </a:lnTo>
                  <a:lnTo>
                    <a:pt x="15" y="470"/>
                  </a:lnTo>
                  <a:lnTo>
                    <a:pt x="10" y="472"/>
                  </a:lnTo>
                  <a:lnTo>
                    <a:pt x="0" y="490"/>
                  </a:lnTo>
                  <a:lnTo>
                    <a:pt x="7" y="508"/>
                  </a:lnTo>
                  <a:lnTo>
                    <a:pt x="23" y="518"/>
                  </a:lnTo>
                  <a:lnTo>
                    <a:pt x="41" y="513"/>
                  </a:lnTo>
                  <a:lnTo>
                    <a:pt x="35" y="515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5" name="Freeform 211"/>
            <p:cNvSpPr>
              <a:spLocks/>
            </p:cNvSpPr>
            <p:nvPr/>
          </p:nvSpPr>
          <p:spPr bwMode="auto">
            <a:xfrm>
              <a:off x="4341" y="2704"/>
              <a:ext cx="266" cy="49"/>
            </a:xfrm>
            <a:custGeom>
              <a:avLst/>
              <a:gdLst>
                <a:gd name="T0" fmla="*/ 0 w 3069"/>
                <a:gd name="T1" fmla="*/ 0 h 571"/>
                <a:gd name="T2" fmla="*/ 0 w 3069"/>
                <a:gd name="T3" fmla="*/ 0 h 571"/>
                <a:gd name="T4" fmla="*/ 0 w 3069"/>
                <a:gd name="T5" fmla="*/ 0 h 571"/>
                <a:gd name="T6" fmla="*/ 0 w 3069"/>
                <a:gd name="T7" fmla="*/ 0 h 571"/>
                <a:gd name="T8" fmla="*/ 0 w 3069"/>
                <a:gd name="T9" fmla="*/ 0 h 571"/>
                <a:gd name="T10" fmla="*/ 0 w 3069"/>
                <a:gd name="T11" fmla="*/ 0 h 571"/>
                <a:gd name="T12" fmla="*/ 0 w 3069"/>
                <a:gd name="T13" fmla="*/ 0 h 571"/>
                <a:gd name="T14" fmla="*/ 0 w 3069"/>
                <a:gd name="T15" fmla="*/ 0 h 571"/>
                <a:gd name="T16" fmla="*/ 0 w 3069"/>
                <a:gd name="T17" fmla="*/ 0 h 571"/>
                <a:gd name="T18" fmla="*/ 0 w 3069"/>
                <a:gd name="T19" fmla="*/ 0 h 571"/>
                <a:gd name="T20" fmla="*/ 0 w 3069"/>
                <a:gd name="T21" fmla="*/ 0 h 571"/>
                <a:gd name="T22" fmla="*/ 0 w 3069"/>
                <a:gd name="T23" fmla="*/ 0 h 571"/>
                <a:gd name="T24" fmla="*/ 0 w 3069"/>
                <a:gd name="T25" fmla="*/ 0 h 571"/>
                <a:gd name="T26" fmla="*/ 0 w 3069"/>
                <a:gd name="T27" fmla="*/ 0 h 571"/>
                <a:gd name="T28" fmla="*/ 0 w 3069"/>
                <a:gd name="T29" fmla="*/ 0 h 571"/>
                <a:gd name="T30" fmla="*/ 0 w 3069"/>
                <a:gd name="T31" fmla="*/ 0 h 571"/>
                <a:gd name="T32" fmla="*/ 0 w 3069"/>
                <a:gd name="T33" fmla="*/ 0 h 571"/>
                <a:gd name="T34" fmla="*/ 0 w 3069"/>
                <a:gd name="T35" fmla="*/ 0 h 571"/>
                <a:gd name="T36" fmla="*/ 0 w 3069"/>
                <a:gd name="T37" fmla="*/ 0 h 571"/>
                <a:gd name="T38" fmla="*/ 0 w 3069"/>
                <a:gd name="T39" fmla="*/ 0 h 571"/>
                <a:gd name="T40" fmla="*/ 0 w 3069"/>
                <a:gd name="T41" fmla="*/ 0 h 571"/>
                <a:gd name="T42" fmla="*/ 0 w 3069"/>
                <a:gd name="T43" fmla="*/ 0 h 571"/>
                <a:gd name="T44" fmla="*/ 0 w 3069"/>
                <a:gd name="T45" fmla="*/ 0 h 571"/>
                <a:gd name="T46" fmla="*/ 0 w 3069"/>
                <a:gd name="T47" fmla="*/ 0 h 571"/>
                <a:gd name="T48" fmla="*/ 0 w 3069"/>
                <a:gd name="T49" fmla="*/ 0 h 571"/>
                <a:gd name="T50" fmla="*/ 0 w 3069"/>
                <a:gd name="T51" fmla="*/ 0 h 571"/>
                <a:gd name="T52" fmla="*/ 0 w 3069"/>
                <a:gd name="T53" fmla="*/ 0 h 571"/>
                <a:gd name="T54" fmla="*/ 0 w 3069"/>
                <a:gd name="T55" fmla="*/ 0 h 571"/>
                <a:gd name="T56" fmla="*/ 0 w 3069"/>
                <a:gd name="T57" fmla="*/ 0 h 571"/>
                <a:gd name="T58" fmla="*/ 0 w 3069"/>
                <a:gd name="T59" fmla="*/ 0 h 571"/>
                <a:gd name="T60" fmla="*/ 0 w 3069"/>
                <a:gd name="T61" fmla="*/ 0 h 571"/>
                <a:gd name="T62" fmla="*/ 0 w 3069"/>
                <a:gd name="T63" fmla="*/ 0 h 571"/>
                <a:gd name="T64" fmla="*/ 0 w 3069"/>
                <a:gd name="T65" fmla="*/ 0 h 571"/>
                <a:gd name="T66" fmla="*/ 0 w 3069"/>
                <a:gd name="T67" fmla="*/ 0 h 571"/>
                <a:gd name="T68" fmla="*/ 0 w 3069"/>
                <a:gd name="T69" fmla="*/ 0 h 571"/>
                <a:gd name="T70" fmla="*/ 0 w 3069"/>
                <a:gd name="T71" fmla="*/ 0 h 571"/>
                <a:gd name="T72" fmla="*/ 0 w 3069"/>
                <a:gd name="T73" fmla="*/ 0 h 57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69"/>
                <a:gd name="T112" fmla="*/ 0 h 571"/>
                <a:gd name="T113" fmla="*/ 3069 w 3069"/>
                <a:gd name="T114" fmla="*/ 571 h 57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69" h="571">
                  <a:moveTo>
                    <a:pt x="7" y="417"/>
                  </a:moveTo>
                  <a:lnTo>
                    <a:pt x="12" y="419"/>
                  </a:lnTo>
                  <a:lnTo>
                    <a:pt x="93" y="450"/>
                  </a:lnTo>
                  <a:lnTo>
                    <a:pt x="171" y="480"/>
                  </a:lnTo>
                  <a:lnTo>
                    <a:pt x="258" y="504"/>
                  </a:lnTo>
                  <a:lnTo>
                    <a:pt x="343" y="524"/>
                  </a:lnTo>
                  <a:lnTo>
                    <a:pt x="432" y="539"/>
                  </a:lnTo>
                  <a:lnTo>
                    <a:pt x="525" y="551"/>
                  </a:lnTo>
                  <a:lnTo>
                    <a:pt x="617" y="561"/>
                  </a:lnTo>
                  <a:lnTo>
                    <a:pt x="713" y="567"/>
                  </a:lnTo>
                  <a:lnTo>
                    <a:pt x="812" y="571"/>
                  </a:lnTo>
                  <a:lnTo>
                    <a:pt x="908" y="571"/>
                  </a:lnTo>
                  <a:lnTo>
                    <a:pt x="1009" y="567"/>
                  </a:lnTo>
                  <a:lnTo>
                    <a:pt x="1110" y="561"/>
                  </a:lnTo>
                  <a:lnTo>
                    <a:pt x="1212" y="554"/>
                  </a:lnTo>
                  <a:lnTo>
                    <a:pt x="1313" y="541"/>
                  </a:lnTo>
                  <a:lnTo>
                    <a:pt x="1416" y="529"/>
                  </a:lnTo>
                  <a:lnTo>
                    <a:pt x="1523" y="514"/>
                  </a:lnTo>
                  <a:lnTo>
                    <a:pt x="1625" y="496"/>
                  </a:lnTo>
                  <a:lnTo>
                    <a:pt x="1728" y="476"/>
                  </a:lnTo>
                  <a:lnTo>
                    <a:pt x="1832" y="453"/>
                  </a:lnTo>
                  <a:lnTo>
                    <a:pt x="1933" y="430"/>
                  </a:lnTo>
                  <a:lnTo>
                    <a:pt x="2040" y="405"/>
                  </a:lnTo>
                  <a:lnTo>
                    <a:pt x="2138" y="377"/>
                  </a:lnTo>
                  <a:lnTo>
                    <a:pt x="2239" y="349"/>
                  </a:lnTo>
                  <a:lnTo>
                    <a:pt x="2338" y="318"/>
                  </a:lnTo>
                  <a:lnTo>
                    <a:pt x="2437" y="286"/>
                  </a:lnTo>
                  <a:lnTo>
                    <a:pt x="2533" y="253"/>
                  </a:lnTo>
                  <a:lnTo>
                    <a:pt x="2626" y="220"/>
                  </a:lnTo>
                  <a:lnTo>
                    <a:pt x="2720" y="187"/>
                  </a:lnTo>
                  <a:lnTo>
                    <a:pt x="2812" y="152"/>
                  </a:lnTo>
                  <a:lnTo>
                    <a:pt x="2899" y="116"/>
                  </a:lnTo>
                  <a:lnTo>
                    <a:pt x="2986" y="81"/>
                  </a:lnTo>
                  <a:lnTo>
                    <a:pt x="3069" y="45"/>
                  </a:lnTo>
                  <a:lnTo>
                    <a:pt x="3049" y="0"/>
                  </a:lnTo>
                  <a:lnTo>
                    <a:pt x="2966" y="35"/>
                  </a:lnTo>
                  <a:lnTo>
                    <a:pt x="2879" y="71"/>
                  </a:lnTo>
                  <a:lnTo>
                    <a:pt x="2791" y="106"/>
                  </a:lnTo>
                  <a:lnTo>
                    <a:pt x="2705" y="142"/>
                  </a:lnTo>
                  <a:lnTo>
                    <a:pt x="2611" y="174"/>
                  </a:lnTo>
                  <a:lnTo>
                    <a:pt x="2518" y="207"/>
                  </a:lnTo>
                  <a:lnTo>
                    <a:pt x="2421" y="241"/>
                  </a:lnTo>
                  <a:lnTo>
                    <a:pt x="2323" y="268"/>
                  </a:lnTo>
                  <a:lnTo>
                    <a:pt x="2224" y="298"/>
                  </a:lnTo>
                  <a:lnTo>
                    <a:pt x="2123" y="326"/>
                  </a:lnTo>
                  <a:lnTo>
                    <a:pt x="2024" y="354"/>
                  </a:lnTo>
                  <a:lnTo>
                    <a:pt x="1923" y="379"/>
                  </a:lnTo>
                  <a:lnTo>
                    <a:pt x="1821" y="403"/>
                  </a:lnTo>
                  <a:lnTo>
                    <a:pt x="1718" y="425"/>
                  </a:lnTo>
                  <a:lnTo>
                    <a:pt x="1614" y="445"/>
                  </a:lnTo>
                  <a:lnTo>
                    <a:pt x="1513" y="463"/>
                  </a:lnTo>
                  <a:lnTo>
                    <a:pt x="1412" y="478"/>
                  </a:lnTo>
                  <a:lnTo>
                    <a:pt x="1307" y="490"/>
                  </a:lnTo>
                  <a:lnTo>
                    <a:pt x="1207" y="504"/>
                  </a:lnTo>
                  <a:lnTo>
                    <a:pt x="1106" y="511"/>
                  </a:lnTo>
                  <a:lnTo>
                    <a:pt x="1009" y="516"/>
                  </a:lnTo>
                  <a:lnTo>
                    <a:pt x="908" y="521"/>
                  </a:lnTo>
                  <a:lnTo>
                    <a:pt x="812" y="521"/>
                  </a:lnTo>
                  <a:lnTo>
                    <a:pt x="718" y="516"/>
                  </a:lnTo>
                  <a:lnTo>
                    <a:pt x="622" y="511"/>
                  </a:lnTo>
                  <a:lnTo>
                    <a:pt x="531" y="500"/>
                  </a:lnTo>
                  <a:lnTo>
                    <a:pt x="442" y="488"/>
                  </a:lnTo>
                  <a:lnTo>
                    <a:pt x="353" y="473"/>
                  </a:lnTo>
                  <a:lnTo>
                    <a:pt x="268" y="453"/>
                  </a:lnTo>
                  <a:lnTo>
                    <a:pt x="187" y="430"/>
                  </a:lnTo>
                  <a:lnTo>
                    <a:pt x="108" y="405"/>
                  </a:lnTo>
                  <a:lnTo>
                    <a:pt x="33" y="375"/>
                  </a:lnTo>
                  <a:lnTo>
                    <a:pt x="37" y="377"/>
                  </a:lnTo>
                  <a:lnTo>
                    <a:pt x="33" y="375"/>
                  </a:lnTo>
                  <a:lnTo>
                    <a:pt x="12" y="375"/>
                  </a:lnTo>
                  <a:lnTo>
                    <a:pt x="0" y="387"/>
                  </a:lnTo>
                  <a:lnTo>
                    <a:pt x="0" y="405"/>
                  </a:lnTo>
                  <a:lnTo>
                    <a:pt x="12" y="419"/>
                  </a:lnTo>
                  <a:lnTo>
                    <a:pt x="7" y="417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6" name="Freeform 212"/>
            <p:cNvSpPr>
              <a:spLocks/>
            </p:cNvSpPr>
            <p:nvPr/>
          </p:nvSpPr>
          <p:spPr bwMode="auto">
            <a:xfrm>
              <a:off x="4335" y="2724"/>
              <a:ext cx="9" cy="16"/>
            </a:xfrm>
            <a:custGeom>
              <a:avLst/>
              <a:gdLst>
                <a:gd name="T0" fmla="*/ 0 w 103"/>
                <a:gd name="T1" fmla="*/ 0 h 174"/>
                <a:gd name="T2" fmla="*/ 0 w 103"/>
                <a:gd name="T3" fmla="*/ 0 h 174"/>
                <a:gd name="T4" fmla="*/ 0 w 103"/>
                <a:gd name="T5" fmla="*/ 0 h 174"/>
                <a:gd name="T6" fmla="*/ 0 w 103"/>
                <a:gd name="T7" fmla="*/ 0 h 174"/>
                <a:gd name="T8" fmla="*/ 0 w 103"/>
                <a:gd name="T9" fmla="*/ 0 h 174"/>
                <a:gd name="T10" fmla="*/ 0 w 103"/>
                <a:gd name="T11" fmla="*/ 0 h 174"/>
                <a:gd name="T12" fmla="*/ 0 w 103"/>
                <a:gd name="T13" fmla="*/ 0 h 174"/>
                <a:gd name="T14" fmla="*/ 0 w 103"/>
                <a:gd name="T15" fmla="*/ 0 h 174"/>
                <a:gd name="T16" fmla="*/ 0 w 103"/>
                <a:gd name="T17" fmla="*/ 0 h 174"/>
                <a:gd name="T18" fmla="*/ 0 w 103"/>
                <a:gd name="T19" fmla="*/ 0 h 174"/>
                <a:gd name="T20" fmla="*/ 0 w 103"/>
                <a:gd name="T21" fmla="*/ 0 h 174"/>
                <a:gd name="T22" fmla="*/ 0 w 103"/>
                <a:gd name="T23" fmla="*/ 0 h 174"/>
                <a:gd name="T24" fmla="*/ 0 w 103"/>
                <a:gd name="T25" fmla="*/ 0 h 174"/>
                <a:gd name="T26" fmla="*/ 0 w 103"/>
                <a:gd name="T27" fmla="*/ 0 h 174"/>
                <a:gd name="T28" fmla="*/ 0 w 103"/>
                <a:gd name="T29" fmla="*/ 0 h 174"/>
                <a:gd name="T30" fmla="*/ 0 w 103"/>
                <a:gd name="T31" fmla="*/ 0 h 174"/>
                <a:gd name="T32" fmla="*/ 0 w 103"/>
                <a:gd name="T33" fmla="*/ 0 h 174"/>
                <a:gd name="T34" fmla="*/ 0 w 103"/>
                <a:gd name="T35" fmla="*/ 0 h 174"/>
                <a:gd name="T36" fmla="*/ 0 w 103"/>
                <a:gd name="T37" fmla="*/ 0 h 174"/>
                <a:gd name="T38" fmla="*/ 0 w 103"/>
                <a:gd name="T39" fmla="*/ 0 h 174"/>
                <a:gd name="T40" fmla="*/ 0 w 103"/>
                <a:gd name="T41" fmla="*/ 0 h 174"/>
                <a:gd name="T42" fmla="*/ 0 w 103"/>
                <a:gd name="T43" fmla="*/ 0 h 174"/>
                <a:gd name="T44" fmla="*/ 0 w 103"/>
                <a:gd name="T45" fmla="*/ 0 h 174"/>
                <a:gd name="T46" fmla="*/ 0 w 103"/>
                <a:gd name="T47" fmla="*/ 0 h 174"/>
                <a:gd name="T48" fmla="*/ 0 w 103"/>
                <a:gd name="T49" fmla="*/ 0 h 174"/>
                <a:gd name="T50" fmla="*/ 0 w 103"/>
                <a:gd name="T51" fmla="*/ 0 h 1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3"/>
                <a:gd name="T79" fmla="*/ 0 h 174"/>
                <a:gd name="T80" fmla="*/ 103 w 103"/>
                <a:gd name="T81" fmla="*/ 174 h 1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3" h="174">
                  <a:moveTo>
                    <a:pt x="7" y="8"/>
                  </a:moveTo>
                  <a:lnTo>
                    <a:pt x="0" y="28"/>
                  </a:lnTo>
                  <a:lnTo>
                    <a:pt x="2" y="55"/>
                  </a:lnTo>
                  <a:lnTo>
                    <a:pt x="7" y="75"/>
                  </a:lnTo>
                  <a:lnTo>
                    <a:pt x="15" y="99"/>
                  </a:lnTo>
                  <a:lnTo>
                    <a:pt x="22" y="119"/>
                  </a:lnTo>
                  <a:lnTo>
                    <a:pt x="32" y="134"/>
                  </a:lnTo>
                  <a:lnTo>
                    <a:pt x="46" y="150"/>
                  </a:lnTo>
                  <a:lnTo>
                    <a:pt x="58" y="162"/>
                  </a:lnTo>
                  <a:lnTo>
                    <a:pt x="73" y="174"/>
                  </a:lnTo>
                  <a:lnTo>
                    <a:pt x="103" y="134"/>
                  </a:lnTo>
                  <a:lnTo>
                    <a:pt x="93" y="126"/>
                  </a:lnTo>
                  <a:lnTo>
                    <a:pt x="81" y="114"/>
                  </a:lnTo>
                  <a:lnTo>
                    <a:pt x="73" y="103"/>
                  </a:lnTo>
                  <a:lnTo>
                    <a:pt x="68" y="93"/>
                  </a:lnTo>
                  <a:lnTo>
                    <a:pt x="60" y="83"/>
                  </a:lnTo>
                  <a:lnTo>
                    <a:pt x="58" y="65"/>
                  </a:lnTo>
                  <a:lnTo>
                    <a:pt x="52" y="45"/>
                  </a:lnTo>
                  <a:lnTo>
                    <a:pt x="50" y="22"/>
                  </a:lnTo>
                  <a:lnTo>
                    <a:pt x="42" y="43"/>
                  </a:lnTo>
                  <a:lnTo>
                    <a:pt x="50" y="22"/>
                  </a:lnTo>
                  <a:lnTo>
                    <a:pt x="40" y="4"/>
                  </a:lnTo>
                  <a:lnTo>
                    <a:pt x="22" y="0"/>
                  </a:lnTo>
                  <a:lnTo>
                    <a:pt x="7" y="8"/>
                  </a:lnTo>
                  <a:lnTo>
                    <a:pt x="0" y="28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7" name="Freeform 213"/>
            <p:cNvSpPr>
              <a:spLocks/>
            </p:cNvSpPr>
            <p:nvPr/>
          </p:nvSpPr>
          <p:spPr bwMode="auto">
            <a:xfrm>
              <a:off x="4308" y="2662"/>
              <a:ext cx="51" cy="22"/>
            </a:xfrm>
            <a:custGeom>
              <a:avLst/>
              <a:gdLst>
                <a:gd name="T0" fmla="*/ 0 w 590"/>
                <a:gd name="T1" fmla="*/ 0 h 248"/>
                <a:gd name="T2" fmla="*/ 0 w 590"/>
                <a:gd name="T3" fmla="*/ 0 h 248"/>
                <a:gd name="T4" fmla="*/ 0 w 590"/>
                <a:gd name="T5" fmla="*/ 0 h 248"/>
                <a:gd name="T6" fmla="*/ 0 w 590"/>
                <a:gd name="T7" fmla="*/ 0 h 248"/>
                <a:gd name="T8" fmla="*/ 0 w 590"/>
                <a:gd name="T9" fmla="*/ 0 h 248"/>
                <a:gd name="T10" fmla="*/ 0 w 590"/>
                <a:gd name="T11" fmla="*/ 0 h 248"/>
                <a:gd name="T12" fmla="*/ 0 w 590"/>
                <a:gd name="T13" fmla="*/ 0 h 248"/>
                <a:gd name="T14" fmla="*/ 0 w 590"/>
                <a:gd name="T15" fmla="*/ 0 h 248"/>
                <a:gd name="T16" fmla="*/ 0 w 590"/>
                <a:gd name="T17" fmla="*/ 0 h 248"/>
                <a:gd name="T18" fmla="*/ 0 w 590"/>
                <a:gd name="T19" fmla="*/ 0 h 248"/>
                <a:gd name="T20" fmla="*/ 0 w 590"/>
                <a:gd name="T21" fmla="*/ 0 h 248"/>
                <a:gd name="T22" fmla="*/ 0 w 590"/>
                <a:gd name="T23" fmla="*/ 0 h 248"/>
                <a:gd name="T24" fmla="*/ 0 w 590"/>
                <a:gd name="T25" fmla="*/ 0 h 248"/>
                <a:gd name="T26" fmla="*/ 0 w 590"/>
                <a:gd name="T27" fmla="*/ 0 h 248"/>
                <a:gd name="T28" fmla="*/ 0 w 590"/>
                <a:gd name="T29" fmla="*/ 0 h 248"/>
                <a:gd name="T30" fmla="*/ 0 w 590"/>
                <a:gd name="T31" fmla="*/ 0 h 248"/>
                <a:gd name="T32" fmla="*/ 0 w 590"/>
                <a:gd name="T33" fmla="*/ 0 h 248"/>
                <a:gd name="T34" fmla="*/ 0 w 590"/>
                <a:gd name="T35" fmla="*/ 0 h 248"/>
                <a:gd name="T36" fmla="*/ 0 w 590"/>
                <a:gd name="T37" fmla="*/ 0 h 248"/>
                <a:gd name="T38" fmla="*/ 0 w 590"/>
                <a:gd name="T39" fmla="*/ 0 h 248"/>
                <a:gd name="T40" fmla="*/ 0 w 590"/>
                <a:gd name="T41" fmla="*/ 0 h 248"/>
                <a:gd name="T42" fmla="*/ 0 w 590"/>
                <a:gd name="T43" fmla="*/ 0 h 248"/>
                <a:gd name="T44" fmla="*/ 0 w 590"/>
                <a:gd name="T45" fmla="*/ 0 h 248"/>
                <a:gd name="T46" fmla="*/ 0 w 590"/>
                <a:gd name="T47" fmla="*/ 0 h 248"/>
                <a:gd name="T48" fmla="*/ 0 w 590"/>
                <a:gd name="T49" fmla="*/ 0 h 248"/>
                <a:gd name="T50" fmla="*/ 0 w 590"/>
                <a:gd name="T51" fmla="*/ 0 h 248"/>
                <a:gd name="T52" fmla="*/ 0 w 590"/>
                <a:gd name="T53" fmla="*/ 0 h 248"/>
                <a:gd name="T54" fmla="*/ 0 w 590"/>
                <a:gd name="T55" fmla="*/ 0 h 248"/>
                <a:gd name="T56" fmla="*/ 0 w 590"/>
                <a:gd name="T57" fmla="*/ 0 h 248"/>
                <a:gd name="T58" fmla="*/ 0 w 590"/>
                <a:gd name="T59" fmla="*/ 0 h 248"/>
                <a:gd name="T60" fmla="*/ 0 w 590"/>
                <a:gd name="T61" fmla="*/ 0 h 248"/>
                <a:gd name="T62" fmla="*/ 0 w 590"/>
                <a:gd name="T63" fmla="*/ 0 h 248"/>
                <a:gd name="T64" fmla="*/ 0 w 590"/>
                <a:gd name="T65" fmla="*/ 0 h 248"/>
                <a:gd name="T66" fmla="*/ 0 w 590"/>
                <a:gd name="T67" fmla="*/ 0 h 248"/>
                <a:gd name="T68" fmla="*/ 0 w 590"/>
                <a:gd name="T69" fmla="*/ 0 h 248"/>
                <a:gd name="T70" fmla="*/ 0 w 590"/>
                <a:gd name="T71" fmla="*/ 0 h 248"/>
                <a:gd name="T72" fmla="*/ 0 w 590"/>
                <a:gd name="T73" fmla="*/ 0 h 248"/>
                <a:gd name="T74" fmla="*/ 0 w 590"/>
                <a:gd name="T75" fmla="*/ 0 h 248"/>
                <a:gd name="T76" fmla="*/ 0 w 590"/>
                <a:gd name="T77" fmla="*/ 0 h 248"/>
                <a:gd name="T78" fmla="*/ 0 w 590"/>
                <a:gd name="T79" fmla="*/ 0 h 248"/>
                <a:gd name="T80" fmla="*/ 0 w 590"/>
                <a:gd name="T81" fmla="*/ 0 h 248"/>
                <a:gd name="T82" fmla="*/ 0 w 590"/>
                <a:gd name="T83" fmla="*/ 0 h 2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90"/>
                <a:gd name="T127" fmla="*/ 0 h 248"/>
                <a:gd name="T128" fmla="*/ 590 w 590"/>
                <a:gd name="T129" fmla="*/ 248 h 2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90" h="248">
                  <a:moveTo>
                    <a:pt x="584" y="38"/>
                  </a:moveTo>
                  <a:lnTo>
                    <a:pt x="560" y="0"/>
                  </a:lnTo>
                  <a:lnTo>
                    <a:pt x="524" y="10"/>
                  </a:lnTo>
                  <a:lnTo>
                    <a:pt x="489" y="18"/>
                  </a:lnTo>
                  <a:lnTo>
                    <a:pt x="453" y="28"/>
                  </a:lnTo>
                  <a:lnTo>
                    <a:pt x="418" y="35"/>
                  </a:lnTo>
                  <a:lnTo>
                    <a:pt x="379" y="45"/>
                  </a:lnTo>
                  <a:lnTo>
                    <a:pt x="345" y="59"/>
                  </a:lnTo>
                  <a:lnTo>
                    <a:pt x="309" y="71"/>
                  </a:lnTo>
                  <a:lnTo>
                    <a:pt x="274" y="81"/>
                  </a:lnTo>
                  <a:lnTo>
                    <a:pt x="238" y="93"/>
                  </a:lnTo>
                  <a:lnTo>
                    <a:pt x="203" y="106"/>
                  </a:lnTo>
                  <a:lnTo>
                    <a:pt x="167" y="119"/>
                  </a:lnTo>
                  <a:lnTo>
                    <a:pt x="134" y="134"/>
                  </a:lnTo>
                  <a:lnTo>
                    <a:pt x="98" y="150"/>
                  </a:lnTo>
                  <a:lnTo>
                    <a:pt x="63" y="167"/>
                  </a:lnTo>
                  <a:lnTo>
                    <a:pt x="33" y="185"/>
                  </a:lnTo>
                  <a:lnTo>
                    <a:pt x="0" y="207"/>
                  </a:lnTo>
                  <a:lnTo>
                    <a:pt x="25" y="248"/>
                  </a:lnTo>
                  <a:lnTo>
                    <a:pt x="58" y="231"/>
                  </a:lnTo>
                  <a:lnTo>
                    <a:pt x="88" y="213"/>
                  </a:lnTo>
                  <a:lnTo>
                    <a:pt x="118" y="195"/>
                  </a:lnTo>
                  <a:lnTo>
                    <a:pt x="154" y="180"/>
                  </a:lnTo>
                  <a:lnTo>
                    <a:pt x="187" y="164"/>
                  </a:lnTo>
                  <a:lnTo>
                    <a:pt x="217" y="152"/>
                  </a:lnTo>
                  <a:lnTo>
                    <a:pt x="253" y="140"/>
                  </a:lnTo>
                  <a:lnTo>
                    <a:pt x="288" y="126"/>
                  </a:lnTo>
                  <a:lnTo>
                    <a:pt x="324" y="116"/>
                  </a:lnTo>
                  <a:lnTo>
                    <a:pt x="359" y="104"/>
                  </a:lnTo>
                  <a:lnTo>
                    <a:pt x="395" y="96"/>
                  </a:lnTo>
                  <a:lnTo>
                    <a:pt x="428" y="86"/>
                  </a:lnTo>
                  <a:lnTo>
                    <a:pt x="463" y="79"/>
                  </a:lnTo>
                  <a:lnTo>
                    <a:pt x="499" y="69"/>
                  </a:lnTo>
                  <a:lnTo>
                    <a:pt x="534" y="61"/>
                  </a:lnTo>
                  <a:lnTo>
                    <a:pt x="570" y="51"/>
                  </a:lnTo>
                  <a:lnTo>
                    <a:pt x="544" y="13"/>
                  </a:lnTo>
                  <a:lnTo>
                    <a:pt x="570" y="51"/>
                  </a:lnTo>
                  <a:lnTo>
                    <a:pt x="587" y="41"/>
                  </a:lnTo>
                  <a:lnTo>
                    <a:pt x="590" y="20"/>
                  </a:lnTo>
                  <a:lnTo>
                    <a:pt x="580" y="5"/>
                  </a:lnTo>
                  <a:lnTo>
                    <a:pt x="560" y="0"/>
                  </a:lnTo>
                  <a:lnTo>
                    <a:pt x="584" y="38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8" name="Freeform 214"/>
            <p:cNvSpPr>
              <a:spLocks/>
            </p:cNvSpPr>
            <p:nvPr/>
          </p:nvSpPr>
          <p:spPr bwMode="auto">
            <a:xfrm>
              <a:off x="4323" y="2663"/>
              <a:ext cx="36" cy="34"/>
            </a:xfrm>
            <a:custGeom>
              <a:avLst/>
              <a:gdLst>
                <a:gd name="T0" fmla="*/ 0 w 417"/>
                <a:gd name="T1" fmla="*/ 0 h 386"/>
                <a:gd name="T2" fmla="*/ 0 w 417"/>
                <a:gd name="T3" fmla="*/ 0 h 386"/>
                <a:gd name="T4" fmla="*/ 0 w 417"/>
                <a:gd name="T5" fmla="*/ 0 h 386"/>
                <a:gd name="T6" fmla="*/ 0 w 417"/>
                <a:gd name="T7" fmla="*/ 0 h 386"/>
                <a:gd name="T8" fmla="*/ 0 w 417"/>
                <a:gd name="T9" fmla="*/ 0 h 386"/>
                <a:gd name="T10" fmla="*/ 0 w 417"/>
                <a:gd name="T11" fmla="*/ 0 h 386"/>
                <a:gd name="T12" fmla="*/ 0 w 417"/>
                <a:gd name="T13" fmla="*/ 0 h 386"/>
                <a:gd name="T14" fmla="*/ 0 w 417"/>
                <a:gd name="T15" fmla="*/ 0 h 386"/>
                <a:gd name="T16" fmla="*/ 0 w 417"/>
                <a:gd name="T17" fmla="*/ 0 h 386"/>
                <a:gd name="T18" fmla="*/ 0 w 417"/>
                <a:gd name="T19" fmla="*/ 0 h 386"/>
                <a:gd name="T20" fmla="*/ 0 w 417"/>
                <a:gd name="T21" fmla="*/ 0 h 386"/>
                <a:gd name="T22" fmla="*/ 0 w 417"/>
                <a:gd name="T23" fmla="*/ 0 h 386"/>
                <a:gd name="T24" fmla="*/ 0 w 417"/>
                <a:gd name="T25" fmla="*/ 0 h 386"/>
                <a:gd name="T26" fmla="*/ 0 w 417"/>
                <a:gd name="T27" fmla="*/ 0 h 386"/>
                <a:gd name="T28" fmla="*/ 0 w 417"/>
                <a:gd name="T29" fmla="*/ 0 h 386"/>
                <a:gd name="T30" fmla="*/ 0 w 417"/>
                <a:gd name="T31" fmla="*/ 0 h 386"/>
                <a:gd name="T32" fmla="*/ 0 w 417"/>
                <a:gd name="T33" fmla="*/ 0 h 386"/>
                <a:gd name="T34" fmla="*/ 0 w 417"/>
                <a:gd name="T35" fmla="*/ 0 h 386"/>
                <a:gd name="T36" fmla="*/ 0 w 417"/>
                <a:gd name="T37" fmla="*/ 0 h 386"/>
                <a:gd name="T38" fmla="*/ 0 w 417"/>
                <a:gd name="T39" fmla="*/ 0 h 386"/>
                <a:gd name="T40" fmla="*/ 0 w 417"/>
                <a:gd name="T41" fmla="*/ 0 h 386"/>
                <a:gd name="T42" fmla="*/ 0 w 417"/>
                <a:gd name="T43" fmla="*/ 0 h 386"/>
                <a:gd name="T44" fmla="*/ 0 w 417"/>
                <a:gd name="T45" fmla="*/ 0 h 386"/>
                <a:gd name="T46" fmla="*/ 0 w 417"/>
                <a:gd name="T47" fmla="*/ 0 h 386"/>
                <a:gd name="T48" fmla="*/ 0 w 417"/>
                <a:gd name="T49" fmla="*/ 0 h 386"/>
                <a:gd name="T50" fmla="*/ 0 w 417"/>
                <a:gd name="T51" fmla="*/ 0 h 3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17"/>
                <a:gd name="T79" fmla="*/ 0 h 386"/>
                <a:gd name="T80" fmla="*/ 417 w 417"/>
                <a:gd name="T81" fmla="*/ 386 h 38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17" h="386">
                  <a:moveTo>
                    <a:pt x="36" y="386"/>
                  </a:moveTo>
                  <a:lnTo>
                    <a:pt x="36" y="384"/>
                  </a:lnTo>
                  <a:lnTo>
                    <a:pt x="93" y="349"/>
                  </a:lnTo>
                  <a:lnTo>
                    <a:pt x="147" y="311"/>
                  </a:lnTo>
                  <a:lnTo>
                    <a:pt x="198" y="271"/>
                  </a:lnTo>
                  <a:lnTo>
                    <a:pt x="248" y="224"/>
                  </a:lnTo>
                  <a:lnTo>
                    <a:pt x="296" y="179"/>
                  </a:lnTo>
                  <a:lnTo>
                    <a:pt x="342" y="129"/>
                  </a:lnTo>
                  <a:lnTo>
                    <a:pt x="382" y="78"/>
                  </a:lnTo>
                  <a:lnTo>
                    <a:pt x="417" y="25"/>
                  </a:lnTo>
                  <a:lnTo>
                    <a:pt x="377" y="0"/>
                  </a:lnTo>
                  <a:lnTo>
                    <a:pt x="342" y="48"/>
                  </a:lnTo>
                  <a:lnTo>
                    <a:pt x="301" y="98"/>
                  </a:lnTo>
                  <a:lnTo>
                    <a:pt x="261" y="143"/>
                  </a:lnTo>
                  <a:lnTo>
                    <a:pt x="212" y="190"/>
                  </a:lnTo>
                  <a:lnTo>
                    <a:pt x="167" y="230"/>
                  </a:lnTo>
                  <a:lnTo>
                    <a:pt x="117" y="271"/>
                  </a:lnTo>
                  <a:lnTo>
                    <a:pt x="63" y="309"/>
                  </a:lnTo>
                  <a:lnTo>
                    <a:pt x="10" y="344"/>
                  </a:lnTo>
                  <a:lnTo>
                    <a:pt x="10" y="341"/>
                  </a:lnTo>
                  <a:lnTo>
                    <a:pt x="10" y="344"/>
                  </a:lnTo>
                  <a:lnTo>
                    <a:pt x="0" y="359"/>
                  </a:lnTo>
                  <a:lnTo>
                    <a:pt x="5" y="374"/>
                  </a:lnTo>
                  <a:lnTo>
                    <a:pt x="18" y="386"/>
                  </a:lnTo>
                  <a:lnTo>
                    <a:pt x="36" y="384"/>
                  </a:lnTo>
                  <a:lnTo>
                    <a:pt x="36" y="386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9" name="Freeform 215"/>
            <p:cNvSpPr>
              <a:spLocks/>
            </p:cNvSpPr>
            <p:nvPr/>
          </p:nvSpPr>
          <p:spPr bwMode="auto">
            <a:xfrm>
              <a:off x="4310" y="2693"/>
              <a:ext cx="15" cy="6"/>
            </a:xfrm>
            <a:custGeom>
              <a:avLst/>
              <a:gdLst>
                <a:gd name="T0" fmla="*/ 0 w 186"/>
                <a:gd name="T1" fmla="*/ 0 h 81"/>
                <a:gd name="T2" fmla="*/ 0 w 186"/>
                <a:gd name="T3" fmla="*/ 0 h 81"/>
                <a:gd name="T4" fmla="*/ 0 w 186"/>
                <a:gd name="T5" fmla="*/ 0 h 81"/>
                <a:gd name="T6" fmla="*/ 0 w 186"/>
                <a:gd name="T7" fmla="*/ 0 h 81"/>
                <a:gd name="T8" fmla="*/ 0 w 186"/>
                <a:gd name="T9" fmla="*/ 0 h 81"/>
                <a:gd name="T10" fmla="*/ 0 w 186"/>
                <a:gd name="T11" fmla="*/ 0 h 81"/>
                <a:gd name="T12" fmla="*/ 0 w 186"/>
                <a:gd name="T13" fmla="*/ 0 h 81"/>
                <a:gd name="T14" fmla="*/ 0 w 186"/>
                <a:gd name="T15" fmla="*/ 0 h 81"/>
                <a:gd name="T16" fmla="*/ 0 w 186"/>
                <a:gd name="T17" fmla="*/ 0 h 81"/>
                <a:gd name="T18" fmla="*/ 0 w 186"/>
                <a:gd name="T19" fmla="*/ 0 h 81"/>
                <a:gd name="T20" fmla="*/ 0 w 186"/>
                <a:gd name="T21" fmla="*/ 0 h 81"/>
                <a:gd name="T22" fmla="*/ 0 w 186"/>
                <a:gd name="T23" fmla="*/ 0 h 81"/>
                <a:gd name="T24" fmla="*/ 0 w 186"/>
                <a:gd name="T25" fmla="*/ 0 h 81"/>
                <a:gd name="T26" fmla="*/ 0 w 186"/>
                <a:gd name="T27" fmla="*/ 0 h 81"/>
                <a:gd name="T28" fmla="*/ 0 w 186"/>
                <a:gd name="T29" fmla="*/ 0 h 81"/>
                <a:gd name="T30" fmla="*/ 0 w 186"/>
                <a:gd name="T31" fmla="*/ 0 h 81"/>
                <a:gd name="T32" fmla="*/ 0 w 186"/>
                <a:gd name="T33" fmla="*/ 0 h 81"/>
                <a:gd name="T34" fmla="*/ 0 w 186"/>
                <a:gd name="T35" fmla="*/ 0 h 81"/>
                <a:gd name="T36" fmla="*/ 0 w 186"/>
                <a:gd name="T37" fmla="*/ 0 h 81"/>
                <a:gd name="T38" fmla="*/ 0 w 186"/>
                <a:gd name="T39" fmla="*/ 0 h 81"/>
                <a:gd name="T40" fmla="*/ 0 w 186"/>
                <a:gd name="T41" fmla="*/ 0 h 81"/>
                <a:gd name="T42" fmla="*/ 0 w 186"/>
                <a:gd name="T43" fmla="*/ 0 h 81"/>
                <a:gd name="T44" fmla="*/ 0 w 186"/>
                <a:gd name="T45" fmla="*/ 0 h 81"/>
                <a:gd name="T46" fmla="*/ 0 w 186"/>
                <a:gd name="T47" fmla="*/ 0 h 81"/>
                <a:gd name="T48" fmla="*/ 0 w 186"/>
                <a:gd name="T49" fmla="*/ 0 h 81"/>
                <a:gd name="T50" fmla="*/ 0 w 186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6"/>
                <a:gd name="T79" fmla="*/ 0 h 81"/>
                <a:gd name="T80" fmla="*/ 186 w 186"/>
                <a:gd name="T81" fmla="*/ 81 h 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6" h="81">
                  <a:moveTo>
                    <a:pt x="0" y="31"/>
                  </a:moveTo>
                  <a:lnTo>
                    <a:pt x="6" y="39"/>
                  </a:lnTo>
                  <a:lnTo>
                    <a:pt x="20" y="59"/>
                  </a:lnTo>
                  <a:lnTo>
                    <a:pt x="44" y="73"/>
                  </a:lnTo>
                  <a:lnTo>
                    <a:pt x="64" y="81"/>
                  </a:lnTo>
                  <a:lnTo>
                    <a:pt x="89" y="81"/>
                  </a:lnTo>
                  <a:lnTo>
                    <a:pt x="112" y="79"/>
                  </a:lnTo>
                  <a:lnTo>
                    <a:pt x="135" y="69"/>
                  </a:lnTo>
                  <a:lnTo>
                    <a:pt x="158" y="59"/>
                  </a:lnTo>
                  <a:lnTo>
                    <a:pt x="186" y="45"/>
                  </a:lnTo>
                  <a:lnTo>
                    <a:pt x="160" y="0"/>
                  </a:lnTo>
                  <a:lnTo>
                    <a:pt x="137" y="13"/>
                  </a:lnTo>
                  <a:lnTo>
                    <a:pt x="115" y="23"/>
                  </a:lnTo>
                  <a:lnTo>
                    <a:pt x="97" y="28"/>
                  </a:lnTo>
                  <a:lnTo>
                    <a:pt x="85" y="31"/>
                  </a:lnTo>
                  <a:lnTo>
                    <a:pt x="74" y="31"/>
                  </a:lnTo>
                  <a:lnTo>
                    <a:pt x="64" y="28"/>
                  </a:lnTo>
                  <a:lnTo>
                    <a:pt x="56" y="23"/>
                  </a:lnTo>
                  <a:lnTo>
                    <a:pt x="46" y="13"/>
                  </a:lnTo>
                  <a:lnTo>
                    <a:pt x="51" y="21"/>
                  </a:lnTo>
                  <a:lnTo>
                    <a:pt x="46" y="13"/>
                  </a:lnTo>
                  <a:lnTo>
                    <a:pt x="31" y="3"/>
                  </a:lnTo>
                  <a:lnTo>
                    <a:pt x="16" y="5"/>
                  </a:lnTo>
                  <a:lnTo>
                    <a:pt x="4" y="21"/>
                  </a:lnTo>
                  <a:lnTo>
                    <a:pt x="6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0" name="Freeform 216"/>
            <p:cNvSpPr>
              <a:spLocks/>
            </p:cNvSpPr>
            <p:nvPr/>
          </p:nvSpPr>
          <p:spPr bwMode="auto">
            <a:xfrm>
              <a:off x="4307" y="2679"/>
              <a:ext cx="7" cy="16"/>
            </a:xfrm>
            <a:custGeom>
              <a:avLst/>
              <a:gdLst>
                <a:gd name="T0" fmla="*/ 0 w 81"/>
                <a:gd name="T1" fmla="*/ 0 h 182"/>
                <a:gd name="T2" fmla="*/ 0 w 81"/>
                <a:gd name="T3" fmla="*/ 0 h 182"/>
                <a:gd name="T4" fmla="*/ 0 w 81"/>
                <a:gd name="T5" fmla="*/ 0 h 182"/>
                <a:gd name="T6" fmla="*/ 0 w 81"/>
                <a:gd name="T7" fmla="*/ 0 h 182"/>
                <a:gd name="T8" fmla="*/ 0 w 81"/>
                <a:gd name="T9" fmla="*/ 0 h 182"/>
                <a:gd name="T10" fmla="*/ 0 w 81"/>
                <a:gd name="T11" fmla="*/ 0 h 182"/>
                <a:gd name="T12" fmla="*/ 0 w 81"/>
                <a:gd name="T13" fmla="*/ 0 h 182"/>
                <a:gd name="T14" fmla="*/ 0 w 81"/>
                <a:gd name="T15" fmla="*/ 0 h 182"/>
                <a:gd name="T16" fmla="*/ 0 w 81"/>
                <a:gd name="T17" fmla="*/ 0 h 182"/>
                <a:gd name="T18" fmla="*/ 0 w 81"/>
                <a:gd name="T19" fmla="*/ 0 h 182"/>
                <a:gd name="T20" fmla="*/ 0 w 81"/>
                <a:gd name="T21" fmla="*/ 0 h 182"/>
                <a:gd name="T22" fmla="*/ 0 w 81"/>
                <a:gd name="T23" fmla="*/ 0 h 182"/>
                <a:gd name="T24" fmla="*/ 0 w 81"/>
                <a:gd name="T25" fmla="*/ 0 h 182"/>
                <a:gd name="T26" fmla="*/ 0 w 81"/>
                <a:gd name="T27" fmla="*/ 0 h 182"/>
                <a:gd name="T28" fmla="*/ 0 w 81"/>
                <a:gd name="T29" fmla="*/ 0 h 182"/>
                <a:gd name="T30" fmla="*/ 0 w 81"/>
                <a:gd name="T31" fmla="*/ 0 h 182"/>
                <a:gd name="T32" fmla="*/ 0 w 81"/>
                <a:gd name="T33" fmla="*/ 0 h 182"/>
                <a:gd name="T34" fmla="*/ 0 w 81"/>
                <a:gd name="T35" fmla="*/ 0 h 182"/>
                <a:gd name="T36" fmla="*/ 0 w 81"/>
                <a:gd name="T37" fmla="*/ 0 h 182"/>
                <a:gd name="T38" fmla="*/ 0 w 81"/>
                <a:gd name="T39" fmla="*/ 0 h 182"/>
                <a:gd name="T40" fmla="*/ 0 w 81"/>
                <a:gd name="T41" fmla="*/ 0 h 182"/>
                <a:gd name="T42" fmla="*/ 0 w 81"/>
                <a:gd name="T43" fmla="*/ 0 h 182"/>
                <a:gd name="T44" fmla="*/ 0 w 81"/>
                <a:gd name="T45" fmla="*/ 0 h 182"/>
                <a:gd name="T46" fmla="*/ 0 w 81"/>
                <a:gd name="T47" fmla="*/ 0 h 182"/>
                <a:gd name="T48" fmla="*/ 0 w 81"/>
                <a:gd name="T49" fmla="*/ 0 h 182"/>
                <a:gd name="T50" fmla="*/ 0 w 81"/>
                <a:gd name="T51" fmla="*/ 0 h 1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1"/>
                <a:gd name="T79" fmla="*/ 0 h 182"/>
                <a:gd name="T80" fmla="*/ 81 w 81"/>
                <a:gd name="T81" fmla="*/ 182 h 1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1" h="182">
                  <a:moveTo>
                    <a:pt x="13" y="4"/>
                  </a:moveTo>
                  <a:lnTo>
                    <a:pt x="3" y="38"/>
                  </a:lnTo>
                  <a:lnTo>
                    <a:pt x="10" y="50"/>
                  </a:lnTo>
                  <a:lnTo>
                    <a:pt x="13" y="65"/>
                  </a:lnTo>
                  <a:lnTo>
                    <a:pt x="18" y="81"/>
                  </a:lnTo>
                  <a:lnTo>
                    <a:pt x="20" y="99"/>
                  </a:lnTo>
                  <a:lnTo>
                    <a:pt x="23" y="119"/>
                  </a:lnTo>
                  <a:lnTo>
                    <a:pt x="26" y="139"/>
                  </a:lnTo>
                  <a:lnTo>
                    <a:pt x="28" y="159"/>
                  </a:lnTo>
                  <a:lnTo>
                    <a:pt x="30" y="182"/>
                  </a:lnTo>
                  <a:lnTo>
                    <a:pt x="81" y="172"/>
                  </a:lnTo>
                  <a:lnTo>
                    <a:pt x="79" y="154"/>
                  </a:lnTo>
                  <a:lnTo>
                    <a:pt x="76" y="133"/>
                  </a:lnTo>
                  <a:lnTo>
                    <a:pt x="74" y="113"/>
                  </a:lnTo>
                  <a:lnTo>
                    <a:pt x="71" y="93"/>
                  </a:lnTo>
                  <a:lnTo>
                    <a:pt x="68" y="70"/>
                  </a:lnTo>
                  <a:lnTo>
                    <a:pt x="64" y="50"/>
                  </a:lnTo>
                  <a:lnTo>
                    <a:pt x="56" y="30"/>
                  </a:lnTo>
                  <a:lnTo>
                    <a:pt x="48" y="12"/>
                  </a:lnTo>
                  <a:lnTo>
                    <a:pt x="38" y="45"/>
                  </a:lnTo>
                  <a:lnTo>
                    <a:pt x="48" y="12"/>
                  </a:lnTo>
                  <a:lnTo>
                    <a:pt x="34" y="0"/>
                  </a:lnTo>
                  <a:lnTo>
                    <a:pt x="16" y="2"/>
                  </a:lnTo>
                  <a:lnTo>
                    <a:pt x="0" y="18"/>
                  </a:lnTo>
                  <a:lnTo>
                    <a:pt x="3" y="38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8D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1" name="Freeform 217"/>
            <p:cNvSpPr>
              <a:spLocks/>
            </p:cNvSpPr>
            <p:nvPr/>
          </p:nvSpPr>
          <p:spPr bwMode="auto">
            <a:xfrm>
              <a:off x="4340" y="2671"/>
              <a:ext cx="58" cy="60"/>
            </a:xfrm>
            <a:custGeom>
              <a:avLst/>
              <a:gdLst>
                <a:gd name="T0" fmla="*/ 0 w 675"/>
                <a:gd name="T1" fmla="*/ 0 h 692"/>
                <a:gd name="T2" fmla="*/ 0 w 675"/>
                <a:gd name="T3" fmla="*/ 0 h 692"/>
                <a:gd name="T4" fmla="*/ 0 w 675"/>
                <a:gd name="T5" fmla="*/ 0 h 692"/>
                <a:gd name="T6" fmla="*/ 0 w 675"/>
                <a:gd name="T7" fmla="*/ 0 h 692"/>
                <a:gd name="T8" fmla="*/ 0 w 675"/>
                <a:gd name="T9" fmla="*/ 0 h 692"/>
                <a:gd name="T10" fmla="*/ 0 w 675"/>
                <a:gd name="T11" fmla="*/ 0 h 692"/>
                <a:gd name="T12" fmla="*/ 0 w 675"/>
                <a:gd name="T13" fmla="*/ 0 h 692"/>
                <a:gd name="T14" fmla="*/ 0 w 675"/>
                <a:gd name="T15" fmla="*/ 0 h 692"/>
                <a:gd name="T16" fmla="*/ 0 w 675"/>
                <a:gd name="T17" fmla="*/ 0 h 692"/>
                <a:gd name="T18" fmla="*/ 0 w 675"/>
                <a:gd name="T19" fmla="*/ 0 h 692"/>
                <a:gd name="T20" fmla="*/ 0 w 675"/>
                <a:gd name="T21" fmla="*/ 0 h 692"/>
                <a:gd name="T22" fmla="*/ 0 w 675"/>
                <a:gd name="T23" fmla="*/ 0 h 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5"/>
                <a:gd name="T37" fmla="*/ 0 h 692"/>
                <a:gd name="T38" fmla="*/ 675 w 675"/>
                <a:gd name="T39" fmla="*/ 692 h 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5" h="692">
                  <a:moveTo>
                    <a:pt x="15" y="692"/>
                  </a:moveTo>
                  <a:lnTo>
                    <a:pt x="614" y="460"/>
                  </a:lnTo>
                  <a:lnTo>
                    <a:pt x="675" y="15"/>
                  </a:lnTo>
                  <a:lnTo>
                    <a:pt x="665" y="5"/>
                  </a:lnTo>
                  <a:lnTo>
                    <a:pt x="655" y="0"/>
                  </a:lnTo>
                  <a:lnTo>
                    <a:pt x="643" y="2"/>
                  </a:lnTo>
                  <a:lnTo>
                    <a:pt x="628" y="7"/>
                  </a:lnTo>
                  <a:lnTo>
                    <a:pt x="15" y="627"/>
                  </a:lnTo>
                  <a:lnTo>
                    <a:pt x="2" y="647"/>
                  </a:lnTo>
                  <a:lnTo>
                    <a:pt x="0" y="670"/>
                  </a:lnTo>
                  <a:lnTo>
                    <a:pt x="2" y="686"/>
                  </a:lnTo>
                  <a:lnTo>
                    <a:pt x="15" y="692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2" name="Freeform 218"/>
            <p:cNvSpPr>
              <a:spLocks/>
            </p:cNvSpPr>
            <p:nvPr/>
          </p:nvSpPr>
          <p:spPr bwMode="auto">
            <a:xfrm>
              <a:off x="4587" y="2641"/>
              <a:ext cx="38" cy="58"/>
            </a:xfrm>
            <a:custGeom>
              <a:avLst/>
              <a:gdLst>
                <a:gd name="T0" fmla="*/ 0 w 444"/>
                <a:gd name="T1" fmla="*/ 0 h 671"/>
                <a:gd name="T2" fmla="*/ 0 w 444"/>
                <a:gd name="T3" fmla="*/ 0 h 671"/>
                <a:gd name="T4" fmla="*/ 0 w 444"/>
                <a:gd name="T5" fmla="*/ 0 h 671"/>
                <a:gd name="T6" fmla="*/ 0 w 444"/>
                <a:gd name="T7" fmla="*/ 0 h 671"/>
                <a:gd name="T8" fmla="*/ 0 w 444"/>
                <a:gd name="T9" fmla="*/ 0 h 671"/>
                <a:gd name="T10" fmla="*/ 0 w 444"/>
                <a:gd name="T11" fmla="*/ 0 h 671"/>
                <a:gd name="T12" fmla="*/ 0 w 444"/>
                <a:gd name="T13" fmla="*/ 0 h 671"/>
                <a:gd name="T14" fmla="*/ 0 w 444"/>
                <a:gd name="T15" fmla="*/ 0 h 671"/>
                <a:gd name="T16" fmla="*/ 0 w 444"/>
                <a:gd name="T17" fmla="*/ 0 h 671"/>
                <a:gd name="T18" fmla="*/ 0 w 444"/>
                <a:gd name="T19" fmla="*/ 0 h 671"/>
                <a:gd name="T20" fmla="*/ 0 w 444"/>
                <a:gd name="T21" fmla="*/ 0 h 671"/>
                <a:gd name="T22" fmla="*/ 0 w 444"/>
                <a:gd name="T23" fmla="*/ 0 h 671"/>
                <a:gd name="T24" fmla="*/ 0 w 444"/>
                <a:gd name="T25" fmla="*/ 0 h 671"/>
                <a:gd name="T26" fmla="*/ 0 w 444"/>
                <a:gd name="T27" fmla="*/ 0 h 671"/>
                <a:gd name="T28" fmla="*/ 0 w 444"/>
                <a:gd name="T29" fmla="*/ 0 h 671"/>
                <a:gd name="T30" fmla="*/ 0 w 444"/>
                <a:gd name="T31" fmla="*/ 0 h 671"/>
                <a:gd name="T32" fmla="*/ 0 w 444"/>
                <a:gd name="T33" fmla="*/ 0 h 671"/>
                <a:gd name="T34" fmla="*/ 0 w 444"/>
                <a:gd name="T35" fmla="*/ 0 h 671"/>
                <a:gd name="T36" fmla="*/ 0 w 444"/>
                <a:gd name="T37" fmla="*/ 0 h 671"/>
                <a:gd name="T38" fmla="*/ 0 w 444"/>
                <a:gd name="T39" fmla="*/ 0 h 671"/>
                <a:gd name="T40" fmla="*/ 0 w 444"/>
                <a:gd name="T41" fmla="*/ 0 h 671"/>
                <a:gd name="T42" fmla="*/ 0 w 444"/>
                <a:gd name="T43" fmla="*/ 0 h 671"/>
                <a:gd name="T44" fmla="*/ 0 w 444"/>
                <a:gd name="T45" fmla="*/ 0 h 671"/>
                <a:gd name="T46" fmla="*/ 0 w 444"/>
                <a:gd name="T47" fmla="*/ 0 h 671"/>
                <a:gd name="T48" fmla="*/ 0 w 444"/>
                <a:gd name="T49" fmla="*/ 0 h 671"/>
                <a:gd name="T50" fmla="*/ 0 w 444"/>
                <a:gd name="T51" fmla="*/ 0 h 671"/>
                <a:gd name="T52" fmla="*/ 0 w 444"/>
                <a:gd name="T53" fmla="*/ 0 h 6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44"/>
                <a:gd name="T82" fmla="*/ 0 h 671"/>
                <a:gd name="T83" fmla="*/ 444 w 444"/>
                <a:gd name="T84" fmla="*/ 671 h 67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44" h="671">
                  <a:moveTo>
                    <a:pt x="3" y="13"/>
                  </a:moveTo>
                  <a:lnTo>
                    <a:pt x="0" y="478"/>
                  </a:lnTo>
                  <a:lnTo>
                    <a:pt x="274" y="671"/>
                  </a:lnTo>
                  <a:lnTo>
                    <a:pt x="306" y="626"/>
                  </a:lnTo>
                  <a:lnTo>
                    <a:pt x="334" y="577"/>
                  </a:lnTo>
                  <a:lnTo>
                    <a:pt x="360" y="527"/>
                  </a:lnTo>
                  <a:lnTo>
                    <a:pt x="383" y="474"/>
                  </a:lnTo>
                  <a:lnTo>
                    <a:pt x="403" y="418"/>
                  </a:lnTo>
                  <a:lnTo>
                    <a:pt x="418" y="360"/>
                  </a:lnTo>
                  <a:lnTo>
                    <a:pt x="433" y="300"/>
                  </a:lnTo>
                  <a:lnTo>
                    <a:pt x="444" y="236"/>
                  </a:lnTo>
                  <a:lnTo>
                    <a:pt x="444" y="219"/>
                  </a:lnTo>
                  <a:lnTo>
                    <a:pt x="438" y="201"/>
                  </a:lnTo>
                  <a:lnTo>
                    <a:pt x="428" y="185"/>
                  </a:lnTo>
                  <a:lnTo>
                    <a:pt x="413" y="170"/>
                  </a:lnTo>
                  <a:lnTo>
                    <a:pt x="395" y="155"/>
                  </a:lnTo>
                  <a:lnTo>
                    <a:pt x="375" y="140"/>
                  </a:lnTo>
                  <a:lnTo>
                    <a:pt x="352" y="124"/>
                  </a:lnTo>
                  <a:lnTo>
                    <a:pt x="327" y="112"/>
                  </a:lnTo>
                  <a:lnTo>
                    <a:pt x="246" y="81"/>
                  </a:lnTo>
                  <a:lnTo>
                    <a:pt x="183" y="57"/>
                  </a:lnTo>
                  <a:lnTo>
                    <a:pt x="130" y="33"/>
                  </a:lnTo>
                  <a:lnTo>
                    <a:pt x="91" y="16"/>
                  </a:lnTo>
                  <a:lnTo>
                    <a:pt x="61" y="6"/>
                  </a:lnTo>
                  <a:lnTo>
                    <a:pt x="39" y="0"/>
                  </a:lnTo>
                  <a:lnTo>
                    <a:pt x="18" y="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33" name="Freeform 219"/>
            <p:cNvSpPr>
              <a:spLocks/>
            </p:cNvSpPr>
            <p:nvPr/>
          </p:nvSpPr>
          <p:spPr bwMode="auto">
            <a:xfrm>
              <a:off x="4394" y="2711"/>
              <a:ext cx="1" cy="2"/>
            </a:xfrm>
            <a:custGeom>
              <a:avLst/>
              <a:gdLst>
                <a:gd name="T0" fmla="*/ 0 w 10"/>
                <a:gd name="T1" fmla="*/ 0 h 25"/>
                <a:gd name="T2" fmla="*/ 0 w 10"/>
                <a:gd name="T3" fmla="*/ 0 h 25"/>
                <a:gd name="T4" fmla="*/ 0 w 10"/>
                <a:gd name="T5" fmla="*/ 0 h 25"/>
                <a:gd name="T6" fmla="*/ 0 w 10"/>
                <a:gd name="T7" fmla="*/ 0 h 25"/>
                <a:gd name="T8" fmla="*/ 0 w 10"/>
                <a:gd name="T9" fmla="*/ 0 h 25"/>
                <a:gd name="T10" fmla="*/ 0 w 10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25"/>
                <a:gd name="T20" fmla="*/ 10 w 10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25">
                  <a:moveTo>
                    <a:pt x="10" y="0"/>
                  </a:move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10" y="2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4" name="Freeform 220"/>
            <p:cNvSpPr>
              <a:spLocks/>
            </p:cNvSpPr>
            <p:nvPr/>
          </p:nvSpPr>
          <p:spPr bwMode="auto">
            <a:xfrm>
              <a:off x="4395" y="2682"/>
              <a:ext cx="192" cy="32"/>
            </a:xfrm>
            <a:custGeom>
              <a:avLst/>
              <a:gdLst>
                <a:gd name="T0" fmla="*/ 0 w 2215"/>
                <a:gd name="T1" fmla="*/ 0 h 364"/>
                <a:gd name="T2" fmla="*/ 0 w 2215"/>
                <a:gd name="T3" fmla="*/ 0 h 364"/>
                <a:gd name="T4" fmla="*/ 0 w 2215"/>
                <a:gd name="T5" fmla="*/ 0 h 364"/>
                <a:gd name="T6" fmla="*/ 0 w 2215"/>
                <a:gd name="T7" fmla="*/ 0 h 364"/>
                <a:gd name="T8" fmla="*/ 0 w 2215"/>
                <a:gd name="T9" fmla="*/ 0 h 364"/>
                <a:gd name="T10" fmla="*/ 0 w 2215"/>
                <a:gd name="T11" fmla="*/ 0 h 364"/>
                <a:gd name="T12" fmla="*/ 0 w 2215"/>
                <a:gd name="T13" fmla="*/ 0 h 364"/>
                <a:gd name="T14" fmla="*/ 0 w 2215"/>
                <a:gd name="T15" fmla="*/ 0 h 364"/>
                <a:gd name="T16" fmla="*/ 0 w 2215"/>
                <a:gd name="T17" fmla="*/ 0 h 364"/>
                <a:gd name="T18" fmla="*/ 0 w 2215"/>
                <a:gd name="T19" fmla="*/ 0 h 364"/>
                <a:gd name="T20" fmla="*/ 0 w 2215"/>
                <a:gd name="T21" fmla="*/ 0 h 364"/>
                <a:gd name="T22" fmla="*/ 0 w 2215"/>
                <a:gd name="T23" fmla="*/ 0 h 364"/>
                <a:gd name="T24" fmla="*/ 0 w 2215"/>
                <a:gd name="T25" fmla="*/ 0 h 364"/>
                <a:gd name="T26" fmla="*/ 0 w 2215"/>
                <a:gd name="T27" fmla="*/ 0 h 364"/>
                <a:gd name="T28" fmla="*/ 0 w 2215"/>
                <a:gd name="T29" fmla="*/ 0 h 364"/>
                <a:gd name="T30" fmla="*/ 0 w 2215"/>
                <a:gd name="T31" fmla="*/ 0 h 364"/>
                <a:gd name="T32" fmla="*/ 0 w 2215"/>
                <a:gd name="T33" fmla="*/ 0 h 364"/>
                <a:gd name="T34" fmla="*/ 0 w 2215"/>
                <a:gd name="T35" fmla="*/ 0 h 364"/>
                <a:gd name="T36" fmla="*/ 0 w 2215"/>
                <a:gd name="T37" fmla="*/ 0 h 364"/>
                <a:gd name="T38" fmla="*/ 0 w 2215"/>
                <a:gd name="T39" fmla="*/ 0 h 364"/>
                <a:gd name="T40" fmla="*/ 0 w 2215"/>
                <a:gd name="T41" fmla="*/ 0 h 364"/>
                <a:gd name="T42" fmla="*/ 0 w 2215"/>
                <a:gd name="T43" fmla="*/ 0 h 364"/>
                <a:gd name="T44" fmla="*/ 0 w 2215"/>
                <a:gd name="T45" fmla="*/ 0 h 364"/>
                <a:gd name="T46" fmla="*/ 0 w 2215"/>
                <a:gd name="T47" fmla="*/ 0 h 364"/>
                <a:gd name="T48" fmla="*/ 0 w 2215"/>
                <a:gd name="T49" fmla="*/ 0 h 364"/>
                <a:gd name="T50" fmla="*/ 0 w 2215"/>
                <a:gd name="T51" fmla="*/ 0 h 364"/>
                <a:gd name="T52" fmla="*/ 0 w 2215"/>
                <a:gd name="T53" fmla="*/ 0 h 364"/>
                <a:gd name="T54" fmla="*/ 0 w 2215"/>
                <a:gd name="T55" fmla="*/ 0 h 364"/>
                <a:gd name="T56" fmla="*/ 0 w 2215"/>
                <a:gd name="T57" fmla="*/ 0 h 364"/>
                <a:gd name="T58" fmla="*/ 0 w 2215"/>
                <a:gd name="T59" fmla="*/ 0 h 364"/>
                <a:gd name="T60" fmla="*/ 0 w 2215"/>
                <a:gd name="T61" fmla="*/ 0 h 364"/>
                <a:gd name="T62" fmla="*/ 0 w 2215"/>
                <a:gd name="T63" fmla="*/ 0 h 364"/>
                <a:gd name="T64" fmla="*/ 0 w 2215"/>
                <a:gd name="T65" fmla="*/ 0 h 3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5"/>
                <a:gd name="T100" fmla="*/ 0 h 364"/>
                <a:gd name="T101" fmla="*/ 2215 w 2215"/>
                <a:gd name="T102" fmla="*/ 364 h 3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5" h="364">
                  <a:moveTo>
                    <a:pt x="2204" y="0"/>
                  </a:moveTo>
                  <a:lnTo>
                    <a:pt x="2137" y="22"/>
                  </a:lnTo>
                  <a:lnTo>
                    <a:pt x="2071" y="43"/>
                  </a:lnTo>
                  <a:lnTo>
                    <a:pt x="2005" y="65"/>
                  </a:lnTo>
                  <a:lnTo>
                    <a:pt x="1937" y="85"/>
                  </a:lnTo>
                  <a:lnTo>
                    <a:pt x="1868" y="103"/>
                  </a:lnTo>
                  <a:lnTo>
                    <a:pt x="1803" y="124"/>
                  </a:lnTo>
                  <a:lnTo>
                    <a:pt x="1734" y="142"/>
                  </a:lnTo>
                  <a:lnTo>
                    <a:pt x="1666" y="160"/>
                  </a:lnTo>
                  <a:lnTo>
                    <a:pt x="1598" y="174"/>
                  </a:lnTo>
                  <a:lnTo>
                    <a:pt x="1529" y="192"/>
                  </a:lnTo>
                  <a:lnTo>
                    <a:pt x="1461" y="205"/>
                  </a:lnTo>
                  <a:lnTo>
                    <a:pt x="1392" y="220"/>
                  </a:lnTo>
                  <a:lnTo>
                    <a:pt x="1321" y="235"/>
                  </a:lnTo>
                  <a:lnTo>
                    <a:pt x="1254" y="247"/>
                  </a:lnTo>
                  <a:lnTo>
                    <a:pt x="1185" y="257"/>
                  </a:lnTo>
                  <a:lnTo>
                    <a:pt x="1116" y="270"/>
                  </a:lnTo>
                  <a:lnTo>
                    <a:pt x="1046" y="280"/>
                  </a:lnTo>
                  <a:lnTo>
                    <a:pt x="977" y="290"/>
                  </a:lnTo>
                  <a:lnTo>
                    <a:pt x="909" y="298"/>
                  </a:lnTo>
                  <a:lnTo>
                    <a:pt x="839" y="306"/>
                  </a:lnTo>
                  <a:lnTo>
                    <a:pt x="772" y="314"/>
                  </a:lnTo>
                  <a:lnTo>
                    <a:pt x="701" y="318"/>
                  </a:lnTo>
                  <a:lnTo>
                    <a:pt x="634" y="324"/>
                  </a:lnTo>
                  <a:lnTo>
                    <a:pt x="563" y="328"/>
                  </a:lnTo>
                  <a:lnTo>
                    <a:pt x="494" y="334"/>
                  </a:lnTo>
                  <a:lnTo>
                    <a:pt x="423" y="336"/>
                  </a:lnTo>
                  <a:lnTo>
                    <a:pt x="353" y="336"/>
                  </a:lnTo>
                  <a:lnTo>
                    <a:pt x="282" y="338"/>
                  </a:lnTo>
                  <a:lnTo>
                    <a:pt x="213" y="336"/>
                  </a:lnTo>
                  <a:lnTo>
                    <a:pt x="142" y="336"/>
                  </a:lnTo>
                  <a:lnTo>
                    <a:pt x="71" y="334"/>
                  </a:lnTo>
                  <a:lnTo>
                    <a:pt x="0" y="331"/>
                  </a:lnTo>
                  <a:lnTo>
                    <a:pt x="0" y="356"/>
                  </a:lnTo>
                  <a:lnTo>
                    <a:pt x="71" y="359"/>
                  </a:lnTo>
                  <a:lnTo>
                    <a:pt x="142" y="361"/>
                  </a:lnTo>
                  <a:lnTo>
                    <a:pt x="213" y="361"/>
                  </a:lnTo>
                  <a:lnTo>
                    <a:pt x="282" y="364"/>
                  </a:lnTo>
                  <a:lnTo>
                    <a:pt x="353" y="361"/>
                  </a:lnTo>
                  <a:lnTo>
                    <a:pt x="423" y="361"/>
                  </a:lnTo>
                  <a:lnTo>
                    <a:pt x="494" y="359"/>
                  </a:lnTo>
                  <a:lnTo>
                    <a:pt x="563" y="354"/>
                  </a:lnTo>
                  <a:lnTo>
                    <a:pt x="634" y="349"/>
                  </a:lnTo>
                  <a:lnTo>
                    <a:pt x="701" y="344"/>
                  </a:lnTo>
                  <a:lnTo>
                    <a:pt x="772" y="338"/>
                  </a:lnTo>
                  <a:lnTo>
                    <a:pt x="843" y="331"/>
                  </a:lnTo>
                  <a:lnTo>
                    <a:pt x="914" y="324"/>
                  </a:lnTo>
                  <a:lnTo>
                    <a:pt x="983" y="316"/>
                  </a:lnTo>
                  <a:lnTo>
                    <a:pt x="1051" y="306"/>
                  </a:lnTo>
                  <a:lnTo>
                    <a:pt x="1122" y="296"/>
                  </a:lnTo>
                  <a:lnTo>
                    <a:pt x="1190" y="283"/>
                  </a:lnTo>
                  <a:lnTo>
                    <a:pt x="1258" y="273"/>
                  </a:lnTo>
                  <a:lnTo>
                    <a:pt x="1327" y="260"/>
                  </a:lnTo>
                  <a:lnTo>
                    <a:pt x="1398" y="245"/>
                  </a:lnTo>
                  <a:lnTo>
                    <a:pt x="1466" y="229"/>
                  </a:lnTo>
                  <a:lnTo>
                    <a:pt x="1534" y="217"/>
                  </a:lnTo>
                  <a:lnTo>
                    <a:pt x="1603" y="200"/>
                  </a:lnTo>
                  <a:lnTo>
                    <a:pt x="1671" y="184"/>
                  </a:lnTo>
                  <a:lnTo>
                    <a:pt x="1740" y="166"/>
                  </a:lnTo>
                  <a:lnTo>
                    <a:pt x="1807" y="149"/>
                  </a:lnTo>
                  <a:lnTo>
                    <a:pt x="1874" y="129"/>
                  </a:lnTo>
                  <a:lnTo>
                    <a:pt x="1941" y="111"/>
                  </a:lnTo>
                  <a:lnTo>
                    <a:pt x="2010" y="91"/>
                  </a:lnTo>
                  <a:lnTo>
                    <a:pt x="2081" y="69"/>
                  </a:lnTo>
                  <a:lnTo>
                    <a:pt x="2147" y="48"/>
                  </a:lnTo>
                  <a:lnTo>
                    <a:pt x="2215" y="2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5" name="Freeform 221"/>
            <p:cNvSpPr>
              <a:spLocks/>
            </p:cNvSpPr>
            <p:nvPr/>
          </p:nvSpPr>
          <p:spPr bwMode="auto">
            <a:xfrm>
              <a:off x="4394" y="2711"/>
              <a:ext cx="2" cy="2"/>
            </a:xfrm>
            <a:custGeom>
              <a:avLst/>
              <a:gdLst>
                <a:gd name="T0" fmla="*/ 0 w 17"/>
                <a:gd name="T1" fmla="*/ 0 h 25"/>
                <a:gd name="T2" fmla="*/ 0 w 17"/>
                <a:gd name="T3" fmla="*/ 0 h 25"/>
                <a:gd name="T4" fmla="*/ 0 w 17"/>
                <a:gd name="T5" fmla="*/ 0 h 25"/>
                <a:gd name="T6" fmla="*/ 0 w 17"/>
                <a:gd name="T7" fmla="*/ 0 h 25"/>
                <a:gd name="T8" fmla="*/ 0 w 17"/>
                <a:gd name="T9" fmla="*/ 0 h 25"/>
                <a:gd name="T10" fmla="*/ 0 w 17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10" y="25"/>
                  </a:moveTo>
                  <a:lnTo>
                    <a:pt x="17" y="18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6" name="Freeform 222"/>
            <p:cNvSpPr>
              <a:spLocks/>
            </p:cNvSpPr>
            <p:nvPr/>
          </p:nvSpPr>
          <p:spPr bwMode="auto">
            <a:xfrm>
              <a:off x="4585" y="2644"/>
              <a:ext cx="2" cy="1"/>
            </a:xfrm>
            <a:custGeom>
              <a:avLst/>
              <a:gdLst>
                <a:gd name="T0" fmla="*/ 0 w 24"/>
                <a:gd name="T1" fmla="*/ 0 h 14"/>
                <a:gd name="T2" fmla="*/ 0 w 24"/>
                <a:gd name="T3" fmla="*/ 0 h 14"/>
                <a:gd name="T4" fmla="*/ 0 w 24"/>
                <a:gd name="T5" fmla="*/ 0 h 14"/>
                <a:gd name="T6" fmla="*/ 0 w 24"/>
                <a:gd name="T7" fmla="*/ 0 h 14"/>
                <a:gd name="T8" fmla="*/ 0 w 24"/>
                <a:gd name="T9" fmla="*/ 0 h 14"/>
                <a:gd name="T10" fmla="*/ 0 w 24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4"/>
                <a:gd name="T20" fmla="*/ 24 w 2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4">
                  <a:moveTo>
                    <a:pt x="24" y="14"/>
                  </a:moveTo>
                  <a:lnTo>
                    <a:pt x="20" y="6"/>
                  </a:lnTo>
                  <a:lnTo>
                    <a:pt x="12" y="0"/>
                  </a:lnTo>
                  <a:lnTo>
                    <a:pt x="4" y="6"/>
                  </a:lnTo>
                  <a:lnTo>
                    <a:pt x="0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7" name="Freeform 223"/>
            <p:cNvSpPr>
              <a:spLocks/>
            </p:cNvSpPr>
            <p:nvPr/>
          </p:nvSpPr>
          <p:spPr bwMode="auto">
            <a:xfrm>
              <a:off x="4585" y="2645"/>
              <a:ext cx="2" cy="39"/>
            </a:xfrm>
            <a:custGeom>
              <a:avLst/>
              <a:gdLst>
                <a:gd name="T0" fmla="*/ 0 w 24"/>
                <a:gd name="T1" fmla="*/ 0 h 449"/>
                <a:gd name="T2" fmla="*/ 0 w 24"/>
                <a:gd name="T3" fmla="*/ 0 h 449"/>
                <a:gd name="T4" fmla="*/ 0 w 24"/>
                <a:gd name="T5" fmla="*/ 0 h 449"/>
                <a:gd name="T6" fmla="*/ 0 w 24"/>
                <a:gd name="T7" fmla="*/ 0 h 449"/>
                <a:gd name="T8" fmla="*/ 0 w 24"/>
                <a:gd name="T9" fmla="*/ 0 h 449"/>
                <a:gd name="T10" fmla="*/ 0 w 24"/>
                <a:gd name="T11" fmla="*/ 0 h 449"/>
                <a:gd name="T12" fmla="*/ 0 w 24"/>
                <a:gd name="T13" fmla="*/ 0 h 449"/>
                <a:gd name="T14" fmla="*/ 0 w 24"/>
                <a:gd name="T15" fmla="*/ 0 h 449"/>
                <a:gd name="T16" fmla="*/ 0 w 24"/>
                <a:gd name="T17" fmla="*/ 0 h 449"/>
                <a:gd name="T18" fmla="*/ 0 w 24"/>
                <a:gd name="T19" fmla="*/ 0 h 449"/>
                <a:gd name="T20" fmla="*/ 0 w 24"/>
                <a:gd name="T21" fmla="*/ 0 h 449"/>
                <a:gd name="T22" fmla="*/ 0 w 24"/>
                <a:gd name="T23" fmla="*/ 0 h 4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449"/>
                <a:gd name="T38" fmla="*/ 24 w 24"/>
                <a:gd name="T39" fmla="*/ 449 h 4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449">
                  <a:moveTo>
                    <a:pt x="20" y="429"/>
                  </a:moveTo>
                  <a:lnTo>
                    <a:pt x="24" y="439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439"/>
                  </a:lnTo>
                  <a:lnTo>
                    <a:pt x="4" y="449"/>
                  </a:lnTo>
                  <a:lnTo>
                    <a:pt x="0" y="439"/>
                  </a:lnTo>
                  <a:lnTo>
                    <a:pt x="4" y="447"/>
                  </a:lnTo>
                  <a:lnTo>
                    <a:pt x="12" y="449"/>
                  </a:lnTo>
                  <a:lnTo>
                    <a:pt x="20" y="447"/>
                  </a:lnTo>
                  <a:lnTo>
                    <a:pt x="24" y="439"/>
                  </a:lnTo>
                  <a:lnTo>
                    <a:pt x="20" y="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8" name="Freeform 224"/>
            <p:cNvSpPr>
              <a:spLocks/>
            </p:cNvSpPr>
            <p:nvPr/>
          </p:nvSpPr>
          <p:spPr bwMode="auto">
            <a:xfrm>
              <a:off x="4585" y="2682"/>
              <a:ext cx="21" cy="17"/>
            </a:xfrm>
            <a:custGeom>
              <a:avLst/>
              <a:gdLst>
                <a:gd name="T0" fmla="*/ 0 w 235"/>
                <a:gd name="T1" fmla="*/ 0 h 188"/>
                <a:gd name="T2" fmla="*/ 0 w 235"/>
                <a:gd name="T3" fmla="*/ 0 h 188"/>
                <a:gd name="T4" fmla="*/ 0 w 235"/>
                <a:gd name="T5" fmla="*/ 0 h 188"/>
                <a:gd name="T6" fmla="*/ 0 w 235"/>
                <a:gd name="T7" fmla="*/ 0 h 188"/>
                <a:gd name="T8" fmla="*/ 0 w 235"/>
                <a:gd name="T9" fmla="*/ 0 h 188"/>
                <a:gd name="T10" fmla="*/ 0 w 235"/>
                <a:gd name="T11" fmla="*/ 0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88"/>
                <a:gd name="T20" fmla="*/ 235 w 235"/>
                <a:gd name="T21" fmla="*/ 188 h 1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88">
                  <a:moveTo>
                    <a:pt x="229" y="178"/>
                  </a:moveTo>
                  <a:lnTo>
                    <a:pt x="235" y="168"/>
                  </a:lnTo>
                  <a:lnTo>
                    <a:pt x="16" y="0"/>
                  </a:lnTo>
                  <a:lnTo>
                    <a:pt x="0" y="20"/>
                  </a:lnTo>
                  <a:lnTo>
                    <a:pt x="221" y="188"/>
                  </a:lnTo>
                  <a:lnTo>
                    <a:pt x="229" y="1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39" name="Freeform 225"/>
            <p:cNvSpPr>
              <a:spLocks/>
            </p:cNvSpPr>
            <p:nvPr/>
          </p:nvSpPr>
          <p:spPr bwMode="auto">
            <a:xfrm>
              <a:off x="4605" y="2697"/>
              <a:ext cx="1" cy="2"/>
            </a:xfrm>
            <a:custGeom>
              <a:avLst/>
              <a:gdLst>
                <a:gd name="T0" fmla="*/ 0 w 20"/>
                <a:gd name="T1" fmla="*/ 0 h 22"/>
                <a:gd name="T2" fmla="*/ 0 w 20"/>
                <a:gd name="T3" fmla="*/ 0 h 22"/>
                <a:gd name="T4" fmla="*/ 0 w 20"/>
                <a:gd name="T5" fmla="*/ 0 h 22"/>
                <a:gd name="T6" fmla="*/ 0 w 20"/>
                <a:gd name="T7" fmla="*/ 0 h 22"/>
                <a:gd name="T8" fmla="*/ 0 w 20"/>
                <a:gd name="T9" fmla="*/ 0 h 22"/>
                <a:gd name="T10" fmla="*/ 0 w 20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2"/>
                <a:gd name="T20" fmla="*/ 20 w 20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2">
                  <a:moveTo>
                    <a:pt x="0" y="20"/>
                  </a:moveTo>
                  <a:lnTo>
                    <a:pt x="10" y="22"/>
                  </a:lnTo>
                  <a:lnTo>
                    <a:pt x="18" y="17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0" name="Freeform 226"/>
            <p:cNvSpPr>
              <a:spLocks/>
            </p:cNvSpPr>
            <p:nvPr/>
          </p:nvSpPr>
          <p:spPr bwMode="auto">
            <a:xfrm>
              <a:off x="4343" y="2730"/>
              <a:ext cx="1" cy="3"/>
            </a:xfrm>
            <a:custGeom>
              <a:avLst/>
              <a:gdLst>
                <a:gd name="T0" fmla="*/ 0 w 18"/>
                <a:gd name="T1" fmla="*/ 0 h 26"/>
                <a:gd name="T2" fmla="*/ 0 w 18"/>
                <a:gd name="T3" fmla="*/ 0 h 26"/>
                <a:gd name="T4" fmla="*/ 0 w 18"/>
                <a:gd name="T5" fmla="*/ 0 h 26"/>
                <a:gd name="T6" fmla="*/ 0 w 18"/>
                <a:gd name="T7" fmla="*/ 0 h 26"/>
                <a:gd name="T8" fmla="*/ 0 w 18"/>
                <a:gd name="T9" fmla="*/ 0 h 26"/>
                <a:gd name="T10" fmla="*/ 0 w 1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6"/>
                <a:gd name="T20" fmla="*/ 18 w 18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6">
                  <a:moveTo>
                    <a:pt x="8" y="0"/>
                  </a:moveTo>
                  <a:lnTo>
                    <a:pt x="0" y="8"/>
                  </a:lnTo>
                  <a:lnTo>
                    <a:pt x="3" y="16"/>
                  </a:lnTo>
                  <a:lnTo>
                    <a:pt x="8" y="26"/>
                  </a:lnTo>
                  <a:lnTo>
                    <a:pt x="18" y="2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1" name="Freeform 227"/>
            <p:cNvSpPr>
              <a:spLocks/>
            </p:cNvSpPr>
            <p:nvPr/>
          </p:nvSpPr>
          <p:spPr bwMode="auto">
            <a:xfrm>
              <a:off x="4344" y="2711"/>
              <a:ext cx="52" cy="22"/>
            </a:xfrm>
            <a:custGeom>
              <a:avLst/>
              <a:gdLst>
                <a:gd name="T0" fmla="*/ 0 w 607"/>
                <a:gd name="T1" fmla="*/ 0 h 248"/>
                <a:gd name="T2" fmla="*/ 0 w 607"/>
                <a:gd name="T3" fmla="*/ 0 h 248"/>
                <a:gd name="T4" fmla="*/ 0 w 607"/>
                <a:gd name="T5" fmla="*/ 0 h 248"/>
                <a:gd name="T6" fmla="*/ 0 w 607"/>
                <a:gd name="T7" fmla="*/ 0 h 248"/>
                <a:gd name="T8" fmla="*/ 0 w 607"/>
                <a:gd name="T9" fmla="*/ 0 h 248"/>
                <a:gd name="T10" fmla="*/ 0 w 607"/>
                <a:gd name="T11" fmla="*/ 0 h 248"/>
                <a:gd name="T12" fmla="*/ 0 w 607"/>
                <a:gd name="T13" fmla="*/ 0 h 248"/>
                <a:gd name="T14" fmla="*/ 0 w 607"/>
                <a:gd name="T15" fmla="*/ 0 h 248"/>
                <a:gd name="T16" fmla="*/ 0 w 607"/>
                <a:gd name="T17" fmla="*/ 0 h 248"/>
                <a:gd name="T18" fmla="*/ 0 w 607"/>
                <a:gd name="T19" fmla="*/ 0 h 248"/>
                <a:gd name="T20" fmla="*/ 0 w 607"/>
                <a:gd name="T21" fmla="*/ 0 h 248"/>
                <a:gd name="T22" fmla="*/ 0 w 607"/>
                <a:gd name="T23" fmla="*/ 0 h 2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7"/>
                <a:gd name="T37" fmla="*/ 0 h 248"/>
                <a:gd name="T38" fmla="*/ 607 w 607"/>
                <a:gd name="T39" fmla="*/ 248 h 2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7" h="248">
                  <a:moveTo>
                    <a:pt x="582" y="10"/>
                  </a:moveTo>
                  <a:lnTo>
                    <a:pt x="590" y="0"/>
                  </a:lnTo>
                  <a:lnTo>
                    <a:pt x="0" y="222"/>
                  </a:lnTo>
                  <a:lnTo>
                    <a:pt x="10" y="248"/>
                  </a:lnTo>
                  <a:lnTo>
                    <a:pt x="600" y="25"/>
                  </a:lnTo>
                  <a:lnTo>
                    <a:pt x="607" y="15"/>
                  </a:lnTo>
                  <a:lnTo>
                    <a:pt x="600" y="25"/>
                  </a:lnTo>
                  <a:lnTo>
                    <a:pt x="607" y="18"/>
                  </a:lnTo>
                  <a:lnTo>
                    <a:pt x="607" y="7"/>
                  </a:lnTo>
                  <a:lnTo>
                    <a:pt x="600" y="0"/>
                  </a:lnTo>
                  <a:lnTo>
                    <a:pt x="590" y="0"/>
                  </a:lnTo>
                  <a:lnTo>
                    <a:pt x="58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2" name="Freeform 228"/>
            <p:cNvSpPr>
              <a:spLocks/>
            </p:cNvSpPr>
            <p:nvPr/>
          </p:nvSpPr>
          <p:spPr bwMode="auto">
            <a:xfrm>
              <a:off x="4394" y="2675"/>
              <a:ext cx="7" cy="37"/>
            </a:xfrm>
            <a:custGeom>
              <a:avLst/>
              <a:gdLst>
                <a:gd name="T0" fmla="*/ 0 w 81"/>
                <a:gd name="T1" fmla="*/ 0 h 427"/>
                <a:gd name="T2" fmla="*/ 0 w 81"/>
                <a:gd name="T3" fmla="*/ 0 h 427"/>
                <a:gd name="T4" fmla="*/ 0 w 81"/>
                <a:gd name="T5" fmla="*/ 0 h 427"/>
                <a:gd name="T6" fmla="*/ 0 w 81"/>
                <a:gd name="T7" fmla="*/ 0 h 427"/>
                <a:gd name="T8" fmla="*/ 0 w 81"/>
                <a:gd name="T9" fmla="*/ 0 h 427"/>
                <a:gd name="T10" fmla="*/ 0 w 81"/>
                <a:gd name="T11" fmla="*/ 0 h 4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427"/>
                <a:gd name="T20" fmla="*/ 81 w 81"/>
                <a:gd name="T21" fmla="*/ 427 h 4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427">
                  <a:moveTo>
                    <a:pt x="69" y="2"/>
                  </a:moveTo>
                  <a:lnTo>
                    <a:pt x="55" y="0"/>
                  </a:lnTo>
                  <a:lnTo>
                    <a:pt x="0" y="422"/>
                  </a:lnTo>
                  <a:lnTo>
                    <a:pt x="25" y="427"/>
                  </a:lnTo>
                  <a:lnTo>
                    <a:pt x="81" y="4"/>
                  </a:lnTo>
                  <a:lnTo>
                    <a:pt x="6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3" name="Freeform 229"/>
            <p:cNvSpPr>
              <a:spLocks/>
            </p:cNvSpPr>
            <p:nvPr/>
          </p:nvSpPr>
          <p:spPr bwMode="auto">
            <a:xfrm>
              <a:off x="4398" y="2675"/>
              <a:ext cx="3" cy="1"/>
            </a:xfrm>
            <a:custGeom>
              <a:avLst/>
              <a:gdLst>
                <a:gd name="T0" fmla="*/ 0 w 26"/>
                <a:gd name="T1" fmla="*/ 0 h 14"/>
                <a:gd name="T2" fmla="*/ 0 w 26"/>
                <a:gd name="T3" fmla="*/ 0 h 14"/>
                <a:gd name="T4" fmla="*/ 0 w 26"/>
                <a:gd name="T5" fmla="*/ 0 h 14"/>
                <a:gd name="T6" fmla="*/ 0 w 26"/>
                <a:gd name="T7" fmla="*/ 0 h 14"/>
                <a:gd name="T8" fmla="*/ 0 w 26"/>
                <a:gd name="T9" fmla="*/ 0 h 14"/>
                <a:gd name="T10" fmla="*/ 0 w 26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14"/>
                <a:gd name="T20" fmla="*/ 26 w 26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14">
                  <a:moveTo>
                    <a:pt x="26" y="14"/>
                  </a:moveTo>
                  <a:lnTo>
                    <a:pt x="24" y="4"/>
                  </a:lnTo>
                  <a:lnTo>
                    <a:pt x="16" y="0"/>
                  </a:lnTo>
                  <a:lnTo>
                    <a:pt x="6" y="2"/>
                  </a:lnTo>
                  <a:lnTo>
                    <a:pt x="0" y="10"/>
                  </a:lnTo>
                  <a:lnTo>
                    <a:pt x="2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4" name="Freeform 230"/>
            <p:cNvSpPr>
              <a:spLocks/>
            </p:cNvSpPr>
            <p:nvPr/>
          </p:nvSpPr>
          <p:spPr bwMode="auto">
            <a:xfrm>
              <a:off x="4626" y="2658"/>
              <a:ext cx="0" cy="2"/>
            </a:xfrm>
            <a:custGeom>
              <a:avLst/>
              <a:gdLst>
                <a:gd name="T0" fmla="*/ 0 w 11"/>
                <a:gd name="T1" fmla="*/ 0 h 26"/>
                <a:gd name="T2" fmla="*/ 0 w 11"/>
                <a:gd name="T3" fmla="*/ 0 h 26"/>
                <a:gd name="T4" fmla="*/ 0 w 11"/>
                <a:gd name="T5" fmla="*/ 0 h 26"/>
                <a:gd name="T6" fmla="*/ 0 w 11"/>
                <a:gd name="T7" fmla="*/ 0 h 26"/>
                <a:gd name="T8" fmla="*/ 0 w 11"/>
                <a:gd name="T9" fmla="*/ 0 h 26"/>
                <a:gd name="T10" fmla="*/ 0 w 11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6"/>
                <a:gd name="T20" fmla="*/ 0 w 11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6">
                  <a:moveTo>
                    <a:pt x="11" y="0"/>
                  </a:move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1" y="2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5" name="Freeform 231"/>
            <p:cNvSpPr>
              <a:spLocks/>
            </p:cNvSpPr>
            <p:nvPr/>
          </p:nvSpPr>
          <p:spPr bwMode="auto">
            <a:xfrm>
              <a:off x="4626" y="2593"/>
              <a:ext cx="215" cy="67"/>
            </a:xfrm>
            <a:custGeom>
              <a:avLst/>
              <a:gdLst>
                <a:gd name="T0" fmla="*/ 0 w 2481"/>
                <a:gd name="T1" fmla="*/ 0 h 775"/>
                <a:gd name="T2" fmla="*/ 0 w 2481"/>
                <a:gd name="T3" fmla="*/ 0 h 775"/>
                <a:gd name="T4" fmla="*/ 0 w 2481"/>
                <a:gd name="T5" fmla="*/ 0 h 775"/>
                <a:gd name="T6" fmla="*/ 0 w 2481"/>
                <a:gd name="T7" fmla="*/ 0 h 775"/>
                <a:gd name="T8" fmla="*/ 0 w 2481"/>
                <a:gd name="T9" fmla="*/ 0 h 775"/>
                <a:gd name="T10" fmla="*/ 0 w 2481"/>
                <a:gd name="T11" fmla="*/ 0 h 775"/>
                <a:gd name="T12" fmla="*/ 0 w 2481"/>
                <a:gd name="T13" fmla="*/ 0 h 775"/>
                <a:gd name="T14" fmla="*/ 0 w 2481"/>
                <a:gd name="T15" fmla="*/ 0 h 775"/>
                <a:gd name="T16" fmla="*/ 0 w 2481"/>
                <a:gd name="T17" fmla="*/ 0 h 775"/>
                <a:gd name="T18" fmla="*/ 0 w 2481"/>
                <a:gd name="T19" fmla="*/ 0 h 775"/>
                <a:gd name="T20" fmla="*/ 0 w 2481"/>
                <a:gd name="T21" fmla="*/ 0 h 775"/>
                <a:gd name="T22" fmla="*/ 0 w 2481"/>
                <a:gd name="T23" fmla="*/ 0 h 775"/>
                <a:gd name="T24" fmla="*/ 0 w 2481"/>
                <a:gd name="T25" fmla="*/ 0 h 775"/>
                <a:gd name="T26" fmla="*/ 0 w 2481"/>
                <a:gd name="T27" fmla="*/ 0 h 775"/>
                <a:gd name="T28" fmla="*/ 0 w 2481"/>
                <a:gd name="T29" fmla="*/ 0 h 775"/>
                <a:gd name="T30" fmla="*/ 0 w 2481"/>
                <a:gd name="T31" fmla="*/ 0 h 775"/>
                <a:gd name="T32" fmla="*/ 0 w 2481"/>
                <a:gd name="T33" fmla="*/ 0 h 775"/>
                <a:gd name="T34" fmla="*/ 0 w 2481"/>
                <a:gd name="T35" fmla="*/ 0 h 775"/>
                <a:gd name="T36" fmla="*/ 0 w 2481"/>
                <a:gd name="T37" fmla="*/ 0 h 775"/>
                <a:gd name="T38" fmla="*/ 0 w 2481"/>
                <a:gd name="T39" fmla="*/ 0 h 775"/>
                <a:gd name="T40" fmla="*/ 0 w 2481"/>
                <a:gd name="T41" fmla="*/ 0 h 775"/>
                <a:gd name="T42" fmla="*/ 0 w 2481"/>
                <a:gd name="T43" fmla="*/ 0 h 775"/>
                <a:gd name="T44" fmla="*/ 0 w 2481"/>
                <a:gd name="T45" fmla="*/ 0 h 775"/>
                <a:gd name="T46" fmla="*/ 0 w 2481"/>
                <a:gd name="T47" fmla="*/ 0 h 775"/>
                <a:gd name="T48" fmla="*/ 0 w 2481"/>
                <a:gd name="T49" fmla="*/ 0 h 775"/>
                <a:gd name="T50" fmla="*/ 0 w 2481"/>
                <a:gd name="T51" fmla="*/ 0 h 775"/>
                <a:gd name="T52" fmla="*/ 0 w 2481"/>
                <a:gd name="T53" fmla="*/ 0 h 775"/>
                <a:gd name="T54" fmla="*/ 0 w 2481"/>
                <a:gd name="T55" fmla="*/ 0 h 775"/>
                <a:gd name="T56" fmla="*/ 0 w 2481"/>
                <a:gd name="T57" fmla="*/ 0 h 775"/>
                <a:gd name="T58" fmla="*/ 0 w 2481"/>
                <a:gd name="T59" fmla="*/ 0 h 775"/>
                <a:gd name="T60" fmla="*/ 0 w 2481"/>
                <a:gd name="T61" fmla="*/ 0 h 775"/>
                <a:gd name="T62" fmla="*/ 0 w 2481"/>
                <a:gd name="T63" fmla="*/ 0 h 775"/>
                <a:gd name="T64" fmla="*/ 0 w 2481"/>
                <a:gd name="T65" fmla="*/ 0 h 7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81"/>
                <a:gd name="T100" fmla="*/ 0 h 775"/>
                <a:gd name="T101" fmla="*/ 2481 w 2481"/>
                <a:gd name="T102" fmla="*/ 775 h 7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81" h="775">
                  <a:moveTo>
                    <a:pt x="2477" y="0"/>
                  </a:moveTo>
                  <a:lnTo>
                    <a:pt x="2388" y="16"/>
                  </a:lnTo>
                  <a:lnTo>
                    <a:pt x="2303" y="36"/>
                  </a:lnTo>
                  <a:lnTo>
                    <a:pt x="2216" y="56"/>
                  </a:lnTo>
                  <a:lnTo>
                    <a:pt x="2133" y="76"/>
                  </a:lnTo>
                  <a:lnTo>
                    <a:pt x="2052" y="101"/>
                  </a:lnTo>
                  <a:lnTo>
                    <a:pt x="1968" y="127"/>
                  </a:lnTo>
                  <a:lnTo>
                    <a:pt x="1890" y="152"/>
                  </a:lnTo>
                  <a:lnTo>
                    <a:pt x="1811" y="180"/>
                  </a:lnTo>
                  <a:lnTo>
                    <a:pt x="1736" y="208"/>
                  </a:lnTo>
                  <a:lnTo>
                    <a:pt x="1659" y="235"/>
                  </a:lnTo>
                  <a:lnTo>
                    <a:pt x="1584" y="265"/>
                  </a:lnTo>
                  <a:lnTo>
                    <a:pt x="1511" y="296"/>
                  </a:lnTo>
                  <a:lnTo>
                    <a:pt x="1436" y="326"/>
                  </a:lnTo>
                  <a:lnTo>
                    <a:pt x="1363" y="356"/>
                  </a:lnTo>
                  <a:lnTo>
                    <a:pt x="1290" y="387"/>
                  </a:lnTo>
                  <a:lnTo>
                    <a:pt x="1217" y="417"/>
                  </a:lnTo>
                  <a:lnTo>
                    <a:pt x="1146" y="447"/>
                  </a:lnTo>
                  <a:lnTo>
                    <a:pt x="1072" y="478"/>
                  </a:lnTo>
                  <a:lnTo>
                    <a:pt x="999" y="506"/>
                  </a:lnTo>
                  <a:lnTo>
                    <a:pt x="926" y="534"/>
                  </a:lnTo>
                  <a:lnTo>
                    <a:pt x="855" y="562"/>
                  </a:lnTo>
                  <a:lnTo>
                    <a:pt x="778" y="587"/>
                  </a:lnTo>
                  <a:lnTo>
                    <a:pt x="705" y="613"/>
                  </a:lnTo>
                  <a:lnTo>
                    <a:pt x="634" y="635"/>
                  </a:lnTo>
                  <a:lnTo>
                    <a:pt x="559" y="658"/>
                  </a:lnTo>
                  <a:lnTo>
                    <a:pt x="480" y="676"/>
                  </a:lnTo>
                  <a:lnTo>
                    <a:pt x="405" y="696"/>
                  </a:lnTo>
                  <a:lnTo>
                    <a:pt x="326" y="711"/>
                  </a:lnTo>
                  <a:lnTo>
                    <a:pt x="245" y="724"/>
                  </a:lnTo>
                  <a:lnTo>
                    <a:pt x="164" y="734"/>
                  </a:lnTo>
                  <a:lnTo>
                    <a:pt x="83" y="744"/>
                  </a:lnTo>
                  <a:lnTo>
                    <a:pt x="0" y="749"/>
                  </a:lnTo>
                  <a:lnTo>
                    <a:pt x="0" y="775"/>
                  </a:lnTo>
                  <a:lnTo>
                    <a:pt x="83" y="769"/>
                  </a:lnTo>
                  <a:lnTo>
                    <a:pt x="168" y="759"/>
                  </a:lnTo>
                  <a:lnTo>
                    <a:pt x="249" y="749"/>
                  </a:lnTo>
                  <a:lnTo>
                    <a:pt x="330" y="736"/>
                  </a:lnTo>
                  <a:lnTo>
                    <a:pt x="409" y="721"/>
                  </a:lnTo>
                  <a:lnTo>
                    <a:pt x="484" y="700"/>
                  </a:lnTo>
                  <a:lnTo>
                    <a:pt x="563" y="684"/>
                  </a:lnTo>
                  <a:lnTo>
                    <a:pt x="640" y="660"/>
                  </a:lnTo>
                  <a:lnTo>
                    <a:pt x="715" y="637"/>
                  </a:lnTo>
                  <a:lnTo>
                    <a:pt x="788" y="613"/>
                  </a:lnTo>
                  <a:lnTo>
                    <a:pt x="865" y="587"/>
                  </a:lnTo>
                  <a:lnTo>
                    <a:pt x="936" y="559"/>
                  </a:lnTo>
                  <a:lnTo>
                    <a:pt x="1009" y="532"/>
                  </a:lnTo>
                  <a:lnTo>
                    <a:pt x="1082" y="504"/>
                  </a:lnTo>
                  <a:lnTo>
                    <a:pt x="1156" y="473"/>
                  </a:lnTo>
                  <a:lnTo>
                    <a:pt x="1227" y="443"/>
                  </a:lnTo>
                  <a:lnTo>
                    <a:pt x="1300" y="413"/>
                  </a:lnTo>
                  <a:lnTo>
                    <a:pt x="1373" y="382"/>
                  </a:lnTo>
                  <a:lnTo>
                    <a:pt x="1446" y="352"/>
                  </a:lnTo>
                  <a:lnTo>
                    <a:pt x="1521" y="321"/>
                  </a:lnTo>
                  <a:lnTo>
                    <a:pt x="1594" y="291"/>
                  </a:lnTo>
                  <a:lnTo>
                    <a:pt x="1669" y="261"/>
                  </a:lnTo>
                  <a:lnTo>
                    <a:pt x="1746" y="233"/>
                  </a:lnTo>
                  <a:lnTo>
                    <a:pt x="1821" y="205"/>
                  </a:lnTo>
                  <a:lnTo>
                    <a:pt x="1900" y="178"/>
                  </a:lnTo>
                  <a:lnTo>
                    <a:pt x="1979" y="152"/>
                  </a:lnTo>
                  <a:lnTo>
                    <a:pt x="2056" y="127"/>
                  </a:lnTo>
                  <a:lnTo>
                    <a:pt x="2137" y="101"/>
                  </a:lnTo>
                  <a:lnTo>
                    <a:pt x="2222" y="81"/>
                  </a:lnTo>
                  <a:lnTo>
                    <a:pt x="2307" y="61"/>
                  </a:lnTo>
                  <a:lnTo>
                    <a:pt x="2394" y="40"/>
                  </a:lnTo>
                  <a:lnTo>
                    <a:pt x="2481" y="26"/>
                  </a:lnTo>
                  <a:lnTo>
                    <a:pt x="24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6" name="Freeform 232"/>
            <p:cNvSpPr>
              <a:spLocks/>
            </p:cNvSpPr>
            <p:nvPr/>
          </p:nvSpPr>
          <p:spPr bwMode="auto">
            <a:xfrm>
              <a:off x="4626" y="2658"/>
              <a:ext cx="2" cy="2"/>
            </a:xfrm>
            <a:custGeom>
              <a:avLst/>
              <a:gdLst>
                <a:gd name="T0" fmla="*/ 0 w 16"/>
                <a:gd name="T1" fmla="*/ 0 h 26"/>
                <a:gd name="T2" fmla="*/ 0 w 16"/>
                <a:gd name="T3" fmla="*/ 0 h 26"/>
                <a:gd name="T4" fmla="*/ 0 w 16"/>
                <a:gd name="T5" fmla="*/ 0 h 26"/>
                <a:gd name="T6" fmla="*/ 0 w 16"/>
                <a:gd name="T7" fmla="*/ 0 h 26"/>
                <a:gd name="T8" fmla="*/ 0 w 16"/>
                <a:gd name="T9" fmla="*/ 0 h 26"/>
                <a:gd name="T10" fmla="*/ 0 w 16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6"/>
                <a:gd name="T20" fmla="*/ 16 w 16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6">
                  <a:moveTo>
                    <a:pt x="6" y="26"/>
                  </a:moveTo>
                  <a:lnTo>
                    <a:pt x="14" y="20"/>
                  </a:lnTo>
                  <a:lnTo>
                    <a:pt x="16" y="10"/>
                  </a:lnTo>
                  <a:lnTo>
                    <a:pt x="10" y="2"/>
                  </a:lnTo>
                  <a:lnTo>
                    <a:pt x="0" y="0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7" name="Freeform 233"/>
            <p:cNvSpPr>
              <a:spLocks/>
            </p:cNvSpPr>
            <p:nvPr/>
          </p:nvSpPr>
          <p:spPr bwMode="auto">
            <a:xfrm>
              <a:off x="4861" y="2485"/>
              <a:ext cx="307" cy="122"/>
            </a:xfrm>
            <a:custGeom>
              <a:avLst/>
              <a:gdLst>
                <a:gd name="T0" fmla="*/ 0 w 3541"/>
                <a:gd name="T1" fmla="*/ 0 h 1406"/>
                <a:gd name="T2" fmla="*/ 0 w 3541"/>
                <a:gd name="T3" fmla="*/ 0 h 1406"/>
                <a:gd name="T4" fmla="*/ 0 w 3541"/>
                <a:gd name="T5" fmla="*/ 0 h 1406"/>
                <a:gd name="T6" fmla="*/ 0 w 3541"/>
                <a:gd name="T7" fmla="*/ 0 h 1406"/>
                <a:gd name="T8" fmla="*/ 0 w 3541"/>
                <a:gd name="T9" fmla="*/ 0 h 14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1"/>
                <a:gd name="T16" fmla="*/ 0 h 1406"/>
                <a:gd name="T17" fmla="*/ 3541 w 3541"/>
                <a:gd name="T18" fmla="*/ 1406 h 14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1" h="1406">
                  <a:moveTo>
                    <a:pt x="0" y="1394"/>
                  </a:moveTo>
                  <a:lnTo>
                    <a:pt x="3399" y="0"/>
                  </a:lnTo>
                  <a:lnTo>
                    <a:pt x="3541" y="35"/>
                  </a:lnTo>
                  <a:lnTo>
                    <a:pt x="248" y="1406"/>
                  </a:lnTo>
                  <a:lnTo>
                    <a:pt x="0" y="1394"/>
                  </a:lnTo>
                  <a:close/>
                </a:path>
              </a:pathLst>
            </a:custGeom>
            <a:solidFill>
              <a:srgbClr val="FB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8" name="Freeform 234"/>
            <p:cNvSpPr>
              <a:spLocks/>
            </p:cNvSpPr>
            <p:nvPr/>
          </p:nvSpPr>
          <p:spPr bwMode="auto">
            <a:xfrm>
              <a:off x="5177" y="2281"/>
              <a:ext cx="139" cy="206"/>
            </a:xfrm>
            <a:custGeom>
              <a:avLst/>
              <a:gdLst>
                <a:gd name="T0" fmla="*/ 0 w 1604"/>
                <a:gd name="T1" fmla="*/ 0 h 2383"/>
                <a:gd name="T2" fmla="*/ 0 w 1604"/>
                <a:gd name="T3" fmla="*/ 0 h 2383"/>
                <a:gd name="T4" fmla="*/ 0 w 1604"/>
                <a:gd name="T5" fmla="*/ 0 h 2383"/>
                <a:gd name="T6" fmla="*/ 0 w 1604"/>
                <a:gd name="T7" fmla="*/ 0 h 2383"/>
                <a:gd name="T8" fmla="*/ 0 w 1604"/>
                <a:gd name="T9" fmla="*/ 0 h 2383"/>
                <a:gd name="T10" fmla="*/ 0 w 1604"/>
                <a:gd name="T11" fmla="*/ 0 h 2383"/>
                <a:gd name="T12" fmla="*/ 0 w 1604"/>
                <a:gd name="T13" fmla="*/ 0 h 2383"/>
                <a:gd name="T14" fmla="*/ 0 w 1604"/>
                <a:gd name="T15" fmla="*/ 0 h 2383"/>
                <a:gd name="T16" fmla="*/ 0 w 1604"/>
                <a:gd name="T17" fmla="*/ 0 h 2383"/>
                <a:gd name="T18" fmla="*/ 0 w 1604"/>
                <a:gd name="T19" fmla="*/ 0 h 2383"/>
                <a:gd name="T20" fmla="*/ 0 w 1604"/>
                <a:gd name="T21" fmla="*/ 0 h 2383"/>
                <a:gd name="T22" fmla="*/ 0 w 1604"/>
                <a:gd name="T23" fmla="*/ 0 h 2383"/>
                <a:gd name="T24" fmla="*/ 0 w 1604"/>
                <a:gd name="T25" fmla="*/ 0 h 2383"/>
                <a:gd name="T26" fmla="*/ 0 w 1604"/>
                <a:gd name="T27" fmla="*/ 0 h 2383"/>
                <a:gd name="T28" fmla="*/ 0 w 1604"/>
                <a:gd name="T29" fmla="*/ 0 h 2383"/>
                <a:gd name="T30" fmla="*/ 0 w 1604"/>
                <a:gd name="T31" fmla="*/ 0 h 2383"/>
                <a:gd name="T32" fmla="*/ 0 w 1604"/>
                <a:gd name="T33" fmla="*/ 0 h 2383"/>
                <a:gd name="T34" fmla="*/ 0 w 1604"/>
                <a:gd name="T35" fmla="*/ 0 h 2383"/>
                <a:gd name="T36" fmla="*/ 0 w 1604"/>
                <a:gd name="T37" fmla="*/ 0 h 2383"/>
                <a:gd name="T38" fmla="*/ 0 w 1604"/>
                <a:gd name="T39" fmla="*/ 0 h 2383"/>
                <a:gd name="T40" fmla="*/ 0 w 1604"/>
                <a:gd name="T41" fmla="*/ 0 h 2383"/>
                <a:gd name="T42" fmla="*/ 0 w 1604"/>
                <a:gd name="T43" fmla="*/ 0 h 2383"/>
                <a:gd name="T44" fmla="*/ 0 w 1604"/>
                <a:gd name="T45" fmla="*/ 0 h 2383"/>
                <a:gd name="T46" fmla="*/ 0 w 1604"/>
                <a:gd name="T47" fmla="*/ 0 h 2383"/>
                <a:gd name="T48" fmla="*/ 0 w 1604"/>
                <a:gd name="T49" fmla="*/ 0 h 2383"/>
                <a:gd name="T50" fmla="*/ 0 w 1604"/>
                <a:gd name="T51" fmla="*/ 0 h 2383"/>
                <a:gd name="T52" fmla="*/ 0 w 1604"/>
                <a:gd name="T53" fmla="*/ 0 h 2383"/>
                <a:gd name="T54" fmla="*/ 0 w 1604"/>
                <a:gd name="T55" fmla="*/ 0 h 2383"/>
                <a:gd name="T56" fmla="*/ 0 w 1604"/>
                <a:gd name="T57" fmla="*/ 0 h 2383"/>
                <a:gd name="T58" fmla="*/ 0 w 1604"/>
                <a:gd name="T59" fmla="*/ 0 h 2383"/>
                <a:gd name="T60" fmla="*/ 0 w 1604"/>
                <a:gd name="T61" fmla="*/ 0 h 2383"/>
                <a:gd name="T62" fmla="*/ 0 w 1604"/>
                <a:gd name="T63" fmla="*/ 0 h 2383"/>
                <a:gd name="T64" fmla="*/ 0 w 1604"/>
                <a:gd name="T65" fmla="*/ 0 h 2383"/>
                <a:gd name="T66" fmla="*/ 0 w 1604"/>
                <a:gd name="T67" fmla="*/ 0 h 2383"/>
                <a:gd name="T68" fmla="*/ 0 w 1604"/>
                <a:gd name="T69" fmla="*/ 0 h 2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04"/>
                <a:gd name="T106" fmla="*/ 0 h 2383"/>
                <a:gd name="T107" fmla="*/ 1604 w 1604"/>
                <a:gd name="T108" fmla="*/ 2383 h 2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04" h="2383">
                  <a:moveTo>
                    <a:pt x="0" y="2383"/>
                  </a:moveTo>
                  <a:lnTo>
                    <a:pt x="1055" y="162"/>
                  </a:lnTo>
                  <a:lnTo>
                    <a:pt x="1070" y="148"/>
                  </a:lnTo>
                  <a:lnTo>
                    <a:pt x="1093" y="132"/>
                  </a:lnTo>
                  <a:lnTo>
                    <a:pt x="1120" y="117"/>
                  </a:lnTo>
                  <a:lnTo>
                    <a:pt x="1156" y="102"/>
                  </a:lnTo>
                  <a:lnTo>
                    <a:pt x="1197" y="87"/>
                  </a:lnTo>
                  <a:lnTo>
                    <a:pt x="1240" y="71"/>
                  </a:lnTo>
                  <a:lnTo>
                    <a:pt x="1286" y="59"/>
                  </a:lnTo>
                  <a:lnTo>
                    <a:pt x="1333" y="43"/>
                  </a:lnTo>
                  <a:lnTo>
                    <a:pt x="1379" y="33"/>
                  </a:lnTo>
                  <a:lnTo>
                    <a:pt x="1424" y="23"/>
                  </a:lnTo>
                  <a:lnTo>
                    <a:pt x="1468" y="13"/>
                  </a:lnTo>
                  <a:lnTo>
                    <a:pt x="1507" y="8"/>
                  </a:lnTo>
                  <a:lnTo>
                    <a:pt x="1541" y="3"/>
                  </a:lnTo>
                  <a:lnTo>
                    <a:pt x="1572" y="0"/>
                  </a:lnTo>
                  <a:lnTo>
                    <a:pt x="1592" y="0"/>
                  </a:lnTo>
                  <a:lnTo>
                    <a:pt x="1604" y="3"/>
                  </a:lnTo>
                  <a:lnTo>
                    <a:pt x="974" y="1951"/>
                  </a:lnTo>
                  <a:lnTo>
                    <a:pt x="918" y="1984"/>
                  </a:lnTo>
                  <a:lnTo>
                    <a:pt x="863" y="2017"/>
                  </a:lnTo>
                  <a:lnTo>
                    <a:pt x="804" y="2049"/>
                  </a:lnTo>
                  <a:lnTo>
                    <a:pt x="749" y="2080"/>
                  </a:lnTo>
                  <a:lnTo>
                    <a:pt x="691" y="2110"/>
                  </a:lnTo>
                  <a:lnTo>
                    <a:pt x="632" y="2138"/>
                  </a:lnTo>
                  <a:lnTo>
                    <a:pt x="574" y="2166"/>
                  </a:lnTo>
                  <a:lnTo>
                    <a:pt x="513" y="2194"/>
                  </a:lnTo>
                  <a:lnTo>
                    <a:pt x="452" y="2221"/>
                  </a:lnTo>
                  <a:lnTo>
                    <a:pt x="391" y="2247"/>
                  </a:lnTo>
                  <a:lnTo>
                    <a:pt x="328" y="2272"/>
                  </a:lnTo>
                  <a:lnTo>
                    <a:pt x="265" y="2298"/>
                  </a:lnTo>
                  <a:lnTo>
                    <a:pt x="202" y="2320"/>
                  </a:lnTo>
                  <a:lnTo>
                    <a:pt x="136" y="2343"/>
                  </a:lnTo>
                  <a:lnTo>
                    <a:pt x="68" y="2363"/>
                  </a:lnTo>
                  <a:lnTo>
                    <a:pt x="0" y="2383"/>
                  </a:lnTo>
                  <a:close/>
                </a:path>
              </a:pathLst>
            </a:custGeom>
            <a:solidFill>
              <a:srgbClr val="C5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49" name="Freeform 235"/>
            <p:cNvSpPr>
              <a:spLocks/>
            </p:cNvSpPr>
            <p:nvPr/>
          </p:nvSpPr>
          <p:spPr bwMode="auto">
            <a:xfrm>
              <a:off x="5176" y="2294"/>
              <a:ext cx="94" cy="194"/>
            </a:xfrm>
            <a:custGeom>
              <a:avLst/>
              <a:gdLst>
                <a:gd name="T0" fmla="*/ 0 w 1075"/>
                <a:gd name="T1" fmla="*/ 0 h 2237"/>
                <a:gd name="T2" fmla="*/ 0 w 1075"/>
                <a:gd name="T3" fmla="*/ 0 h 2237"/>
                <a:gd name="T4" fmla="*/ 0 w 1075"/>
                <a:gd name="T5" fmla="*/ 0 h 2237"/>
                <a:gd name="T6" fmla="*/ 0 w 1075"/>
                <a:gd name="T7" fmla="*/ 0 h 2237"/>
                <a:gd name="T8" fmla="*/ 0 w 1075"/>
                <a:gd name="T9" fmla="*/ 0 h 2237"/>
                <a:gd name="T10" fmla="*/ 0 w 1075"/>
                <a:gd name="T11" fmla="*/ 0 h 2237"/>
                <a:gd name="T12" fmla="*/ 0 w 1075"/>
                <a:gd name="T13" fmla="*/ 0 h 2237"/>
                <a:gd name="T14" fmla="*/ 0 w 1075"/>
                <a:gd name="T15" fmla="*/ 0 h 2237"/>
                <a:gd name="T16" fmla="*/ 0 w 1075"/>
                <a:gd name="T17" fmla="*/ 0 h 2237"/>
                <a:gd name="T18" fmla="*/ 0 w 1075"/>
                <a:gd name="T19" fmla="*/ 0 h 2237"/>
                <a:gd name="T20" fmla="*/ 0 w 1075"/>
                <a:gd name="T21" fmla="*/ 0 h 2237"/>
                <a:gd name="T22" fmla="*/ 0 w 1075"/>
                <a:gd name="T23" fmla="*/ 0 h 2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5"/>
                <a:gd name="T37" fmla="*/ 0 h 2237"/>
                <a:gd name="T38" fmla="*/ 1075 w 1075"/>
                <a:gd name="T39" fmla="*/ 2237 h 22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5" h="2237">
                  <a:moveTo>
                    <a:pt x="1055" y="2"/>
                  </a:moveTo>
                  <a:lnTo>
                    <a:pt x="1055" y="6"/>
                  </a:lnTo>
                  <a:lnTo>
                    <a:pt x="0" y="2227"/>
                  </a:lnTo>
                  <a:lnTo>
                    <a:pt x="20" y="2237"/>
                  </a:lnTo>
                  <a:lnTo>
                    <a:pt x="1075" y="16"/>
                  </a:lnTo>
                  <a:lnTo>
                    <a:pt x="1075" y="18"/>
                  </a:lnTo>
                  <a:lnTo>
                    <a:pt x="1075" y="16"/>
                  </a:lnTo>
                  <a:lnTo>
                    <a:pt x="1075" y="8"/>
                  </a:lnTo>
                  <a:lnTo>
                    <a:pt x="1070" y="0"/>
                  </a:lnTo>
                  <a:lnTo>
                    <a:pt x="1060" y="0"/>
                  </a:lnTo>
                  <a:lnTo>
                    <a:pt x="1055" y="6"/>
                  </a:lnTo>
                  <a:lnTo>
                    <a:pt x="105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0" name="Freeform 236"/>
            <p:cNvSpPr>
              <a:spLocks/>
            </p:cNvSpPr>
            <p:nvPr/>
          </p:nvSpPr>
          <p:spPr bwMode="auto">
            <a:xfrm>
              <a:off x="5268" y="2280"/>
              <a:ext cx="50" cy="16"/>
            </a:xfrm>
            <a:custGeom>
              <a:avLst/>
              <a:gdLst>
                <a:gd name="T0" fmla="*/ 0 w 572"/>
                <a:gd name="T1" fmla="*/ 0 h 182"/>
                <a:gd name="T2" fmla="*/ 0 w 572"/>
                <a:gd name="T3" fmla="*/ 0 h 182"/>
                <a:gd name="T4" fmla="*/ 0 w 572"/>
                <a:gd name="T5" fmla="*/ 0 h 182"/>
                <a:gd name="T6" fmla="*/ 0 w 572"/>
                <a:gd name="T7" fmla="*/ 0 h 182"/>
                <a:gd name="T8" fmla="*/ 0 w 572"/>
                <a:gd name="T9" fmla="*/ 0 h 182"/>
                <a:gd name="T10" fmla="*/ 0 w 572"/>
                <a:gd name="T11" fmla="*/ 0 h 182"/>
                <a:gd name="T12" fmla="*/ 0 w 572"/>
                <a:gd name="T13" fmla="*/ 0 h 182"/>
                <a:gd name="T14" fmla="*/ 0 w 572"/>
                <a:gd name="T15" fmla="*/ 0 h 182"/>
                <a:gd name="T16" fmla="*/ 0 w 572"/>
                <a:gd name="T17" fmla="*/ 0 h 182"/>
                <a:gd name="T18" fmla="*/ 0 w 572"/>
                <a:gd name="T19" fmla="*/ 0 h 182"/>
                <a:gd name="T20" fmla="*/ 0 w 572"/>
                <a:gd name="T21" fmla="*/ 0 h 182"/>
                <a:gd name="T22" fmla="*/ 0 w 572"/>
                <a:gd name="T23" fmla="*/ 0 h 182"/>
                <a:gd name="T24" fmla="*/ 0 w 572"/>
                <a:gd name="T25" fmla="*/ 0 h 182"/>
                <a:gd name="T26" fmla="*/ 0 w 572"/>
                <a:gd name="T27" fmla="*/ 0 h 182"/>
                <a:gd name="T28" fmla="*/ 0 w 572"/>
                <a:gd name="T29" fmla="*/ 0 h 182"/>
                <a:gd name="T30" fmla="*/ 0 w 572"/>
                <a:gd name="T31" fmla="*/ 0 h 182"/>
                <a:gd name="T32" fmla="*/ 0 w 572"/>
                <a:gd name="T33" fmla="*/ 0 h 182"/>
                <a:gd name="T34" fmla="*/ 0 w 572"/>
                <a:gd name="T35" fmla="*/ 0 h 182"/>
                <a:gd name="T36" fmla="*/ 0 w 572"/>
                <a:gd name="T37" fmla="*/ 0 h 182"/>
                <a:gd name="T38" fmla="*/ 0 w 572"/>
                <a:gd name="T39" fmla="*/ 0 h 182"/>
                <a:gd name="T40" fmla="*/ 0 w 572"/>
                <a:gd name="T41" fmla="*/ 0 h 182"/>
                <a:gd name="T42" fmla="*/ 0 w 572"/>
                <a:gd name="T43" fmla="*/ 0 h 182"/>
                <a:gd name="T44" fmla="*/ 0 w 572"/>
                <a:gd name="T45" fmla="*/ 0 h 182"/>
                <a:gd name="T46" fmla="*/ 0 w 572"/>
                <a:gd name="T47" fmla="*/ 0 h 182"/>
                <a:gd name="T48" fmla="*/ 0 w 572"/>
                <a:gd name="T49" fmla="*/ 0 h 182"/>
                <a:gd name="T50" fmla="*/ 0 w 572"/>
                <a:gd name="T51" fmla="*/ 0 h 182"/>
                <a:gd name="T52" fmla="*/ 0 w 572"/>
                <a:gd name="T53" fmla="*/ 0 h 182"/>
                <a:gd name="T54" fmla="*/ 0 w 572"/>
                <a:gd name="T55" fmla="*/ 0 h 182"/>
                <a:gd name="T56" fmla="*/ 0 w 572"/>
                <a:gd name="T57" fmla="*/ 0 h 182"/>
                <a:gd name="T58" fmla="*/ 0 w 572"/>
                <a:gd name="T59" fmla="*/ 0 h 182"/>
                <a:gd name="T60" fmla="*/ 0 w 572"/>
                <a:gd name="T61" fmla="*/ 0 h 182"/>
                <a:gd name="T62" fmla="*/ 0 w 572"/>
                <a:gd name="T63" fmla="*/ 0 h 182"/>
                <a:gd name="T64" fmla="*/ 0 w 572"/>
                <a:gd name="T65" fmla="*/ 0 h 182"/>
                <a:gd name="T66" fmla="*/ 0 w 572"/>
                <a:gd name="T67" fmla="*/ 0 h 182"/>
                <a:gd name="T68" fmla="*/ 0 w 572"/>
                <a:gd name="T69" fmla="*/ 0 h 182"/>
                <a:gd name="T70" fmla="*/ 0 w 572"/>
                <a:gd name="T71" fmla="*/ 0 h 182"/>
                <a:gd name="T72" fmla="*/ 0 w 572"/>
                <a:gd name="T73" fmla="*/ 0 h 182"/>
                <a:gd name="T74" fmla="*/ 0 w 572"/>
                <a:gd name="T75" fmla="*/ 0 h 182"/>
                <a:gd name="T76" fmla="*/ 0 w 572"/>
                <a:gd name="T77" fmla="*/ 0 h 182"/>
                <a:gd name="T78" fmla="*/ 0 w 572"/>
                <a:gd name="T79" fmla="*/ 0 h 182"/>
                <a:gd name="T80" fmla="*/ 0 w 572"/>
                <a:gd name="T81" fmla="*/ 0 h 182"/>
                <a:gd name="T82" fmla="*/ 0 w 572"/>
                <a:gd name="T83" fmla="*/ 0 h 1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2"/>
                <a:gd name="T127" fmla="*/ 0 h 182"/>
                <a:gd name="T128" fmla="*/ 572 w 572"/>
                <a:gd name="T129" fmla="*/ 182 h 1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2" h="182">
                  <a:moveTo>
                    <a:pt x="572" y="20"/>
                  </a:moveTo>
                  <a:lnTo>
                    <a:pt x="564" y="4"/>
                  </a:lnTo>
                  <a:lnTo>
                    <a:pt x="547" y="0"/>
                  </a:lnTo>
                  <a:lnTo>
                    <a:pt x="527" y="0"/>
                  </a:lnTo>
                  <a:lnTo>
                    <a:pt x="493" y="2"/>
                  </a:lnTo>
                  <a:lnTo>
                    <a:pt x="460" y="8"/>
                  </a:lnTo>
                  <a:lnTo>
                    <a:pt x="420" y="12"/>
                  </a:lnTo>
                  <a:lnTo>
                    <a:pt x="377" y="22"/>
                  </a:lnTo>
                  <a:lnTo>
                    <a:pt x="332" y="33"/>
                  </a:lnTo>
                  <a:lnTo>
                    <a:pt x="286" y="43"/>
                  </a:lnTo>
                  <a:lnTo>
                    <a:pt x="237" y="58"/>
                  </a:lnTo>
                  <a:lnTo>
                    <a:pt x="192" y="71"/>
                  </a:lnTo>
                  <a:lnTo>
                    <a:pt x="146" y="85"/>
                  </a:lnTo>
                  <a:lnTo>
                    <a:pt x="106" y="101"/>
                  </a:lnTo>
                  <a:lnTo>
                    <a:pt x="71" y="119"/>
                  </a:lnTo>
                  <a:lnTo>
                    <a:pt x="41" y="134"/>
                  </a:lnTo>
                  <a:lnTo>
                    <a:pt x="18" y="150"/>
                  </a:lnTo>
                  <a:lnTo>
                    <a:pt x="0" y="166"/>
                  </a:lnTo>
                  <a:lnTo>
                    <a:pt x="20" y="182"/>
                  </a:lnTo>
                  <a:lnTo>
                    <a:pt x="33" y="170"/>
                  </a:lnTo>
                  <a:lnTo>
                    <a:pt x="55" y="154"/>
                  </a:lnTo>
                  <a:lnTo>
                    <a:pt x="81" y="139"/>
                  </a:lnTo>
                  <a:lnTo>
                    <a:pt x="116" y="126"/>
                  </a:lnTo>
                  <a:lnTo>
                    <a:pt x="156" y="111"/>
                  </a:lnTo>
                  <a:lnTo>
                    <a:pt x="197" y="96"/>
                  </a:lnTo>
                  <a:lnTo>
                    <a:pt x="243" y="83"/>
                  </a:lnTo>
                  <a:lnTo>
                    <a:pt x="291" y="69"/>
                  </a:lnTo>
                  <a:lnTo>
                    <a:pt x="336" y="58"/>
                  </a:lnTo>
                  <a:lnTo>
                    <a:pt x="383" y="48"/>
                  </a:lnTo>
                  <a:lnTo>
                    <a:pt x="425" y="38"/>
                  </a:lnTo>
                  <a:lnTo>
                    <a:pt x="466" y="33"/>
                  </a:lnTo>
                  <a:lnTo>
                    <a:pt x="498" y="28"/>
                  </a:lnTo>
                  <a:lnTo>
                    <a:pt x="527" y="25"/>
                  </a:lnTo>
                  <a:lnTo>
                    <a:pt x="547" y="25"/>
                  </a:lnTo>
                  <a:lnTo>
                    <a:pt x="554" y="25"/>
                  </a:lnTo>
                  <a:lnTo>
                    <a:pt x="547" y="10"/>
                  </a:lnTo>
                  <a:lnTo>
                    <a:pt x="554" y="25"/>
                  </a:lnTo>
                  <a:lnTo>
                    <a:pt x="561" y="25"/>
                  </a:lnTo>
                  <a:lnTo>
                    <a:pt x="569" y="18"/>
                  </a:lnTo>
                  <a:lnTo>
                    <a:pt x="569" y="10"/>
                  </a:lnTo>
                  <a:lnTo>
                    <a:pt x="564" y="4"/>
                  </a:lnTo>
                  <a:lnTo>
                    <a:pt x="57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1" name="Freeform 237"/>
            <p:cNvSpPr>
              <a:spLocks/>
            </p:cNvSpPr>
            <p:nvPr/>
          </p:nvSpPr>
          <p:spPr bwMode="auto">
            <a:xfrm>
              <a:off x="5261" y="2281"/>
              <a:ext cx="57" cy="170"/>
            </a:xfrm>
            <a:custGeom>
              <a:avLst/>
              <a:gdLst>
                <a:gd name="T0" fmla="*/ 0 w 655"/>
                <a:gd name="T1" fmla="*/ 0 h 1966"/>
                <a:gd name="T2" fmla="*/ 0 w 655"/>
                <a:gd name="T3" fmla="*/ 0 h 1966"/>
                <a:gd name="T4" fmla="*/ 0 w 655"/>
                <a:gd name="T5" fmla="*/ 0 h 1966"/>
                <a:gd name="T6" fmla="*/ 0 w 655"/>
                <a:gd name="T7" fmla="*/ 0 h 1966"/>
                <a:gd name="T8" fmla="*/ 0 w 655"/>
                <a:gd name="T9" fmla="*/ 0 h 1966"/>
                <a:gd name="T10" fmla="*/ 0 w 655"/>
                <a:gd name="T11" fmla="*/ 0 h 1966"/>
                <a:gd name="T12" fmla="*/ 0 w 655"/>
                <a:gd name="T13" fmla="*/ 0 h 1966"/>
                <a:gd name="T14" fmla="*/ 0 w 655"/>
                <a:gd name="T15" fmla="*/ 0 h 1966"/>
                <a:gd name="T16" fmla="*/ 0 w 655"/>
                <a:gd name="T17" fmla="*/ 0 h 1966"/>
                <a:gd name="T18" fmla="*/ 0 w 655"/>
                <a:gd name="T19" fmla="*/ 0 h 1966"/>
                <a:gd name="T20" fmla="*/ 0 w 655"/>
                <a:gd name="T21" fmla="*/ 0 h 1966"/>
                <a:gd name="T22" fmla="*/ 0 w 655"/>
                <a:gd name="T23" fmla="*/ 0 h 19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5"/>
                <a:gd name="T37" fmla="*/ 0 h 1966"/>
                <a:gd name="T38" fmla="*/ 655 w 655"/>
                <a:gd name="T39" fmla="*/ 1966 h 19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5" h="1966">
                  <a:moveTo>
                    <a:pt x="20" y="1963"/>
                  </a:moveTo>
                  <a:lnTo>
                    <a:pt x="25" y="1958"/>
                  </a:lnTo>
                  <a:lnTo>
                    <a:pt x="655" y="10"/>
                  </a:lnTo>
                  <a:lnTo>
                    <a:pt x="630" y="0"/>
                  </a:lnTo>
                  <a:lnTo>
                    <a:pt x="0" y="1948"/>
                  </a:lnTo>
                  <a:lnTo>
                    <a:pt x="4" y="1943"/>
                  </a:lnTo>
                  <a:lnTo>
                    <a:pt x="0" y="1948"/>
                  </a:lnTo>
                  <a:lnTo>
                    <a:pt x="0" y="1958"/>
                  </a:lnTo>
                  <a:lnTo>
                    <a:pt x="10" y="1963"/>
                  </a:lnTo>
                  <a:lnTo>
                    <a:pt x="17" y="1966"/>
                  </a:lnTo>
                  <a:lnTo>
                    <a:pt x="25" y="1958"/>
                  </a:lnTo>
                  <a:lnTo>
                    <a:pt x="20" y="1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2" name="Freeform 238"/>
            <p:cNvSpPr>
              <a:spLocks/>
            </p:cNvSpPr>
            <p:nvPr/>
          </p:nvSpPr>
          <p:spPr bwMode="auto">
            <a:xfrm>
              <a:off x="5176" y="2449"/>
              <a:ext cx="86" cy="40"/>
            </a:xfrm>
            <a:custGeom>
              <a:avLst/>
              <a:gdLst>
                <a:gd name="T0" fmla="*/ 0 w 992"/>
                <a:gd name="T1" fmla="*/ 0 h 455"/>
                <a:gd name="T2" fmla="*/ 0 w 992"/>
                <a:gd name="T3" fmla="*/ 0 h 455"/>
                <a:gd name="T4" fmla="*/ 0 w 992"/>
                <a:gd name="T5" fmla="*/ 0 h 455"/>
                <a:gd name="T6" fmla="*/ 0 w 992"/>
                <a:gd name="T7" fmla="*/ 0 h 455"/>
                <a:gd name="T8" fmla="*/ 0 w 992"/>
                <a:gd name="T9" fmla="*/ 0 h 455"/>
                <a:gd name="T10" fmla="*/ 0 w 992"/>
                <a:gd name="T11" fmla="*/ 0 h 455"/>
                <a:gd name="T12" fmla="*/ 0 w 992"/>
                <a:gd name="T13" fmla="*/ 0 h 455"/>
                <a:gd name="T14" fmla="*/ 0 w 992"/>
                <a:gd name="T15" fmla="*/ 0 h 455"/>
                <a:gd name="T16" fmla="*/ 0 w 992"/>
                <a:gd name="T17" fmla="*/ 0 h 455"/>
                <a:gd name="T18" fmla="*/ 0 w 992"/>
                <a:gd name="T19" fmla="*/ 0 h 455"/>
                <a:gd name="T20" fmla="*/ 0 w 992"/>
                <a:gd name="T21" fmla="*/ 0 h 455"/>
                <a:gd name="T22" fmla="*/ 0 w 992"/>
                <a:gd name="T23" fmla="*/ 0 h 455"/>
                <a:gd name="T24" fmla="*/ 0 w 992"/>
                <a:gd name="T25" fmla="*/ 0 h 455"/>
                <a:gd name="T26" fmla="*/ 0 w 992"/>
                <a:gd name="T27" fmla="*/ 0 h 455"/>
                <a:gd name="T28" fmla="*/ 0 w 992"/>
                <a:gd name="T29" fmla="*/ 0 h 455"/>
                <a:gd name="T30" fmla="*/ 0 w 992"/>
                <a:gd name="T31" fmla="*/ 0 h 455"/>
                <a:gd name="T32" fmla="*/ 0 w 992"/>
                <a:gd name="T33" fmla="*/ 0 h 455"/>
                <a:gd name="T34" fmla="*/ 0 w 992"/>
                <a:gd name="T35" fmla="*/ 0 h 455"/>
                <a:gd name="T36" fmla="*/ 0 w 992"/>
                <a:gd name="T37" fmla="*/ 0 h 455"/>
                <a:gd name="T38" fmla="*/ 0 w 992"/>
                <a:gd name="T39" fmla="*/ 0 h 455"/>
                <a:gd name="T40" fmla="*/ 0 w 992"/>
                <a:gd name="T41" fmla="*/ 0 h 455"/>
                <a:gd name="T42" fmla="*/ 0 w 992"/>
                <a:gd name="T43" fmla="*/ 0 h 455"/>
                <a:gd name="T44" fmla="*/ 0 w 992"/>
                <a:gd name="T45" fmla="*/ 0 h 455"/>
                <a:gd name="T46" fmla="*/ 0 w 992"/>
                <a:gd name="T47" fmla="*/ 0 h 455"/>
                <a:gd name="T48" fmla="*/ 0 w 992"/>
                <a:gd name="T49" fmla="*/ 0 h 455"/>
                <a:gd name="T50" fmla="*/ 0 w 992"/>
                <a:gd name="T51" fmla="*/ 0 h 455"/>
                <a:gd name="T52" fmla="*/ 0 w 992"/>
                <a:gd name="T53" fmla="*/ 0 h 455"/>
                <a:gd name="T54" fmla="*/ 0 w 992"/>
                <a:gd name="T55" fmla="*/ 0 h 455"/>
                <a:gd name="T56" fmla="*/ 0 w 992"/>
                <a:gd name="T57" fmla="*/ 0 h 455"/>
                <a:gd name="T58" fmla="*/ 0 w 992"/>
                <a:gd name="T59" fmla="*/ 0 h 455"/>
                <a:gd name="T60" fmla="*/ 0 w 992"/>
                <a:gd name="T61" fmla="*/ 0 h 455"/>
                <a:gd name="T62" fmla="*/ 0 w 992"/>
                <a:gd name="T63" fmla="*/ 0 h 455"/>
                <a:gd name="T64" fmla="*/ 0 w 992"/>
                <a:gd name="T65" fmla="*/ 0 h 455"/>
                <a:gd name="T66" fmla="*/ 0 w 992"/>
                <a:gd name="T67" fmla="*/ 0 h 455"/>
                <a:gd name="T68" fmla="*/ 0 w 992"/>
                <a:gd name="T69" fmla="*/ 0 h 455"/>
                <a:gd name="T70" fmla="*/ 0 w 992"/>
                <a:gd name="T71" fmla="*/ 0 h 455"/>
                <a:gd name="T72" fmla="*/ 0 w 992"/>
                <a:gd name="T73" fmla="*/ 0 h 455"/>
                <a:gd name="T74" fmla="*/ 0 w 992"/>
                <a:gd name="T75" fmla="*/ 0 h 455"/>
                <a:gd name="T76" fmla="*/ 0 w 992"/>
                <a:gd name="T77" fmla="*/ 0 h 455"/>
                <a:gd name="T78" fmla="*/ 0 w 992"/>
                <a:gd name="T79" fmla="*/ 0 h 455"/>
                <a:gd name="T80" fmla="*/ 0 w 992"/>
                <a:gd name="T81" fmla="*/ 0 h 455"/>
                <a:gd name="T82" fmla="*/ 0 w 992"/>
                <a:gd name="T83" fmla="*/ 0 h 4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92"/>
                <a:gd name="T127" fmla="*/ 0 h 455"/>
                <a:gd name="T128" fmla="*/ 992 w 992"/>
                <a:gd name="T129" fmla="*/ 455 h 4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92" h="455">
                  <a:moveTo>
                    <a:pt x="0" y="438"/>
                  </a:moveTo>
                  <a:lnTo>
                    <a:pt x="12" y="455"/>
                  </a:lnTo>
                  <a:lnTo>
                    <a:pt x="81" y="435"/>
                  </a:lnTo>
                  <a:lnTo>
                    <a:pt x="149" y="415"/>
                  </a:lnTo>
                  <a:lnTo>
                    <a:pt x="217" y="392"/>
                  </a:lnTo>
                  <a:lnTo>
                    <a:pt x="280" y="369"/>
                  </a:lnTo>
                  <a:lnTo>
                    <a:pt x="344" y="344"/>
                  </a:lnTo>
                  <a:lnTo>
                    <a:pt x="407" y="318"/>
                  </a:lnTo>
                  <a:lnTo>
                    <a:pt x="468" y="294"/>
                  </a:lnTo>
                  <a:lnTo>
                    <a:pt x="528" y="266"/>
                  </a:lnTo>
                  <a:lnTo>
                    <a:pt x="589" y="235"/>
                  </a:lnTo>
                  <a:lnTo>
                    <a:pt x="648" y="207"/>
                  </a:lnTo>
                  <a:lnTo>
                    <a:pt x="705" y="179"/>
                  </a:lnTo>
                  <a:lnTo>
                    <a:pt x="764" y="149"/>
                  </a:lnTo>
                  <a:lnTo>
                    <a:pt x="820" y="118"/>
                  </a:lnTo>
                  <a:lnTo>
                    <a:pt x="877" y="86"/>
                  </a:lnTo>
                  <a:lnTo>
                    <a:pt x="936" y="53"/>
                  </a:lnTo>
                  <a:lnTo>
                    <a:pt x="992" y="20"/>
                  </a:lnTo>
                  <a:lnTo>
                    <a:pt x="976" y="0"/>
                  </a:lnTo>
                  <a:lnTo>
                    <a:pt x="921" y="33"/>
                  </a:lnTo>
                  <a:lnTo>
                    <a:pt x="867" y="65"/>
                  </a:lnTo>
                  <a:lnTo>
                    <a:pt x="810" y="98"/>
                  </a:lnTo>
                  <a:lnTo>
                    <a:pt x="754" y="128"/>
                  </a:lnTo>
                  <a:lnTo>
                    <a:pt x="695" y="159"/>
                  </a:lnTo>
                  <a:lnTo>
                    <a:pt x="638" y="187"/>
                  </a:lnTo>
                  <a:lnTo>
                    <a:pt x="579" y="215"/>
                  </a:lnTo>
                  <a:lnTo>
                    <a:pt x="518" y="240"/>
                  </a:lnTo>
                  <a:lnTo>
                    <a:pt x="458" y="268"/>
                  </a:lnTo>
                  <a:lnTo>
                    <a:pt x="397" y="294"/>
                  </a:lnTo>
                  <a:lnTo>
                    <a:pt x="334" y="318"/>
                  </a:lnTo>
                  <a:lnTo>
                    <a:pt x="270" y="344"/>
                  </a:lnTo>
                  <a:lnTo>
                    <a:pt x="207" y="367"/>
                  </a:lnTo>
                  <a:lnTo>
                    <a:pt x="144" y="389"/>
                  </a:lnTo>
                  <a:lnTo>
                    <a:pt x="75" y="410"/>
                  </a:lnTo>
                  <a:lnTo>
                    <a:pt x="8" y="430"/>
                  </a:lnTo>
                  <a:lnTo>
                    <a:pt x="20" y="448"/>
                  </a:lnTo>
                  <a:lnTo>
                    <a:pt x="8" y="430"/>
                  </a:lnTo>
                  <a:lnTo>
                    <a:pt x="0" y="435"/>
                  </a:lnTo>
                  <a:lnTo>
                    <a:pt x="0" y="446"/>
                  </a:lnTo>
                  <a:lnTo>
                    <a:pt x="2" y="452"/>
                  </a:lnTo>
                  <a:lnTo>
                    <a:pt x="12" y="455"/>
                  </a:lnTo>
                  <a:lnTo>
                    <a:pt x="0" y="4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3" name="Freeform 239"/>
            <p:cNvSpPr>
              <a:spLocks/>
            </p:cNvSpPr>
            <p:nvPr/>
          </p:nvSpPr>
          <p:spPr bwMode="auto">
            <a:xfrm>
              <a:off x="5182" y="2351"/>
              <a:ext cx="112" cy="134"/>
            </a:xfrm>
            <a:custGeom>
              <a:avLst/>
              <a:gdLst>
                <a:gd name="T0" fmla="*/ 0 w 1295"/>
                <a:gd name="T1" fmla="*/ 0 h 1541"/>
                <a:gd name="T2" fmla="*/ 0 w 1295"/>
                <a:gd name="T3" fmla="*/ 0 h 1541"/>
                <a:gd name="T4" fmla="*/ 0 w 1295"/>
                <a:gd name="T5" fmla="*/ 0 h 1541"/>
                <a:gd name="T6" fmla="*/ 0 w 1295"/>
                <a:gd name="T7" fmla="*/ 0 h 1541"/>
                <a:gd name="T8" fmla="*/ 0 w 1295"/>
                <a:gd name="T9" fmla="*/ 0 h 1541"/>
                <a:gd name="T10" fmla="*/ 0 w 1295"/>
                <a:gd name="T11" fmla="*/ 0 h 1541"/>
                <a:gd name="T12" fmla="*/ 0 w 1295"/>
                <a:gd name="T13" fmla="*/ 0 h 1541"/>
                <a:gd name="T14" fmla="*/ 0 w 1295"/>
                <a:gd name="T15" fmla="*/ 0 h 1541"/>
                <a:gd name="T16" fmla="*/ 0 w 1295"/>
                <a:gd name="T17" fmla="*/ 0 h 1541"/>
                <a:gd name="T18" fmla="*/ 0 w 1295"/>
                <a:gd name="T19" fmla="*/ 0 h 1541"/>
                <a:gd name="T20" fmla="*/ 0 w 1295"/>
                <a:gd name="T21" fmla="*/ 0 h 1541"/>
                <a:gd name="T22" fmla="*/ 0 w 1295"/>
                <a:gd name="T23" fmla="*/ 0 h 1541"/>
                <a:gd name="T24" fmla="*/ 0 w 1295"/>
                <a:gd name="T25" fmla="*/ 0 h 1541"/>
                <a:gd name="T26" fmla="*/ 0 w 1295"/>
                <a:gd name="T27" fmla="*/ 0 h 1541"/>
                <a:gd name="T28" fmla="*/ 0 w 1295"/>
                <a:gd name="T29" fmla="*/ 0 h 1541"/>
                <a:gd name="T30" fmla="*/ 0 w 1295"/>
                <a:gd name="T31" fmla="*/ 0 h 1541"/>
                <a:gd name="T32" fmla="*/ 0 w 1295"/>
                <a:gd name="T33" fmla="*/ 0 h 1541"/>
                <a:gd name="T34" fmla="*/ 0 w 1295"/>
                <a:gd name="T35" fmla="*/ 0 h 1541"/>
                <a:gd name="T36" fmla="*/ 0 w 1295"/>
                <a:gd name="T37" fmla="*/ 0 h 1541"/>
                <a:gd name="T38" fmla="*/ 0 w 1295"/>
                <a:gd name="T39" fmla="*/ 0 h 1541"/>
                <a:gd name="T40" fmla="*/ 0 w 1295"/>
                <a:gd name="T41" fmla="*/ 0 h 1541"/>
                <a:gd name="T42" fmla="*/ 0 w 1295"/>
                <a:gd name="T43" fmla="*/ 0 h 1541"/>
                <a:gd name="T44" fmla="*/ 0 w 1295"/>
                <a:gd name="T45" fmla="*/ 0 h 1541"/>
                <a:gd name="T46" fmla="*/ 0 w 1295"/>
                <a:gd name="T47" fmla="*/ 0 h 1541"/>
                <a:gd name="T48" fmla="*/ 0 w 1295"/>
                <a:gd name="T49" fmla="*/ 0 h 1541"/>
                <a:gd name="T50" fmla="*/ 0 w 1295"/>
                <a:gd name="T51" fmla="*/ 0 h 1541"/>
                <a:gd name="T52" fmla="*/ 0 w 1295"/>
                <a:gd name="T53" fmla="*/ 0 h 1541"/>
                <a:gd name="T54" fmla="*/ 0 w 1295"/>
                <a:gd name="T55" fmla="*/ 0 h 1541"/>
                <a:gd name="T56" fmla="*/ 0 w 1295"/>
                <a:gd name="T57" fmla="*/ 0 h 1541"/>
                <a:gd name="T58" fmla="*/ 0 w 1295"/>
                <a:gd name="T59" fmla="*/ 0 h 1541"/>
                <a:gd name="T60" fmla="*/ 0 w 1295"/>
                <a:gd name="T61" fmla="*/ 0 h 1541"/>
                <a:gd name="T62" fmla="*/ 0 w 1295"/>
                <a:gd name="T63" fmla="*/ 0 h 1541"/>
                <a:gd name="T64" fmla="*/ 0 w 1295"/>
                <a:gd name="T65" fmla="*/ 0 h 1541"/>
                <a:gd name="T66" fmla="*/ 0 w 1295"/>
                <a:gd name="T67" fmla="*/ 0 h 1541"/>
                <a:gd name="T68" fmla="*/ 0 w 1295"/>
                <a:gd name="T69" fmla="*/ 0 h 15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95"/>
                <a:gd name="T106" fmla="*/ 0 h 1541"/>
                <a:gd name="T107" fmla="*/ 1295 w 1295"/>
                <a:gd name="T108" fmla="*/ 1541 h 15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95" h="1541">
                  <a:moveTo>
                    <a:pt x="0" y="1541"/>
                  </a:moveTo>
                  <a:lnTo>
                    <a:pt x="357" y="797"/>
                  </a:lnTo>
                  <a:lnTo>
                    <a:pt x="407" y="721"/>
                  </a:lnTo>
                  <a:lnTo>
                    <a:pt x="463" y="645"/>
                  </a:lnTo>
                  <a:lnTo>
                    <a:pt x="521" y="572"/>
                  </a:lnTo>
                  <a:lnTo>
                    <a:pt x="580" y="499"/>
                  </a:lnTo>
                  <a:lnTo>
                    <a:pt x="640" y="428"/>
                  </a:lnTo>
                  <a:lnTo>
                    <a:pt x="701" y="359"/>
                  </a:lnTo>
                  <a:lnTo>
                    <a:pt x="764" y="294"/>
                  </a:lnTo>
                  <a:lnTo>
                    <a:pt x="827" y="235"/>
                  </a:lnTo>
                  <a:lnTo>
                    <a:pt x="888" y="179"/>
                  </a:lnTo>
                  <a:lnTo>
                    <a:pt x="951" y="132"/>
                  </a:lnTo>
                  <a:lnTo>
                    <a:pt x="1012" y="88"/>
                  </a:lnTo>
                  <a:lnTo>
                    <a:pt x="1072" y="53"/>
                  </a:lnTo>
                  <a:lnTo>
                    <a:pt x="1131" y="27"/>
                  </a:lnTo>
                  <a:lnTo>
                    <a:pt x="1189" y="11"/>
                  </a:lnTo>
                  <a:lnTo>
                    <a:pt x="1245" y="0"/>
                  </a:lnTo>
                  <a:lnTo>
                    <a:pt x="1295" y="3"/>
                  </a:lnTo>
                  <a:lnTo>
                    <a:pt x="1020" y="863"/>
                  </a:lnTo>
                  <a:lnTo>
                    <a:pt x="957" y="865"/>
                  </a:lnTo>
                  <a:lnTo>
                    <a:pt x="894" y="875"/>
                  </a:lnTo>
                  <a:lnTo>
                    <a:pt x="827" y="893"/>
                  </a:lnTo>
                  <a:lnTo>
                    <a:pt x="759" y="916"/>
                  </a:lnTo>
                  <a:lnTo>
                    <a:pt x="691" y="944"/>
                  </a:lnTo>
                  <a:lnTo>
                    <a:pt x="620" y="979"/>
                  </a:lnTo>
                  <a:lnTo>
                    <a:pt x="551" y="1019"/>
                  </a:lnTo>
                  <a:lnTo>
                    <a:pt x="481" y="1062"/>
                  </a:lnTo>
                  <a:lnTo>
                    <a:pt x="412" y="1113"/>
                  </a:lnTo>
                  <a:lnTo>
                    <a:pt x="347" y="1163"/>
                  </a:lnTo>
                  <a:lnTo>
                    <a:pt x="280" y="1222"/>
                  </a:lnTo>
                  <a:lnTo>
                    <a:pt x="217" y="1280"/>
                  </a:lnTo>
                  <a:lnTo>
                    <a:pt x="159" y="1343"/>
                  </a:lnTo>
                  <a:lnTo>
                    <a:pt x="101" y="1406"/>
                  </a:lnTo>
                  <a:lnTo>
                    <a:pt x="47" y="1472"/>
                  </a:lnTo>
                  <a:lnTo>
                    <a:pt x="0" y="1541"/>
                  </a:lnTo>
                  <a:close/>
                </a:path>
              </a:pathLst>
            </a:custGeom>
            <a:solidFill>
              <a:srgbClr val="3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4" name="Freeform 240"/>
            <p:cNvSpPr>
              <a:spLocks/>
            </p:cNvSpPr>
            <p:nvPr/>
          </p:nvSpPr>
          <p:spPr bwMode="auto">
            <a:xfrm>
              <a:off x="5182" y="2426"/>
              <a:ext cx="87" cy="59"/>
            </a:xfrm>
            <a:custGeom>
              <a:avLst/>
              <a:gdLst>
                <a:gd name="T0" fmla="*/ 0 w 1013"/>
                <a:gd name="T1" fmla="*/ 0 h 676"/>
                <a:gd name="T2" fmla="*/ 0 w 1013"/>
                <a:gd name="T3" fmla="*/ 0 h 676"/>
                <a:gd name="T4" fmla="*/ 0 w 1013"/>
                <a:gd name="T5" fmla="*/ 0 h 676"/>
                <a:gd name="T6" fmla="*/ 0 w 1013"/>
                <a:gd name="T7" fmla="*/ 0 h 676"/>
                <a:gd name="T8" fmla="*/ 0 w 1013"/>
                <a:gd name="T9" fmla="*/ 0 h 676"/>
                <a:gd name="T10" fmla="*/ 0 w 1013"/>
                <a:gd name="T11" fmla="*/ 0 h 676"/>
                <a:gd name="T12" fmla="*/ 0 w 1013"/>
                <a:gd name="T13" fmla="*/ 0 h 676"/>
                <a:gd name="T14" fmla="*/ 0 w 1013"/>
                <a:gd name="T15" fmla="*/ 0 h 676"/>
                <a:gd name="T16" fmla="*/ 0 w 1013"/>
                <a:gd name="T17" fmla="*/ 0 h 676"/>
                <a:gd name="T18" fmla="*/ 0 w 1013"/>
                <a:gd name="T19" fmla="*/ 0 h 676"/>
                <a:gd name="T20" fmla="*/ 0 w 1013"/>
                <a:gd name="T21" fmla="*/ 0 h 676"/>
                <a:gd name="T22" fmla="*/ 0 w 1013"/>
                <a:gd name="T23" fmla="*/ 0 h 676"/>
                <a:gd name="T24" fmla="*/ 0 w 1013"/>
                <a:gd name="T25" fmla="*/ 0 h 676"/>
                <a:gd name="T26" fmla="*/ 0 w 1013"/>
                <a:gd name="T27" fmla="*/ 0 h 676"/>
                <a:gd name="T28" fmla="*/ 0 w 1013"/>
                <a:gd name="T29" fmla="*/ 0 h 676"/>
                <a:gd name="T30" fmla="*/ 0 w 1013"/>
                <a:gd name="T31" fmla="*/ 0 h 676"/>
                <a:gd name="T32" fmla="*/ 0 w 1013"/>
                <a:gd name="T33" fmla="*/ 0 h 676"/>
                <a:gd name="T34" fmla="*/ 0 w 1013"/>
                <a:gd name="T35" fmla="*/ 0 h 676"/>
                <a:gd name="T36" fmla="*/ 0 w 1013"/>
                <a:gd name="T37" fmla="*/ 0 h 6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13"/>
                <a:gd name="T58" fmla="*/ 0 h 676"/>
                <a:gd name="T59" fmla="*/ 1013 w 1013"/>
                <a:gd name="T60" fmla="*/ 676 h 67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13" h="676">
                  <a:moveTo>
                    <a:pt x="0" y="676"/>
                  </a:moveTo>
                  <a:lnTo>
                    <a:pt x="929" y="258"/>
                  </a:lnTo>
                  <a:lnTo>
                    <a:pt x="1013" y="0"/>
                  </a:lnTo>
                  <a:lnTo>
                    <a:pt x="947" y="0"/>
                  </a:lnTo>
                  <a:lnTo>
                    <a:pt x="878" y="13"/>
                  </a:lnTo>
                  <a:lnTo>
                    <a:pt x="805" y="31"/>
                  </a:lnTo>
                  <a:lnTo>
                    <a:pt x="734" y="59"/>
                  </a:lnTo>
                  <a:lnTo>
                    <a:pt x="661" y="91"/>
                  </a:lnTo>
                  <a:lnTo>
                    <a:pt x="588" y="132"/>
                  </a:lnTo>
                  <a:lnTo>
                    <a:pt x="513" y="175"/>
                  </a:lnTo>
                  <a:lnTo>
                    <a:pt x="443" y="225"/>
                  </a:lnTo>
                  <a:lnTo>
                    <a:pt x="372" y="278"/>
                  </a:lnTo>
                  <a:lnTo>
                    <a:pt x="306" y="334"/>
                  </a:lnTo>
                  <a:lnTo>
                    <a:pt x="243" y="389"/>
                  </a:lnTo>
                  <a:lnTo>
                    <a:pt x="183" y="448"/>
                  </a:lnTo>
                  <a:lnTo>
                    <a:pt x="130" y="506"/>
                  </a:lnTo>
                  <a:lnTo>
                    <a:pt x="79" y="565"/>
                  </a:lnTo>
                  <a:lnTo>
                    <a:pt x="35" y="622"/>
                  </a:lnTo>
                  <a:lnTo>
                    <a:pt x="0" y="67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5" name="Freeform 241"/>
            <p:cNvSpPr>
              <a:spLocks/>
            </p:cNvSpPr>
            <p:nvPr/>
          </p:nvSpPr>
          <p:spPr bwMode="auto">
            <a:xfrm>
              <a:off x="5212" y="2283"/>
              <a:ext cx="104" cy="137"/>
            </a:xfrm>
            <a:custGeom>
              <a:avLst/>
              <a:gdLst>
                <a:gd name="T0" fmla="*/ 0 w 1194"/>
                <a:gd name="T1" fmla="*/ 0 h 1584"/>
                <a:gd name="T2" fmla="*/ 0 w 1194"/>
                <a:gd name="T3" fmla="*/ 0 h 1584"/>
                <a:gd name="T4" fmla="*/ 0 w 1194"/>
                <a:gd name="T5" fmla="*/ 0 h 1584"/>
                <a:gd name="T6" fmla="*/ 0 w 1194"/>
                <a:gd name="T7" fmla="*/ 0 h 1584"/>
                <a:gd name="T8" fmla="*/ 0 w 1194"/>
                <a:gd name="T9" fmla="*/ 0 h 1584"/>
                <a:gd name="T10" fmla="*/ 0 w 1194"/>
                <a:gd name="T11" fmla="*/ 0 h 1584"/>
                <a:gd name="T12" fmla="*/ 0 w 1194"/>
                <a:gd name="T13" fmla="*/ 0 h 1584"/>
                <a:gd name="T14" fmla="*/ 0 w 1194"/>
                <a:gd name="T15" fmla="*/ 0 h 1584"/>
                <a:gd name="T16" fmla="*/ 0 w 1194"/>
                <a:gd name="T17" fmla="*/ 0 h 1584"/>
                <a:gd name="T18" fmla="*/ 0 w 1194"/>
                <a:gd name="T19" fmla="*/ 0 h 1584"/>
                <a:gd name="T20" fmla="*/ 0 w 1194"/>
                <a:gd name="T21" fmla="*/ 0 h 1584"/>
                <a:gd name="T22" fmla="*/ 0 w 1194"/>
                <a:gd name="T23" fmla="*/ 0 h 1584"/>
                <a:gd name="T24" fmla="*/ 0 w 1194"/>
                <a:gd name="T25" fmla="*/ 0 h 1584"/>
                <a:gd name="T26" fmla="*/ 0 w 1194"/>
                <a:gd name="T27" fmla="*/ 0 h 1584"/>
                <a:gd name="T28" fmla="*/ 0 w 1194"/>
                <a:gd name="T29" fmla="*/ 0 h 1584"/>
                <a:gd name="T30" fmla="*/ 0 w 1194"/>
                <a:gd name="T31" fmla="*/ 0 h 1584"/>
                <a:gd name="T32" fmla="*/ 0 w 1194"/>
                <a:gd name="T33" fmla="*/ 0 h 1584"/>
                <a:gd name="T34" fmla="*/ 0 w 1194"/>
                <a:gd name="T35" fmla="*/ 0 h 1584"/>
                <a:gd name="T36" fmla="*/ 0 w 1194"/>
                <a:gd name="T37" fmla="*/ 0 h 1584"/>
                <a:gd name="T38" fmla="*/ 0 w 1194"/>
                <a:gd name="T39" fmla="*/ 0 h 1584"/>
                <a:gd name="T40" fmla="*/ 0 w 1194"/>
                <a:gd name="T41" fmla="*/ 0 h 1584"/>
                <a:gd name="T42" fmla="*/ 0 w 1194"/>
                <a:gd name="T43" fmla="*/ 0 h 1584"/>
                <a:gd name="T44" fmla="*/ 0 w 1194"/>
                <a:gd name="T45" fmla="*/ 0 h 1584"/>
                <a:gd name="T46" fmla="*/ 0 w 1194"/>
                <a:gd name="T47" fmla="*/ 0 h 1584"/>
                <a:gd name="T48" fmla="*/ 0 w 1194"/>
                <a:gd name="T49" fmla="*/ 0 h 1584"/>
                <a:gd name="T50" fmla="*/ 0 w 1194"/>
                <a:gd name="T51" fmla="*/ 0 h 1584"/>
                <a:gd name="T52" fmla="*/ 0 w 1194"/>
                <a:gd name="T53" fmla="*/ 0 h 1584"/>
                <a:gd name="T54" fmla="*/ 0 w 1194"/>
                <a:gd name="T55" fmla="*/ 0 h 1584"/>
                <a:gd name="T56" fmla="*/ 0 w 1194"/>
                <a:gd name="T57" fmla="*/ 0 h 1584"/>
                <a:gd name="T58" fmla="*/ 0 w 1194"/>
                <a:gd name="T59" fmla="*/ 0 h 1584"/>
                <a:gd name="T60" fmla="*/ 0 w 1194"/>
                <a:gd name="T61" fmla="*/ 0 h 1584"/>
                <a:gd name="T62" fmla="*/ 0 w 1194"/>
                <a:gd name="T63" fmla="*/ 0 h 1584"/>
                <a:gd name="T64" fmla="*/ 0 w 1194"/>
                <a:gd name="T65" fmla="*/ 0 h 1584"/>
                <a:gd name="T66" fmla="*/ 0 w 1194"/>
                <a:gd name="T67" fmla="*/ 0 h 1584"/>
                <a:gd name="T68" fmla="*/ 0 w 1194"/>
                <a:gd name="T69" fmla="*/ 0 h 15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94"/>
                <a:gd name="T106" fmla="*/ 0 h 1584"/>
                <a:gd name="T107" fmla="*/ 1194 w 1194"/>
                <a:gd name="T108" fmla="*/ 1584 h 15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94" h="1584">
                  <a:moveTo>
                    <a:pt x="0" y="1584"/>
                  </a:moveTo>
                  <a:lnTo>
                    <a:pt x="673" y="157"/>
                  </a:lnTo>
                  <a:lnTo>
                    <a:pt x="695" y="152"/>
                  </a:lnTo>
                  <a:lnTo>
                    <a:pt x="721" y="146"/>
                  </a:lnTo>
                  <a:lnTo>
                    <a:pt x="749" y="142"/>
                  </a:lnTo>
                  <a:lnTo>
                    <a:pt x="780" y="134"/>
                  </a:lnTo>
                  <a:lnTo>
                    <a:pt x="812" y="126"/>
                  </a:lnTo>
                  <a:lnTo>
                    <a:pt x="847" y="116"/>
                  </a:lnTo>
                  <a:lnTo>
                    <a:pt x="883" y="106"/>
                  </a:lnTo>
                  <a:lnTo>
                    <a:pt x="918" y="96"/>
                  </a:lnTo>
                  <a:lnTo>
                    <a:pt x="956" y="84"/>
                  </a:lnTo>
                  <a:lnTo>
                    <a:pt x="994" y="73"/>
                  </a:lnTo>
                  <a:lnTo>
                    <a:pt x="1029" y="61"/>
                  </a:lnTo>
                  <a:lnTo>
                    <a:pt x="1068" y="49"/>
                  </a:lnTo>
                  <a:lnTo>
                    <a:pt x="1100" y="35"/>
                  </a:lnTo>
                  <a:lnTo>
                    <a:pt x="1136" y="25"/>
                  </a:lnTo>
                  <a:lnTo>
                    <a:pt x="1167" y="13"/>
                  </a:lnTo>
                  <a:lnTo>
                    <a:pt x="1194" y="0"/>
                  </a:lnTo>
                  <a:lnTo>
                    <a:pt x="938" y="787"/>
                  </a:lnTo>
                  <a:lnTo>
                    <a:pt x="867" y="800"/>
                  </a:lnTo>
                  <a:lnTo>
                    <a:pt x="796" y="820"/>
                  </a:lnTo>
                  <a:lnTo>
                    <a:pt x="731" y="848"/>
                  </a:lnTo>
                  <a:lnTo>
                    <a:pt x="665" y="885"/>
                  </a:lnTo>
                  <a:lnTo>
                    <a:pt x="602" y="926"/>
                  </a:lnTo>
                  <a:lnTo>
                    <a:pt x="541" y="974"/>
                  </a:lnTo>
                  <a:lnTo>
                    <a:pt x="483" y="1025"/>
                  </a:lnTo>
                  <a:lnTo>
                    <a:pt x="425" y="1081"/>
                  </a:lnTo>
                  <a:lnTo>
                    <a:pt x="369" y="1142"/>
                  </a:lnTo>
                  <a:lnTo>
                    <a:pt x="314" y="1201"/>
                  </a:lnTo>
                  <a:lnTo>
                    <a:pt x="258" y="1265"/>
                  </a:lnTo>
                  <a:lnTo>
                    <a:pt x="205" y="1331"/>
                  </a:lnTo>
                  <a:lnTo>
                    <a:pt x="154" y="1394"/>
                  </a:lnTo>
                  <a:lnTo>
                    <a:pt x="101" y="1460"/>
                  </a:lnTo>
                  <a:lnTo>
                    <a:pt x="50" y="1523"/>
                  </a:lnTo>
                  <a:lnTo>
                    <a:pt x="0" y="158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6" name="Freeform 242"/>
            <p:cNvSpPr>
              <a:spLocks/>
            </p:cNvSpPr>
            <p:nvPr/>
          </p:nvSpPr>
          <p:spPr bwMode="auto">
            <a:xfrm>
              <a:off x="5181" y="2484"/>
              <a:ext cx="2" cy="1"/>
            </a:xfrm>
            <a:custGeom>
              <a:avLst/>
              <a:gdLst>
                <a:gd name="T0" fmla="*/ 0 w 25"/>
                <a:gd name="T1" fmla="*/ 0 h 18"/>
                <a:gd name="T2" fmla="*/ 0 w 25"/>
                <a:gd name="T3" fmla="*/ 0 h 18"/>
                <a:gd name="T4" fmla="*/ 0 w 25"/>
                <a:gd name="T5" fmla="*/ 0 h 18"/>
                <a:gd name="T6" fmla="*/ 0 w 25"/>
                <a:gd name="T7" fmla="*/ 0 h 18"/>
                <a:gd name="T8" fmla="*/ 0 w 25"/>
                <a:gd name="T9" fmla="*/ 0 h 18"/>
                <a:gd name="T10" fmla="*/ 0 w 25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8"/>
                <a:gd name="T20" fmla="*/ 25 w 25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8">
                  <a:moveTo>
                    <a:pt x="0" y="0"/>
                  </a:moveTo>
                  <a:lnTo>
                    <a:pt x="0" y="11"/>
                  </a:lnTo>
                  <a:lnTo>
                    <a:pt x="10" y="16"/>
                  </a:lnTo>
                  <a:lnTo>
                    <a:pt x="17" y="18"/>
                  </a:lnTo>
                  <a:lnTo>
                    <a:pt x="2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7" name="Freeform 243"/>
            <p:cNvSpPr>
              <a:spLocks/>
            </p:cNvSpPr>
            <p:nvPr/>
          </p:nvSpPr>
          <p:spPr bwMode="auto">
            <a:xfrm>
              <a:off x="5181" y="2295"/>
              <a:ext cx="90" cy="190"/>
            </a:xfrm>
            <a:custGeom>
              <a:avLst/>
              <a:gdLst>
                <a:gd name="T0" fmla="*/ 0 w 1045"/>
                <a:gd name="T1" fmla="*/ 0 h 2189"/>
                <a:gd name="T2" fmla="*/ 0 w 1045"/>
                <a:gd name="T3" fmla="*/ 0 h 2189"/>
                <a:gd name="T4" fmla="*/ 0 w 1045"/>
                <a:gd name="T5" fmla="*/ 0 h 2189"/>
                <a:gd name="T6" fmla="*/ 0 w 1045"/>
                <a:gd name="T7" fmla="*/ 0 h 2189"/>
                <a:gd name="T8" fmla="*/ 0 w 1045"/>
                <a:gd name="T9" fmla="*/ 0 h 2189"/>
                <a:gd name="T10" fmla="*/ 0 w 1045"/>
                <a:gd name="T11" fmla="*/ 0 h 2189"/>
                <a:gd name="T12" fmla="*/ 0 w 1045"/>
                <a:gd name="T13" fmla="*/ 0 h 2189"/>
                <a:gd name="T14" fmla="*/ 0 w 1045"/>
                <a:gd name="T15" fmla="*/ 0 h 2189"/>
                <a:gd name="T16" fmla="*/ 0 w 1045"/>
                <a:gd name="T17" fmla="*/ 0 h 2189"/>
                <a:gd name="T18" fmla="*/ 0 w 1045"/>
                <a:gd name="T19" fmla="*/ 0 h 2189"/>
                <a:gd name="T20" fmla="*/ 0 w 1045"/>
                <a:gd name="T21" fmla="*/ 0 h 2189"/>
                <a:gd name="T22" fmla="*/ 0 w 1045"/>
                <a:gd name="T23" fmla="*/ 0 h 2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5"/>
                <a:gd name="T37" fmla="*/ 0 h 2189"/>
                <a:gd name="T38" fmla="*/ 1045 w 1045"/>
                <a:gd name="T39" fmla="*/ 2189 h 2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5" h="2189">
                  <a:moveTo>
                    <a:pt x="1030" y="0"/>
                  </a:moveTo>
                  <a:lnTo>
                    <a:pt x="1019" y="8"/>
                  </a:lnTo>
                  <a:lnTo>
                    <a:pt x="0" y="2178"/>
                  </a:lnTo>
                  <a:lnTo>
                    <a:pt x="25" y="2189"/>
                  </a:lnTo>
                  <a:lnTo>
                    <a:pt x="1045" y="18"/>
                  </a:lnTo>
                  <a:lnTo>
                    <a:pt x="1035" y="26"/>
                  </a:lnTo>
                  <a:lnTo>
                    <a:pt x="1045" y="18"/>
                  </a:lnTo>
                  <a:lnTo>
                    <a:pt x="1045" y="8"/>
                  </a:lnTo>
                  <a:lnTo>
                    <a:pt x="1037" y="0"/>
                  </a:lnTo>
                  <a:lnTo>
                    <a:pt x="1027" y="0"/>
                  </a:lnTo>
                  <a:lnTo>
                    <a:pt x="1019" y="8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8" name="Freeform 244"/>
            <p:cNvSpPr>
              <a:spLocks/>
            </p:cNvSpPr>
            <p:nvPr/>
          </p:nvSpPr>
          <p:spPr bwMode="auto">
            <a:xfrm>
              <a:off x="5270" y="2281"/>
              <a:ext cx="47" cy="16"/>
            </a:xfrm>
            <a:custGeom>
              <a:avLst/>
              <a:gdLst>
                <a:gd name="T0" fmla="*/ 0 w 541"/>
                <a:gd name="T1" fmla="*/ 0 h 190"/>
                <a:gd name="T2" fmla="*/ 0 w 541"/>
                <a:gd name="T3" fmla="*/ 0 h 190"/>
                <a:gd name="T4" fmla="*/ 0 w 541"/>
                <a:gd name="T5" fmla="*/ 0 h 190"/>
                <a:gd name="T6" fmla="*/ 0 w 541"/>
                <a:gd name="T7" fmla="*/ 0 h 190"/>
                <a:gd name="T8" fmla="*/ 0 w 541"/>
                <a:gd name="T9" fmla="*/ 0 h 190"/>
                <a:gd name="T10" fmla="*/ 0 w 541"/>
                <a:gd name="T11" fmla="*/ 0 h 190"/>
                <a:gd name="T12" fmla="*/ 0 w 541"/>
                <a:gd name="T13" fmla="*/ 0 h 190"/>
                <a:gd name="T14" fmla="*/ 0 w 541"/>
                <a:gd name="T15" fmla="*/ 0 h 190"/>
                <a:gd name="T16" fmla="*/ 0 w 541"/>
                <a:gd name="T17" fmla="*/ 0 h 190"/>
                <a:gd name="T18" fmla="*/ 0 w 541"/>
                <a:gd name="T19" fmla="*/ 0 h 190"/>
                <a:gd name="T20" fmla="*/ 0 w 541"/>
                <a:gd name="T21" fmla="*/ 0 h 190"/>
                <a:gd name="T22" fmla="*/ 0 w 541"/>
                <a:gd name="T23" fmla="*/ 0 h 190"/>
                <a:gd name="T24" fmla="*/ 0 w 541"/>
                <a:gd name="T25" fmla="*/ 0 h 190"/>
                <a:gd name="T26" fmla="*/ 0 w 541"/>
                <a:gd name="T27" fmla="*/ 0 h 190"/>
                <a:gd name="T28" fmla="*/ 0 w 541"/>
                <a:gd name="T29" fmla="*/ 0 h 190"/>
                <a:gd name="T30" fmla="*/ 0 w 541"/>
                <a:gd name="T31" fmla="*/ 0 h 190"/>
                <a:gd name="T32" fmla="*/ 0 w 541"/>
                <a:gd name="T33" fmla="*/ 0 h 190"/>
                <a:gd name="T34" fmla="*/ 0 w 541"/>
                <a:gd name="T35" fmla="*/ 0 h 190"/>
                <a:gd name="T36" fmla="*/ 0 w 541"/>
                <a:gd name="T37" fmla="*/ 0 h 190"/>
                <a:gd name="T38" fmla="*/ 0 w 541"/>
                <a:gd name="T39" fmla="*/ 0 h 190"/>
                <a:gd name="T40" fmla="*/ 0 w 541"/>
                <a:gd name="T41" fmla="*/ 0 h 190"/>
                <a:gd name="T42" fmla="*/ 0 w 541"/>
                <a:gd name="T43" fmla="*/ 0 h 190"/>
                <a:gd name="T44" fmla="*/ 0 w 541"/>
                <a:gd name="T45" fmla="*/ 0 h 190"/>
                <a:gd name="T46" fmla="*/ 0 w 541"/>
                <a:gd name="T47" fmla="*/ 0 h 190"/>
                <a:gd name="T48" fmla="*/ 0 w 541"/>
                <a:gd name="T49" fmla="*/ 0 h 190"/>
                <a:gd name="T50" fmla="*/ 0 w 541"/>
                <a:gd name="T51" fmla="*/ 0 h 190"/>
                <a:gd name="T52" fmla="*/ 0 w 541"/>
                <a:gd name="T53" fmla="*/ 0 h 190"/>
                <a:gd name="T54" fmla="*/ 0 w 541"/>
                <a:gd name="T55" fmla="*/ 0 h 190"/>
                <a:gd name="T56" fmla="*/ 0 w 541"/>
                <a:gd name="T57" fmla="*/ 0 h 190"/>
                <a:gd name="T58" fmla="*/ 0 w 541"/>
                <a:gd name="T59" fmla="*/ 0 h 190"/>
                <a:gd name="T60" fmla="*/ 0 w 541"/>
                <a:gd name="T61" fmla="*/ 0 h 190"/>
                <a:gd name="T62" fmla="*/ 0 w 541"/>
                <a:gd name="T63" fmla="*/ 0 h 190"/>
                <a:gd name="T64" fmla="*/ 0 w 541"/>
                <a:gd name="T65" fmla="*/ 0 h 190"/>
                <a:gd name="T66" fmla="*/ 0 w 541"/>
                <a:gd name="T67" fmla="*/ 0 h 190"/>
                <a:gd name="T68" fmla="*/ 0 w 541"/>
                <a:gd name="T69" fmla="*/ 0 h 19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41"/>
                <a:gd name="T106" fmla="*/ 0 h 190"/>
                <a:gd name="T107" fmla="*/ 541 w 541"/>
                <a:gd name="T108" fmla="*/ 190 h 19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41" h="190">
                  <a:moveTo>
                    <a:pt x="531" y="0"/>
                  </a:moveTo>
                  <a:lnTo>
                    <a:pt x="500" y="12"/>
                  </a:lnTo>
                  <a:lnTo>
                    <a:pt x="470" y="28"/>
                  </a:lnTo>
                  <a:lnTo>
                    <a:pt x="437" y="41"/>
                  </a:lnTo>
                  <a:lnTo>
                    <a:pt x="407" y="51"/>
                  </a:lnTo>
                  <a:lnTo>
                    <a:pt x="374" y="63"/>
                  </a:lnTo>
                  <a:lnTo>
                    <a:pt x="344" y="75"/>
                  </a:lnTo>
                  <a:lnTo>
                    <a:pt x="313" y="86"/>
                  </a:lnTo>
                  <a:lnTo>
                    <a:pt x="281" y="96"/>
                  </a:lnTo>
                  <a:lnTo>
                    <a:pt x="248" y="106"/>
                  </a:lnTo>
                  <a:lnTo>
                    <a:pt x="212" y="116"/>
                  </a:lnTo>
                  <a:lnTo>
                    <a:pt x="180" y="126"/>
                  </a:lnTo>
                  <a:lnTo>
                    <a:pt x="144" y="134"/>
                  </a:lnTo>
                  <a:lnTo>
                    <a:pt x="109" y="142"/>
                  </a:lnTo>
                  <a:lnTo>
                    <a:pt x="73" y="150"/>
                  </a:lnTo>
                  <a:lnTo>
                    <a:pt x="38" y="156"/>
                  </a:lnTo>
                  <a:lnTo>
                    <a:pt x="0" y="164"/>
                  </a:lnTo>
                  <a:lnTo>
                    <a:pt x="5" y="190"/>
                  </a:lnTo>
                  <a:lnTo>
                    <a:pt x="42" y="182"/>
                  </a:lnTo>
                  <a:lnTo>
                    <a:pt x="78" y="174"/>
                  </a:lnTo>
                  <a:lnTo>
                    <a:pt x="113" y="166"/>
                  </a:lnTo>
                  <a:lnTo>
                    <a:pt x="149" y="160"/>
                  </a:lnTo>
                  <a:lnTo>
                    <a:pt x="184" y="152"/>
                  </a:lnTo>
                  <a:lnTo>
                    <a:pt x="218" y="142"/>
                  </a:lnTo>
                  <a:lnTo>
                    <a:pt x="253" y="132"/>
                  </a:lnTo>
                  <a:lnTo>
                    <a:pt x="285" y="122"/>
                  </a:lnTo>
                  <a:lnTo>
                    <a:pt x="319" y="111"/>
                  </a:lnTo>
                  <a:lnTo>
                    <a:pt x="354" y="101"/>
                  </a:lnTo>
                  <a:lnTo>
                    <a:pt x="384" y="89"/>
                  </a:lnTo>
                  <a:lnTo>
                    <a:pt x="417" y="75"/>
                  </a:lnTo>
                  <a:lnTo>
                    <a:pt x="447" y="65"/>
                  </a:lnTo>
                  <a:lnTo>
                    <a:pt x="480" y="53"/>
                  </a:lnTo>
                  <a:lnTo>
                    <a:pt x="510" y="38"/>
                  </a:lnTo>
                  <a:lnTo>
                    <a:pt x="541" y="25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59" name="Freeform 245"/>
            <p:cNvSpPr>
              <a:spLocks/>
            </p:cNvSpPr>
            <p:nvPr/>
          </p:nvSpPr>
          <p:spPr bwMode="auto">
            <a:xfrm>
              <a:off x="5270" y="2295"/>
              <a:ext cx="1" cy="2"/>
            </a:xfrm>
            <a:custGeom>
              <a:avLst/>
              <a:gdLst>
                <a:gd name="T0" fmla="*/ 0 w 18"/>
                <a:gd name="T1" fmla="*/ 0 h 26"/>
                <a:gd name="T2" fmla="*/ 0 w 18"/>
                <a:gd name="T3" fmla="*/ 0 h 26"/>
                <a:gd name="T4" fmla="*/ 0 w 18"/>
                <a:gd name="T5" fmla="*/ 0 h 26"/>
                <a:gd name="T6" fmla="*/ 0 w 18"/>
                <a:gd name="T7" fmla="*/ 0 h 26"/>
                <a:gd name="T8" fmla="*/ 0 w 18"/>
                <a:gd name="T9" fmla="*/ 0 h 26"/>
                <a:gd name="T10" fmla="*/ 0 w 18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6"/>
                <a:gd name="T20" fmla="*/ 18 w 18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6">
                  <a:moveTo>
                    <a:pt x="10" y="26"/>
                  </a:moveTo>
                  <a:lnTo>
                    <a:pt x="18" y="18"/>
                  </a:lnTo>
                  <a:lnTo>
                    <a:pt x="18" y="8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0" name="Freeform 246"/>
            <p:cNvSpPr>
              <a:spLocks/>
            </p:cNvSpPr>
            <p:nvPr/>
          </p:nvSpPr>
          <p:spPr bwMode="auto">
            <a:xfrm>
              <a:off x="5178" y="2451"/>
              <a:ext cx="84" cy="40"/>
            </a:xfrm>
            <a:custGeom>
              <a:avLst/>
              <a:gdLst>
                <a:gd name="T0" fmla="*/ 0 w 965"/>
                <a:gd name="T1" fmla="*/ 0 h 463"/>
                <a:gd name="T2" fmla="*/ 0 w 965"/>
                <a:gd name="T3" fmla="*/ 0 h 463"/>
                <a:gd name="T4" fmla="*/ 0 w 965"/>
                <a:gd name="T5" fmla="*/ 0 h 463"/>
                <a:gd name="T6" fmla="*/ 0 w 965"/>
                <a:gd name="T7" fmla="*/ 0 h 463"/>
                <a:gd name="T8" fmla="*/ 0 w 965"/>
                <a:gd name="T9" fmla="*/ 0 h 463"/>
                <a:gd name="T10" fmla="*/ 0 w 965"/>
                <a:gd name="T11" fmla="*/ 0 h 463"/>
                <a:gd name="T12" fmla="*/ 0 w 965"/>
                <a:gd name="T13" fmla="*/ 0 h 463"/>
                <a:gd name="T14" fmla="*/ 0 w 965"/>
                <a:gd name="T15" fmla="*/ 0 h 463"/>
                <a:gd name="T16" fmla="*/ 0 w 965"/>
                <a:gd name="T17" fmla="*/ 0 h 463"/>
                <a:gd name="T18" fmla="*/ 0 w 965"/>
                <a:gd name="T19" fmla="*/ 0 h 463"/>
                <a:gd name="T20" fmla="*/ 0 w 965"/>
                <a:gd name="T21" fmla="*/ 0 h 463"/>
                <a:gd name="T22" fmla="*/ 0 w 965"/>
                <a:gd name="T23" fmla="*/ 0 h 463"/>
                <a:gd name="T24" fmla="*/ 0 w 965"/>
                <a:gd name="T25" fmla="*/ 0 h 463"/>
                <a:gd name="T26" fmla="*/ 0 w 965"/>
                <a:gd name="T27" fmla="*/ 0 h 463"/>
                <a:gd name="T28" fmla="*/ 0 w 965"/>
                <a:gd name="T29" fmla="*/ 0 h 463"/>
                <a:gd name="T30" fmla="*/ 0 w 965"/>
                <a:gd name="T31" fmla="*/ 0 h 463"/>
                <a:gd name="T32" fmla="*/ 0 w 965"/>
                <a:gd name="T33" fmla="*/ 0 h 463"/>
                <a:gd name="T34" fmla="*/ 0 w 965"/>
                <a:gd name="T35" fmla="*/ 0 h 463"/>
                <a:gd name="T36" fmla="*/ 0 w 965"/>
                <a:gd name="T37" fmla="*/ 0 h 4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5"/>
                <a:gd name="T58" fmla="*/ 0 h 463"/>
                <a:gd name="T59" fmla="*/ 965 w 965"/>
                <a:gd name="T60" fmla="*/ 463 h 4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5" h="463">
                  <a:moveTo>
                    <a:pt x="965" y="0"/>
                  </a:moveTo>
                  <a:lnTo>
                    <a:pt x="735" y="463"/>
                  </a:lnTo>
                  <a:lnTo>
                    <a:pt x="0" y="431"/>
                  </a:lnTo>
                  <a:lnTo>
                    <a:pt x="67" y="410"/>
                  </a:lnTo>
                  <a:lnTo>
                    <a:pt x="130" y="390"/>
                  </a:lnTo>
                  <a:lnTo>
                    <a:pt x="193" y="370"/>
                  </a:lnTo>
                  <a:lnTo>
                    <a:pt x="256" y="346"/>
                  </a:lnTo>
                  <a:lnTo>
                    <a:pt x="320" y="321"/>
                  </a:lnTo>
                  <a:lnTo>
                    <a:pt x="383" y="299"/>
                  </a:lnTo>
                  <a:lnTo>
                    <a:pt x="444" y="271"/>
                  </a:lnTo>
                  <a:lnTo>
                    <a:pt x="504" y="245"/>
                  </a:lnTo>
                  <a:lnTo>
                    <a:pt x="563" y="218"/>
                  </a:lnTo>
                  <a:lnTo>
                    <a:pt x="624" y="188"/>
                  </a:lnTo>
                  <a:lnTo>
                    <a:pt x="681" y="160"/>
                  </a:lnTo>
                  <a:lnTo>
                    <a:pt x="740" y="129"/>
                  </a:lnTo>
                  <a:lnTo>
                    <a:pt x="798" y="97"/>
                  </a:lnTo>
                  <a:lnTo>
                    <a:pt x="853" y="66"/>
                  </a:lnTo>
                  <a:lnTo>
                    <a:pt x="909" y="3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61" name="Freeform 247"/>
            <p:cNvSpPr>
              <a:spLocks/>
            </p:cNvSpPr>
            <p:nvPr/>
          </p:nvSpPr>
          <p:spPr bwMode="auto">
            <a:xfrm>
              <a:off x="4454" y="2572"/>
              <a:ext cx="156" cy="58"/>
            </a:xfrm>
            <a:custGeom>
              <a:avLst/>
              <a:gdLst>
                <a:gd name="T0" fmla="*/ 0 w 1807"/>
                <a:gd name="T1" fmla="*/ 0 h 673"/>
                <a:gd name="T2" fmla="*/ 0 w 1807"/>
                <a:gd name="T3" fmla="*/ 0 h 673"/>
                <a:gd name="T4" fmla="*/ 0 w 1807"/>
                <a:gd name="T5" fmla="*/ 0 h 673"/>
                <a:gd name="T6" fmla="*/ 0 w 1807"/>
                <a:gd name="T7" fmla="*/ 0 h 673"/>
                <a:gd name="T8" fmla="*/ 0 w 1807"/>
                <a:gd name="T9" fmla="*/ 0 h 673"/>
                <a:gd name="T10" fmla="*/ 0 w 1807"/>
                <a:gd name="T11" fmla="*/ 0 h 673"/>
                <a:gd name="T12" fmla="*/ 0 w 1807"/>
                <a:gd name="T13" fmla="*/ 0 h 673"/>
                <a:gd name="T14" fmla="*/ 0 w 1807"/>
                <a:gd name="T15" fmla="*/ 0 h 673"/>
                <a:gd name="T16" fmla="*/ 0 w 1807"/>
                <a:gd name="T17" fmla="*/ 0 h 673"/>
                <a:gd name="T18" fmla="*/ 0 w 1807"/>
                <a:gd name="T19" fmla="*/ 0 h 673"/>
                <a:gd name="T20" fmla="*/ 0 w 1807"/>
                <a:gd name="T21" fmla="*/ 0 h 673"/>
                <a:gd name="T22" fmla="*/ 0 w 1807"/>
                <a:gd name="T23" fmla="*/ 0 h 673"/>
                <a:gd name="T24" fmla="*/ 0 w 1807"/>
                <a:gd name="T25" fmla="*/ 0 h 673"/>
                <a:gd name="T26" fmla="*/ 0 w 1807"/>
                <a:gd name="T27" fmla="*/ 0 h 673"/>
                <a:gd name="T28" fmla="*/ 0 w 1807"/>
                <a:gd name="T29" fmla="*/ 0 h 673"/>
                <a:gd name="T30" fmla="*/ 0 w 1807"/>
                <a:gd name="T31" fmla="*/ 0 h 673"/>
                <a:gd name="T32" fmla="*/ 0 w 1807"/>
                <a:gd name="T33" fmla="*/ 0 h 673"/>
                <a:gd name="T34" fmla="*/ 0 w 1807"/>
                <a:gd name="T35" fmla="*/ 0 h 673"/>
                <a:gd name="T36" fmla="*/ 0 w 1807"/>
                <a:gd name="T37" fmla="*/ 0 h 673"/>
                <a:gd name="T38" fmla="*/ 0 w 1807"/>
                <a:gd name="T39" fmla="*/ 0 h 673"/>
                <a:gd name="T40" fmla="*/ 0 w 1807"/>
                <a:gd name="T41" fmla="*/ 0 h 673"/>
                <a:gd name="T42" fmla="*/ 0 w 1807"/>
                <a:gd name="T43" fmla="*/ 0 h 673"/>
                <a:gd name="T44" fmla="*/ 0 w 1807"/>
                <a:gd name="T45" fmla="*/ 0 h 673"/>
                <a:gd name="T46" fmla="*/ 0 w 1807"/>
                <a:gd name="T47" fmla="*/ 0 h 673"/>
                <a:gd name="T48" fmla="*/ 0 w 1807"/>
                <a:gd name="T49" fmla="*/ 0 h 673"/>
                <a:gd name="T50" fmla="*/ 0 w 1807"/>
                <a:gd name="T51" fmla="*/ 0 h 673"/>
                <a:gd name="T52" fmla="*/ 0 w 1807"/>
                <a:gd name="T53" fmla="*/ 0 h 673"/>
                <a:gd name="T54" fmla="*/ 0 w 1807"/>
                <a:gd name="T55" fmla="*/ 0 h 673"/>
                <a:gd name="T56" fmla="*/ 0 w 1807"/>
                <a:gd name="T57" fmla="*/ 0 h 673"/>
                <a:gd name="T58" fmla="*/ 0 w 1807"/>
                <a:gd name="T59" fmla="*/ 0 h 673"/>
                <a:gd name="T60" fmla="*/ 0 w 1807"/>
                <a:gd name="T61" fmla="*/ 0 h 673"/>
                <a:gd name="T62" fmla="*/ 0 w 1807"/>
                <a:gd name="T63" fmla="*/ 0 h 6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7"/>
                <a:gd name="T97" fmla="*/ 0 h 673"/>
                <a:gd name="T98" fmla="*/ 1807 w 1807"/>
                <a:gd name="T99" fmla="*/ 673 h 6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7" h="673">
                  <a:moveTo>
                    <a:pt x="904" y="0"/>
                  </a:moveTo>
                  <a:lnTo>
                    <a:pt x="995" y="3"/>
                  </a:lnTo>
                  <a:lnTo>
                    <a:pt x="1086" y="7"/>
                  </a:lnTo>
                  <a:lnTo>
                    <a:pt x="1172" y="15"/>
                  </a:lnTo>
                  <a:lnTo>
                    <a:pt x="1256" y="27"/>
                  </a:lnTo>
                  <a:lnTo>
                    <a:pt x="1334" y="41"/>
                  </a:lnTo>
                  <a:lnTo>
                    <a:pt x="1410" y="58"/>
                  </a:lnTo>
                  <a:lnTo>
                    <a:pt x="1478" y="78"/>
                  </a:lnTo>
                  <a:lnTo>
                    <a:pt x="1541" y="98"/>
                  </a:lnTo>
                  <a:lnTo>
                    <a:pt x="1600" y="124"/>
                  </a:lnTo>
                  <a:lnTo>
                    <a:pt x="1653" y="149"/>
                  </a:lnTo>
                  <a:lnTo>
                    <a:pt x="1699" y="177"/>
                  </a:lnTo>
                  <a:lnTo>
                    <a:pt x="1736" y="205"/>
                  </a:lnTo>
                  <a:lnTo>
                    <a:pt x="1766" y="238"/>
                  </a:lnTo>
                  <a:lnTo>
                    <a:pt x="1790" y="268"/>
                  </a:lnTo>
                  <a:lnTo>
                    <a:pt x="1802" y="301"/>
                  </a:lnTo>
                  <a:lnTo>
                    <a:pt x="1807" y="337"/>
                  </a:lnTo>
                  <a:lnTo>
                    <a:pt x="1802" y="371"/>
                  </a:lnTo>
                  <a:lnTo>
                    <a:pt x="1790" y="404"/>
                  </a:lnTo>
                  <a:lnTo>
                    <a:pt x="1766" y="434"/>
                  </a:lnTo>
                  <a:lnTo>
                    <a:pt x="1736" y="468"/>
                  </a:lnTo>
                  <a:lnTo>
                    <a:pt x="1699" y="495"/>
                  </a:lnTo>
                  <a:lnTo>
                    <a:pt x="1653" y="523"/>
                  </a:lnTo>
                  <a:lnTo>
                    <a:pt x="1600" y="549"/>
                  </a:lnTo>
                  <a:lnTo>
                    <a:pt x="1541" y="574"/>
                  </a:lnTo>
                  <a:lnTo>
                    <a:pt x="1478" y="594"/>
                  </a:lnTo>
                  <a:lnTo>
                    <a:pt x="1410" y="614"/>
                  </a:lnTo>
                  <a:lnTo>
                    <a:pt x="1334" y="632"/>
                  </a:lnTo>
                  <a:lnTo>
                    <a:pt x="1256" y="645"/>
                  </a:lnTo>
                  <a:lnTo>
                    <a:pt x="1172" y="657"/>
                  </a:lnTo>
                  <a:lnTo>
                    <a:pt x="1086" y="665"/>
                  </a:lnTo>
                  <a:lnTo>
                    <a:pt x="995" y="671"/>
                  </a:lnTo>
                  <a:lnTo>
                    <a:pt x="904" y="673"/>
                  </a:lnTo>
                  <a:lnTo>
                    <a:pt x="812" y="671"/>
                  </a:lnTo>
                  <a:lnTo>
                    <a:pt x="721" y="665"/>
                  </a:lnTo>
                  <a:lnTo>
                    <a:pt x="636" y="657"/>
                  </a:lnTo>
                  <a:lnTo>
                    <a:pt x="552" y="645"/>
                  </a:lnTo>
                  <a:lnTo>
                    <a:pt x="474" y="632"/>
                  </a:lnTo>
                  <a:lnTo>
                    <a:pt x="397" y="614"/>
                  </a:lnTo>
                  <a:lnTo>
                    <a:pt x="330" y="594"/>
                  </a:lnTo>
                  <a:lnTo>
                    <a:pt x="266" y="574"/>
                  </a:lnTo>
                  <a:lnTo>
                    <a:pt x="208" y="549"/>
                  </a:lnTo>
                  <a:lnTo>
                    <a:pt x="154" y="523"/>
                  </a:lnTo>
                  <a:lnTo>
                    <a:pt x="109" y="495"/>
                  </a:lnTo>
                  <a:lnTo>
                    <a:pt x="71" y="468"/>
                  </a:lnTo>
                  <a:lnTo>
                    <a:pt x="41" y="434"/>
                  </a:lnTo>
                  <a:lnTo>
                    <a:pt x="18" y="404"/>
                  </a:lnTo>
                  <a:lnTo>
                    <a:pt x="6" y="371"/>
                  </a:lnTo>
                  <a:lnTo>
                    <a:pt x="0" y="337"/>
                  </a:lnTo>
                  <a:lnTo>
                    <a:pt x="6" y="301"/>
                  </a:lnTo>
                  <a:lnTo>
                    <a:pt x="18" y="268"/>
                  </a:lnTo>
                  <a:lnTo>
                    <a:pt x="41" y="238"/>
                  </a:lnTo>
                  <a:lnTo>
                    <a:pt x="71" y="205"/>
                  </a:lnTo>
                  <a:lnTo>
                    <a:pt x="109" y="177"/>
                  </a:lnTo>
                  <a:lnTo>
                    <a:pt x="154" y="149"/>
                  </a:lnTo>
                  <a:lnTo>
                    <a:pt x="208" y="124"/>
                  </a:lnTo>
                  <a:lnTo>
                    <a:pt x="266" y="98"/>
                  </a:lnTo>
                  <a:lnTo>
                    <a:pt x="330" y="78"/>
                  </a:lnTo>
                  <a:lnTo>
                    <a:pt x="397" y="58"/>
                  </a:lnTo>
                  <a:lnTo>
                    <a:pt x="474" y="41"/>
                  </a:lnTo>
                  <a:lnTo>
                    <a:pt x="552" y="27"/>
                  </a:lnTo>
                  <a:lnTo>
                    <a:pt x="636" y="15"/>
                  </a:lnTo>
                  <a:lnTo>
                    <a:pt x="721" y="7"/>
                  </a:lnTo>
                  <a:lnTo>
                    <a:pt x="812" y="3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62" name="Freeform 248"/>
            <p:cNvSpPr>
              <a:spLocks/>
            </p:cNvSpPr>
            <p:nvPr/>
          </p:nvSpPr>
          <p:spPr bwMode="auto">
            <a:xfrm>
              <a:off x="4533" y="2587"/>
              <a:ext cx="0" cy="1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0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3"/>
                  </a:move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3" name="Freeform 249"/>
            <p:cNvSpPr>
              <a:spLocks/>
            </p:cNvSpPr>
            <p:nvPr/>
          </p:nvSpPr>
          <p:spPr bwMode="auto">
            <a:xfrm>
              <a:off x="4532" y="2586"/>
              <a:ext cx="242" cy="382"/>
            </a:xfrm>
            <a:custGeom>
              <a:avLst/>
              <a:gdLst>
                <a:gd name="T0" fmla="*/ 0 w 2794"/>
                <a:gd name="T1" fmla="*/ 0 h 4404"/>
                <a:gd name="T2" fmla="*/ 0 w 2794"/>
                <a:gd name="T3" fmla="*/ 0 h 4404"/>
                <a:gd name="T4" fmla="*/ 0 w 2794"/>
                <a:gd name="T5" fmla="*/ 0 h 4404"/>
                <a:gd name="T6" fmla="*/ 0 w 2794"/>
                <a:gd name="T7" fmla="*/ 0 h 4404"/>
                <a:gd name="T8" fmla="*/ 0 w 2794"/>
                <a:gd name="T9" fmla="*/ 0 h 4404"/>
                <a:gd name="T10" fmla="*/ 0 w 2794"/>
                <a:gd name="T11" fmla="*/ 0 h 4404"/>
                <a:gd name="T12" fmla="*/ 0 w 2794"/>
                <a:gd name="T13" fmla="*/ 0 h 4404"/>
                <a:gd name="T14" fmla="*/ 0 w 2794"/>
                <a:gd name="T15" fmla="*/ 0 h 4404"/>
                <a:gd name="T16" fmla="*/ 0 w 2794"/>
                <a:gd name="T17" fmla="*/ 0 h 4404"/>
                <a:gd name="T18" fmla="*/ 0 w 2794"/>
                <a:gd name="T19" fmla="*/ 0 h 4404"/>
                <a:gd name="T20" fmla="*/ 0 w 2794"/>
                <a:gd name="T21" fmla="*/ 0 h 4404"/>
                <a:gd name="T22" fmla="*/ 0 w 2794"/>
                <a:gd name="T23" fmla="*/ 0 h 44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94"/>
                <a:gd name="T37" fmla="*/ 0 h 4404"/>
                <a:gd name="T38" fmla="*/ 2794 w 2794"/>
                <a:gd name="T39" fmla="*/ 4404 h 44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94" h="4404">
                  <a:moveTo>
                    <a:pt x="2779" y="4378"/>
                  </a:moveTo>
                  <a:lnTo>
                    <a:pt x="2791" y="4384"/>
                  </a:lnTo>
                  <a:lnTo>
                    <a:pt x="20" y="0"/>
                  </a:lnTo>
                  <a:lnTo>
                    <a:pt x="0" y="15"/>
                  </a:lnTo>
                  <a:lnTo>
                    <a:pt x="2771" y="4398"/>
                  </a:lnTo>
                  <a:lnTo>
                    <a:pt x="2783" y="4404"/>
                  </a:lnTo>
                  <a:lnTo>
                    <a:pt x="2771" y="4398"/>
                  </a:lnTo>
                  <a:lnTo>
                    <a:pt x="2781" y="4404"/>
                  </a:lnTo>
                  <a:lnTo>
                    <a:pt x="2789" y="4402"/>
                  </a:lnTo>
                  <a:lnTo>
                    <a:pt x="2794" y="4394"/>
                  </a:lnTo>
                  <a:lnTo>
                    <a:pt x="2791" y="4384"/>
                  </a:lnTo>
                  <a:lnTo>
                    <a:pt x="2779" y="4378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4" name="Freeform 250"/>
            <p:cNvSpPr>
              <a:spLocks/>
            </p:cNvSpPr>
            <p:nvPr/>
          </p:nvSpPr>
          <p:spPr bwMode="auto">
            <a:xfrm>
              <a:off x="4453" y="2555"/>
              <a:ext cx="157" cy="59"/>
            </a:xfrm>
            <a:custGeom>
              <a:avLst/>
              <a:gdLst>
                <a:gd name="T0" fmla="*/ 0 w 1807"/>
                <a:gd name="T1" fmla="*/ 0 h 673"/>
                <a:gd name="T2" fmla="*/ 0 w 1807"/>
                <a:gd name="T3" fmla="*/ 0 h 673"/>
                <a:gd name="T4" fmla="*/ 0 w 1807"/>
                <a:gd name="T5" fmla="*/ 0 h 673"/>
                <a:gd name="T6" fmla="*/ 0 w 1807"/>
                <a:gd name="T7" fmla="*/ 0 h 673"/>
                <a:gd name="T8" fmla="*/ 0 w 1807"/>
                <a:gd name="T9" fmla="*/ 0 h 673"/>
                <a:gd name="T10" fmla="*/ 0 w 1807"/>
                <a:gd name="T11" fmla="*/ 0 h 673"/>
                <a:gd name="T12" fmla="*/ 0 w 1807"/>
                <a:gd name="T13" fmla="*/ 0 h 673"/>
                <a:gd name="T14" fmla="*/ 0 w 1807"/>
                <a:gd name="T15" fmla="*/ 0 h 673"/>
                <a:gd name="T16" fmla="*/ 0 w 1807"/>
                <a:gd name="T17" fmla="*/ 0 h 673"/>
                <a:gd name="T18" fmla="*/ 0 w 1807"/>
                <a:gd name="T19" fmla="*/ 0 h 673"/>
                <a:gd name="T20" fmla="*/ 0 w 1807"/>
                <a:gd name="T21" fmla="*/ 0 h 673"/>
                <a:gd name="T22" fmla="*/ 0 w 1807"/>
                <a:gd name="T23" fmla="*/ 0 h 673"/>
                <a:gd name="T24" fmla="*/ 0 w 1807"/>
                <a:gd name="T25" fmla="*/ 0 h 673"/>
                <a:gd name="T26" fmla="*/ 0 w 1807"/>
                <a:gd name="T27" fmla="*/ 0 h 673"/>
                <a:gd name="T28" fmla="*/ 0 w 1807"/>
                <a:gd name="T29" fmla="*/ 0 h 673"/>
                <a:gd name="T30" fmla="*/ 0 w 1807"/>
                <a:gd name="T31" fmla="*/ 0 h 673"/>
                <a:gd name="T32" fmla="*/ 0 w 1807"/>
                <a:gd name="T33" fmla="*/ 0 h 673"/>
                <a:gd name="T34" fmla="*/ 0 w 1807"/>
                <a:gd name="T35" fmla="*/ 0 h 673"/>
                <a:gd name="T36" fmla="*/ 0 w 1807"/>
                <a:gd name="T37" fmla="*/ 0 h 673"/>
                <a:gd name="T38" fmla="*/ 0 w 1807"/>
                <a:gd name="T39" fmla="*/ 0 h 673"/>
                <a:gd name="T40" fmla="*/ 0 w 1807"/>
                <a:gd name="T41" fmla="*/ 0 h 673"/>
                <a:gd name="T42" fmla="*/ 0 w 1807"/>
                <a:gd name="T43" fmla="*/ 0 h 673"/>
                <a:gd name="T44" fmla="*/ 0 w 1807"/>
                <a:gd name="T45" fmla="*/ 0 h 673"/>
                <a:gd name="T46" fmla="*/ 0 w 1807"/>
                <a:gd name="T47" fmla="*/ 0 h 673"/>
                <a:gd name="T48" fmla="*/ 0 w 1807"/>
                <a:gd name="T49" fmla="*/ 0 h 673"/>
                <a:gd name="T50" fmla="*/ 0 w 1807"/>
                <a:gd name="T51" fmla="*/ 0 h 673"/>
                <a:gd name="T52" fmla="*/ 0 w 1807"/>
                <a:gd name="T53" fmla="*/ 0 h 673"/>
                <a:gd name="T54" fmla="*/ 0 w 1807"/>
                <a:gd name="T55" fmla="*/ 0 h 673"/>
                <a:gd name="T56" fmla="*/ 0 w 1807"/>
                <a:gd name="T57" fmla="*/ 0 h 673"/>
                <a:gd name="T58" fmla="*/ 0 w 1807"/>
                <a:gd name="T59" fmla="*/ 0 h 673"/>
                <a:gd name="T60" fmla="*/ 0 w 1807"/>
                <a:gd name="T61" fmla="*/ 0 h 673"/>
                <a:gd name="T62" fmla="*/ 0 w 1807"/>
                <a:gd name="T63" fmla="*/ 0 h 6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7"/>
                <a:gd name="T97" fmla="*/ 0 h 673"/>
                <a:gd name="T98" fmla="*/ 1807 w 1807"/>
                <a:gd name="T99" fmla="*/ 673 h 6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7" h="673">
                  <a:moveTo>
                    <a:pt x="904" y="0"/>
                  </a:moveTo>
                  <a:lnTo>
                    <a:pt x="995" y="2"/>
                  </a:lnTo>
                  <a:lnTo>
                    <a:pt x="1086" y="7"/>
                  </a:lnTo>
                  <a:lnTo>
                    <a:pt x="1172" y="15"/>
                  </a:lnTo>
                  <a:lnTo>
                    <a:pt x="1255" y="27"/>
                  </a:lnTo>
                  <a:lnTo>
                    <a:pt x="1334" y="41"/>
                  </a:lnTo>
                  <a:lnTo>
                    <a:pt x="1409" y="57"/>
                  </a:lnTo>
                  <a:lnTo>
                    <a:pt x="1478" y="78"/>
                  </a:lnTo>
                  <a:lnTo>
                    <a:pt x="1541" y="98"/>
                  </a:lnTo>
                  <a:lnTo>
                    <a:pt x="1599" y="124"/>
                  </a:lnTo>
                  <a:lnTo>
                    <a:pt x="1652" y="148"/>
                  </a:lnTo>
                  <a:lnTo>
                    <a:pt x="1698" y="177"/>
                  </a:lnTo>
                  <a:lnTo>
                    <a:pt x="1736" y="205"/>
                  </a:lnTo>
                  <a:lnTo>
                    <a:pt x="1767" y="237"/>
                  </a:lnTo>
                  <a:lnTo>
                    <a:pt x="1789" y="268"/>
                  </a:lnTo>
                  <a:lnTo>
                    <a:pt x="1802" y="300"/>
                  </a:lnTo>
                  <a:lnTo>
                    <a:pt x="1807" y="336"/>
                  </a:lnTo>
                  <a:lnTo>
                    <a:pt x="1802" y="371"/>
                  </a:lnTo>
                  <a:lnTo>
                    <a:pt x="1789" y="405"/>
                  </a:lnTo>
                  <a:lnTo>
                    <a:pt x="1767" y="435"/>
                  </a:lnTo>
                  <a:lnTo>
                    <a:pt x="1736" y="468"/>
                  </a:lnTo>
                  <a:lnTo>
                    <a:pt x="1698" y="495"/>
                  </a:lnTo>
                  <a:lnTo>
                    <a:pt x="1652" y="523"/>
                  </a:lnTo>
                  <a:lnTo>
                    <a:pt x="1599" y="549"/>
                  </a:lnTo>
                  <a:lnTo>
                    <a:pt x="1541" y="574"/>
                  </a:lnTo>
                  <a:lnTo>
                    <a:pt x="1478" y="594"/>
                  </a:lnTo>
                  <a:lnTo>
                    <a:pt x="1409" y="614"/>
                  </a:lnTo>
                  <a:lnTo>
                    <a:pt x="1334" y="632"/>
                  </a:lnTo>
                  <a:lnTo>
                    <a:pt x="1255" y="644"/>
                  </a:lnTo>
                  <a:lnTo>
                    <a:pt x="1172" y="657"/>
                  </a:lnTo>
                  <a:lnTo>
                    <a:pt x="1086" y="665"/>
                  </a:lnTo>
                  <a:lnTo>
                    <a:pt x="995" y="670"/>
                  </a:lnTo>
                  <a:lnTo>
                    <a:pt x="904" y="673"/>
                  </a:lnTo>
                  <a:lnTo>
                    <a:pt x="813" y="670"/>
                  </a:lnTo>
                  <a:lnTo>
                    <a:pt x="721" y="665"/>
                  </a:lnTo>
                  <a:lnTo>
                    <a:pt x="635" y="657"/>
                  </a:lnTo>
                  <a:lnTo>
                    <a:pt x="552" y="644"/>
                  </a:lnTo>
                  <a:lnTo>
                    <a:pt x="473" y="632"/>
                  </a:lnTo>
                  <a:lnTo>
                    <a:pt x="397" y="614"/>
                  </a:lnTo>
                  <a:lnTo>
                    <a:pt x="329" y="594"/>
                  </a:lnTo>
                  <a:lnTo>
                    <a:pt x="266" y="574"/>
                  </a:lnTo>
                  <a:lnTo>
                    <a:pt x="207" y="549"/>
                  </a:lnTo>
                  <a:lnTo>
                    <a:pt x="154" y="523"/>
                  </a:lnTo>
                  <a:lnTo>
                    <a:pt x="108" y="495"/>
                  </a:lnTo>
                  <a:lnTo>
                    <a:pt x="70" y="468"/>
                  </a:lnTo>
                  <a:lnTo>
                    <a:pt x="40" y="435"/>
                  </a:lnTo>
                  <a:lnTo>
                    <a:pt x="17" y="405"/>
                  </a:lnTo>
                  <a:lnTo>
                    <a:pt x="5" y="371"/>
                  </a:lnTo>
                  <a:lnTo>
                    <a:pt x="0" y="336"/>
                  </a:lnTo>
                  <a:lnTo>
                    <a:pt x="5" y="300"/>
                  </a:lnTo>
                  <a:lnTo>
                    <a:pt x="17" y="268"/>
                  </a:lnTo>
                  <a:lnTo>
                    <a:pt x="40" y="237"/>
                  </a:lnTo>
                  <a:lnTo>
                    <a:pt x="70" y="205"/>
                  </a:lnTo>
                  <a:lnTo>
                    <a:pt x="108" y="177"/>
                  </a:lnTo>
                  <a:lnTo>
                    <a:pt x="154" y="148"/>
                  </a:lnTo>
                  <a:lnTo>
                    <a:pt x="207" y="124"/>
                  </a:lnTo>
                  <a:lnTo>
                    <a:pt x="266" y="98"/>
                  </a:lnTo>
                  <a:lnTo>
                    <a:pt x="329" y="78"/>
                  </a:lnTo>
                  <a:lnTo>
                    <a:pt x="397" y="57"/>
                  </a:lnTo>
                  <a:lnTo>
                    <a:pt x="473" y="41"/>
                  </a:lnTo>
                  <a:lnTo>
                    <a:pt x="552" y="27"/>
                  </a:lnTo>
                  <a:lnTo>
                    <a:pt x="635" y="15"/>
                  </a:lnTo>
                  <a:lnTo>
                    <a:pt x="721" y="7"/>
                  </a:lnTo>
                  <a:lnTo>
                    <a:pt x="813" y="2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C5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5" name="Freeform 251"/>
            <p:cNvSpPr>
              <a:spLocks/>
            </p:cNvSpPr>
            <p:nvPr/>
          </p:nvSpPr>
          <p:spPr bwMode="auto">
            <a:xfrm>
              <a:off x="4531" y="2555"/>
              <a:ext cx="80" cy="29"/>
            </a:xfrm>
            <a:custGeom>
              <a:avLst/>
              <a:gdLst>
                <a:gd name="T0" fmla="*/ 0 w 916"/>
                <a:gd name="T1" fmla="*/ 0 h 349"/>
                <a:gd name="T2" fmla="*/ 0 w 916"/>
                <a:gd name="T3" fmla="*/ 0 h 349"/>
                <a:gd name="T4" fmla="*/ 0 w 916"/>
                <a:gd name="T5" fmla="*/ 0 h 349"/>
                <a:gd name="T6" fmla="*/ 0 w 916"/>
                <a:gd name="T7" fmla="*/ 0 h 349"/>
                <a:gd name="T8" fmla="*/ 0 w 916"/>
                <a:gd name="T9" fmla="*/ 0 h 349"/>
                <a:gd name="T10" fmla="*/ 0 w 916"/>
                <a:gd name="T11" fmla="*/ 0 h 349"/>
                <a:gd name="T12" fmla="*/ 0 w 916"/>
                <a:gd name="T13" fmla="*/ 0 h 349"/>
                <a:gd name="T14" fmla="*/ 0 w 916"/>
                <a:gd name="T15" fmla="*/ 0 h 349"/>
                <a:gd name="T16" fmla="*/ 0 w 916"/>
                <a:gd name="T17" fmla="*/ 0 h 349"/>
                <a:gd name="T18" fmla="*/ 0 w 916"/>
                <a:gd name="T19" fmla="*/ 0 h 349"/>
                <a:gd name="T20" fmla="*/ 0 w 916"/>
                <a:gd name="T21" fmla="*/ 0 h 349"/>
                <a:gd name="T22" fmla="*/ 0 w 916"/>
                <a:gd name="T23" fmla="*/ 0 h 349"/>
                <a:gd name="T24" fmla="*/ 0 w 916"/>
                <a:gd name="T25" fmla="*/ 0 h 349"/>
                <a:gd name="T26" fmla="*/ 0 w 916"/>
                <a:gd name="T27" fmla="*/ 0 h 349"/>
                <a:gd name="T28" fmla="*/ 0 w 916"/>
                <a:gd name="T29" fmla="*/ 0 h 349"/>
                <a:gd name="T30" fmla="*/ 0 w 916"/>
                <a:gd name="T31" fmla="*/ 0 h 349"/>
                <a:gd name="T32" fmla="*/ 0 w 916"/>
                <a:gd name="T33" fmla="*/ 0 h 349"/>
                <a:gd name="T34" fmla="*/ 0 w 916"/>
                <a:gd name="T35" fmla="*/ 0 h 349"/>
                <a:gd name="T36" fmla="*/ 0 w 916"/>
                <a:gd name="T37" fmla="*/ 0 h 349"/>
                <a:gd name="T38" fmla="*/ 0 w 916"/>
                <a:gd name="T39" fmla="*/ 0 h 349"/>
                <a:gd name="T40" fmla="*/ 0 w 916"/>
                <a:gd name="T41" fmla="*/ 0 h 349"/>
                <a:gd name="T42" fmla="*/ 0 w 916"/>
                <a:gd name="T43" fmla="*/ 0 h 349"/>
                <a:gd name="T44" fmla="*/ 0 w 916"/>
                <a:gd name="T45" fmla="*/ 0 h 349"/>
                <a:gd name="T46" fmla="*/ 0 w 916"/>
                <a:gd name="T47" fmla="*/ 0 h 349"/>
                <a:gd name="T48" fmla="*/ 0 w 916"/>
                <a:gd name="T49" fmla="*/ 0 h 349"/>
                <a:gd name="T50" fmla="*/ 0 w 916"/>
                <a:gd name="T51" fmla="*/ 0 h 349"/>
                <a:gd name="T52" fmla="*/ 0 w 916"/>
                <a:gd name="T53" fmla="*/ 0 h 349"/>
                <a:gd name="T54" fmla="*/ 0 w 916"/>
                <a:gd name="T55" fmla="*/ 0 h 349"/>
                <a:gd name="T56" fmla="*/ 0 w 916"/>
                <a:gd name="T57" fmla="*/ 0 h 349"/>
                <a:gd name="T58" fmla="*/ 0 w 916"/>
                <a:gd name="T59" fmla="*/ 0 h 349"/>
                <a:gd name="T60" fmla="*/ 0 w 916"/>
                <a:gd name="T61" fmla="*/ 0 h 349"/>
                <a:gd name="T62" fmla="*/ 0 w 916"/>
                <a:gd name="T63" fmla="*/ 0 h 349"/>
                <a:gd name="T64" fmla="*/ 0 w 916"/>
                <a:gd name="T65" fmla="*/ 0 h 349"/>
                <a:gd name="T66" fmla="*/ 0 w 916"/>
                <a:gd name="T67" fmla="*/ 0 h 349"/>
                <a:gd name="T68" fmla="*/ 0 w 916"/>
                <a:gd name="T69" fmla="*/ 0 h 349"/>
                <a:gd name="T70" fmla="*/ 0 w 916"/>
                <a:gd name="T71" fmla="*/ 0 h 349"/>
                <a:gd name="T72" fmla="*/ 0 w 916"/>
                <a:gd name="T73" fmla="*/ 0 h 3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6"/>
                <a:gd name="T112" fmla="*/ 0 h 349"/>
                <a:gd name="T113" fmla="*/ 916 w 916"/>
                <a:gd name="T114" fmla="*/ 349 h 3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6" h="349">
                  <a:moveTo>
                    <a:pt x="916" y="349"/>
                  </a:moveTo>
                  <a:lnTo>
                    <a:pt x="916" y="349"/>
                  </a:lnTo>
                  <a:lnTo>
                    <a:pt x="910" y="311"/>
                  </a:lnTo>
                  <a:lnTo>
                    <a:pt x="895" y="273"/>
                  </a:lnTo>
                  <a:lnTo>
                    <a:pt x="873" y="242"/>
                  </a:lnTo>
                  <a:lnTo>
                    <a:pt x="839" y="208"/>
                  </a:lnTo>
                  <a:lnTo>
                    <a:pt x="802" y="179"/>
                  </a:lnTo>
                  <a:lnTo>
                    <a:pt x="754" y="149"/>
                  </a:lnTo>
                  <a:lnTo>
                    <a:pt x="701" y="124"/>
                  </a:lnTo>
                  <a:lnTo>
                    <a:pt x="642" y="99"/>
                  </a:lnTo>
                  <a:lnTo>
                    <a:pt x="579" y="78"/>
                  </a:lnTo>
                  <a:lnTo>
                    <a:pt x="508" y="58"/>
                  </a:lnTo>
                  <a:lnTo>
                    <a:pt x="432" y="40"/>
                  </a:lnTo>
                  <a:lnTo>
                    <a:pt x="353" y="28"/>
                  </a:lnTo>
                  <a:lnTo>
                    <a:pt x="270" y="15"/>
                  </a:lnTo>
                  <a:lnTo>
                    <a:pt x="182" y="7"/>
                  </a:lnTo>
                  <a:lnTo>
                    <a:pt x="91" y="3"/>
                  </a:lnTo>
                  <a:lnTo>
                    <a:pt x="0" y="0"/>
                  </a:lnTo>
                  <a:lnTo>
                    <a:pt x="0" y="25"/>
                  </a:lnTo>
                  <a:lnTo>
                    <a:pt x="91" y="28"/>
                  </a:lnTo>
                  <a:lnTo>
                    <a:pt x="182" y="33"/>
                  </a:lnTo>
                  <a:lnTo>
                    <a:pt x="265" y="40"/>
                  </a:lnTo>
                  <a:lnTo>
                    <a:pt x="349" y="54"/>
                  </a:lnTo>
                  <a:lnTo>
                    <a:pt x="427" y="66"/>
                  </a:lnTo>
                  <a:lnTo>
                    <a:pt x="503" y="84"/>
                  </a:lnTo>
                  <a:lnTo>
                    <a:pt x="569" y="104"/>
                  </a:lnTo>
                  <a:lnTo>
                    <a:pt x="632" y="124"/>
                  </a:lnTo>
                  <a:lnTo>
                    <a:pt x="691" y="149"/>
                  </a:lnTo>
                  <a:lnTo>
                    <a:pt x="743" y="175"/>
                  </a:lnTo>
                  <a:lnTo>
                    <a:pt x="786" y="200"/>
                  </a:lnTo>
                  <a:lnTo>
                    <a:pt x="824" y="228"/>
                  </a:lnTo>
                  <a:lnTo>
                    <a:pt x="853" y="258"/>
                  </a:lnTo>
                  <a:lnTo>
                    <a:pt x="875" y="289"/>
                  </a:lnTo>
                  <a:lnTo>
                    <a:pt x="885" y="317"/>
                  </a:lnTo>
                  <a:lnTo>
                    <a:pt x="890" y="349"/>
                  </a:lnTo>
                  <a:lnTo>
                    <a:pt x="916" y="3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6" name="Freeform 252"/>
            <p:cNvSpPr>
              <a:spLocks/>
            </p:cNvSpPr>
            <p:nvPr/>
          </p:nvSpPr>
          <p:spPr bwMode="auto">
            <a:xfrm>
              <a:off x="4531" y="2584"/>
              <a:ext cx="80" cy="31"/>
            </a:xfrm>
            <a:custGeom>
              <a:avLst/>
              <a:gdLst>
                <a:gd name="T0" fmla="*/ 0 w 916"/>
                <a:gd name="T1" fmla="*/ 0 h 349"/>
                <a:gd name="T2" fmla="*/ 0 w 916"/>
                <a:gd name="T3" fmla="*/ 0 h 349"/>
                <a:gd name="T4" fmla="*/ 0 w 916"/>
                <a:gd name="T5" fmla="*/ 0 h 349"/>
                <a:gd name="T6" fmla="*/ 0 w 916"/>
                <a:gd name="T7" fmla="*/ 0 h 349"/>
                <a:gd name="T8" fmla="*/ 0 w 916"/>
                <a:gd name="T9" fmla="*/ 0 h 349"/>
                <a:gd name="T10" fmla="*/ 0 w 916"/>
                <a:gd name="T11" fmla="*/ 0 h 349"/>
                <a:gd name="T12" fmla="*/ 0 w 916"/>
                <a:gd name="T13" fmla="*/ 0 h 349"/>
                <a:gd name="T14" fmla="*/ 0 w 916"/>
                <a:gd name="T15" fmla="*/ 0 h 349"/>
                <a:gd name="T16" fmla="*/ 0 w 916"/>
                <a:gd name="T17" fmla="*/ 0 h 349"/>
                <a:gd name="T18" fmla="*/ 0 w 916"/>
                <a:gd name="T19" fmla="*/ 0 h 349"/>
                <a:gd name="T20" fmla="*/ 0 w 916"/>
                <a:gd name="T21" fmla="*/ 0 h 349"/>
                <a:gd name="T22" fmla="*/ 0 w 916"/>
                <a:gd name="T23" fmla="*/ 0 h 349"/>
                <a:gd name="T24" fmla="*/ 0 w 916"/>
                <a:gd name="T25" fmla="*/ 0 h 349"/>
                <a:gd name="T26" fmla="*/ 0 w 916"/>
                <a:gd name="T27" fmla="*/ 0 h 349"/>
                <a:gd name="T28" fmla="*/ 0 w 916"/>
                <a:gd name="T29" fmla="*/ 0 h 349"/>
                <a:gd name="T30" fmla="*/ 0 w 916"/>
                <a:gd name="T31" fmla="*/ 0 h 349"/>
                <a:gd name="T32" fmla="*/ 0 w 916"/>
                <a:gd name="T33" fmla="*/ 0 h 349"/>
                <a:gd name="T34" fmla="*/ 0 w 916"/>
                <a:gd name="T35" fmla="*/ 0 h 349"/>
                <a:gd name="T36" fmla="*/ 0 w 916"/>
                <a:gd name="T37" fmla="*/ 0 h 349"/>
                <a:gd name="T38" fmla="*/ 0 w 916"/>
                <a:gd name="T39" fmla="*/ 0 h 349"/>
                <a:gd name="T40" fmla="*/ 0 w 916"/>
                <a:gd name="T41" fmla="*/ 0 h 349"/>
                <a:gd name="T42" fmla="*/ 0 w 916"/>
                <a:gd name="T43" fmla="*/ 0 h 349"/>
                <a:gd name="T44" fmla="*/ 0 w 916"/>
                <a:gd name="T45" fmla="*/ 0 h 349"/>
                <a:gd name="T46" fmla="*/ 0 w 916"/>
                <a:gd name="T47" fmla="*/ 0 h 349"/>
                <a:gd name="T48" fmla="*/ 0 w 916"/>
                <a:gd name="T49" fmla="*/ 0 h 349"/>
                <a:gd name="T50" fmla="*/ 0 w 916"/>
                <a:gd name="T51" fmla="*/ 0 h 349"/>
                <a:gd name="T52" fmla="*/ 0 w 916"/>
                <a:gd name="T53" fmla="*/ 0 h 349"/>
                <a:gd name="T54" fmla="*/ 0 w 916"/>
                <a:gd name="T55" fmla="*/ 0 h 349"/>
                <a:gd name="T56" fmla="*/ 0 w 916"/>
                <a:gd name="T57" fmla="*/ 0 h 349"/>
                <a:gd name="T58" fmla="*/ 0 w 916"/>
                <a:gd name="T59" fmla="*/ 0 h 349"/>
                <a:gd name="T60" fmla="*/ 0 w 916"/>
                <a:gd name="T61" fmla="*/ 0 h 349"/>
                <a:gd name="T62" fmla="*/ 0 w 916"/>
                <a:gd name="T63" fmla="*/ 0 h 349"/>
                <a:gd name="T64" fmla="*/ 0 w 916"/>
                <a:gd name="T65" fmla="*/ 0 h 349"/>
                <a:gd name="T66" fmla="*/ 0 w 916"/>
                <a:gd name="T67" fmla="*/ 0 h 349"/>
                <a:gd name="T68" fmla="*/ 0 w 916"/>
                <a:gd name="T69" fmla="*/ 0 h 349"/>
                <a:gd name="T70" fmla="*/ 0 w 916"/>
                <a:gd name="T71" fmla="*/ 0 h 349"/>
                <a:gd name="T72" fmla="*/ 0 w 916"/>
                <a:gd name="T73" fmla="*/ 0 h 3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6"/>
                <a:gd name="T112" fmla="*/ 0 h 349"/>
                <a:gd name="T113" fmla="*/ 916 w 916"/>
                <a:gd name="T114" fmla="*/ 349 h 3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6" h="349">
                  <a:moveTo>
                    <a:pt x="0" y="349"/>
                  </a:moveTo>
                  <a:lnTo>
                    <a:pt x="0" y="349"/>
                  </a:lnTo>
                  <a:lnTo>
                    <a:pt x="91" y="347"/>
                  </a:lnTo>
                  <a:lnTo>
                    <a:pt x="182" y="341"/>
                  </a:lnTo>
                  <a:lnTo>
                    <a:pt x="270" y="334"/>
                  </a:lnTo>
                  <a:lnTo>
                    <a:pt x="353" y="321"/>
                  </a:lnTo>
                  <a:lnTo>
                    <a:pt x="432" y="308"/>
                  </a:lnTo>
                  <a:lnTo>
                    <a:pt x="508" y="290"/>
                  </a:lnTo>
                  <a:lnTo>
                    <a:pt x="579" y="270"/>
                  </a:lnTo>
                  <a:lnTo>
                    <a:pt x="642" y="250"/>
                  </a:lnTo>
                  <a:lnTo>
                    <a:pt x="701" y="225"/>
                  </a:lnTo>
                  <a:lnTo>
                    <a:pt x="754" y="199"/>
                  </a:lnTo>
                  <a:lnTo>
                    <a:pt x="802" y="169"/>
                  </a:lnTo>
                  <a:lnTo>
                    <a:pt x="839" y="142"/>
                  </a:lnTo>
                  <a:lnTo>
                    <a:pt x="873" y="106"/>
                  </a:lnTo>
                  <a:lnTo>
                    <a:pt x="895" y="76"/>
                  </a:lnTo>
                  <a:lnTo>
                    <a:pt x="910" y="39"/>
                  </a:lnTo>
                  <a:lnTo>
                    <a:pt x="916" y="0"/>
                  </a:lnTo>
                  <a:lnTo>
                    <a:pt x="890" y="0"/>
                  </a:lnTo>
                  <a:lnTo>
                    <a:pt x="885" y="33"/>
                  </a:lnTo>
                  <a:lnTo>
                    <a:pt x="875" y="61"/>
                  </a:lnTo>
                  <a:lnTo>
                    <a:pt x="853" y="91"/>
                  </a:lnTo>
                  <a:lnTo>
                    <a:pt x="824" y="122"/>
                  </a:lnTo>
                  <a:lnTo>
                    <a:pt x="786" y="149"/>
                  </a:lnTo>
                  <a:lnTo>
                    <a:pt x="743" y="175"/>
                  </a:lnTo>
                  <a:lnTo>
                    <a:pt x="691" y="199"/>
                  </a:lnTo>
                  <a:lnTo>
                    <a:pt x="632" y="225"/>
                  </a:lnTo>
                  <a:lnTo>
                    <a:pt x="569" y="245"/>
                  </a:lnTo>
                  <a:lnTo>
                    <a:pt x="503" y="266"/>
                  </a:lnTo>
                  <a:lnTo>
                    <a:pt x="427" y="284"/>
                  </a:lnTo>
                  <a:lnTo>
                    <a:pt x="349" y="296"/>
                  </a:lnTo>
                  <a:lnTo>
                    <a:pt x="265" y="308"/>
                  </a:lnTo>
                  <a:lnTo>
                    <a:pt x="182" y="316"/>
                  </a:lnTo>
                  <a:lnTo>
                    <a:pt x="91" y="321"/>
                  </a:lnTo>
                  <a:lnTo>
                    <a:pt x="0" y="324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7" name="Freeform 253"/>
            <p:cNvSpPr>
              <a:spLocks/>
            </p:cNvSpPr>
            <p:nvPr/>
          </p:nvSpPr>
          <p:spPr bwMode="auto">
            <a:xfrm>
              <a:off x="4452" y="2584"/>
              <a:ext cx="79" cy="31"/>
            </a:xfrm>
            <a:custGeom>
              <a:avLst/>
              <a:gdLst>
                <a:gd name="T0" fmla="*/ 0 w 917"/>
                <a:gd name="T1" fmla="*/ 0 h 349"/>
                <a:gd name="T2" fmla="*/ 0 w 917"/>
                <a:gd name="T3" fmla="*/ 0 h 349"/>
                <a:gd name="T4" fmla="*/ 0 w 917"/>
                <a:gd name="T5" fmla="*/ 0 h 349"/>
                <a:gd name="T6" fmla="*/ 0 w 917"/>
                <a:gd name="T7" fmla="*/ 0 h 349"/>
                <a:gd name="T8" fmla="*/ 0 w 917"/>
                <a:gd name="T9" fmla="*/ 0 h 349"/>
                <a:gd name="T10" fmla="*/ 0 w 917"/>
                <a:gd name="T11" fmla="*/ 0 h 349"/>
                <a:gd name="T12" fmla="*/ 0 w 917"/>
                <a:gd name="T13" fmla="*/ 0 h 349"/>
                <a:gd name="T14" fmla="*/ 0 w 917"/>
                <a:gd name="T15" fmla="*/ 0 h 349"/>
                <a:gd name="T16" fmla="*/ 0 w 917"/>
                <a:gd name="T17" fmla="*/ 0 h 349"/>
                <a:gd name="T18" fmla="*/ 0 w 917"/>
                <a:gd name="T19" fmla="*/ 0 h 349"/>
                <a:gd name="T20" fmla="*/ 0 w 917"/>
                <a:gd name="T21" fmla="*/ 0 h 349"/>
                <a:gd name="T22" fmla="*/ 0 w 917"/>
                <a:gd name="T23" fmla="*/ 0 h 349"/>
                <a:gd name="T24" fmla="*/ 0 w 917"/>
                <a:gd name="T25" fmla="*/ 0 h 349"/>
                <a:gd name="T26" fmla="*/ 0 w 917"/>
                <a:gd name="T27" fmla="*/ 0 h 349"/>
                <a:gd name="T28" fmla="*/ 0 w 917"/>
                <a:gd name="T29" fmla="*/ 0 h 349"/>
                <a:gd name="T30" fmla="*/ 0 w 917"/>
                <a:gd name="T31" fmla="*/ 0 h 349"/>
                <a:gd name="T32" fmla="*/ 0 w 917"/>
                <a:gd name="T33" fmla="*/ 0 h 349"/>
                <a:gd name="T34" fmla="*/ 0 w 917"/>
                <a:gd name="T35" fmla="*/ 0 h 349"/>
                <a:gd name="T36" fmla="*/ 0 w 917"/>
                <a:gd name="T37" fmla="*/ 0 h 349"/>
                <a:gd name="T38" fmla="*/ 0 w 917"/>
                <a:gd name="T39" fmla="*/ 0 h 349"/>
                <a:gd name="T40" fmla="*/ 0 w 917"/>
                <a:gd name="T41" fmla="*/ 0 h 349"/>
                <a:gd name="T42" fmla="*/ 0 w 917"/>
                <a:gd name="T43" fmla="*/ 0 h 349"/>
                <a:gd name="T44" fmla="*/ 0 w 917"/>
                <a:gd name="T45" fmla="*/ 0 h 349"/>
                <a:gd name="T46" fmla="*/ 0 w 917"/>
                <a:gd name="T47" fmla="*/ 0 h 349"/>
                <a:gd name="T48" fmla="*/ 0 w 917"/>
                <a:gd name="T49" fmla="*/ 0 h 349"/>
                <a:gd name="T50" fmla="*/ 0 w 917"/>
                <a:gd name="T51" fmla="*/ 0 h 349"/>
                <a:gd name="T52" fmla="*/ 0 w 917"/>
                <a:gd name="T53" fmla="*/ 0 h 349"/>
                <a:gd name="T54" fmla="*/ 0 w 917"/>
                <a:gd name="T55" fmla="*/ 0 h 349"/>
                <a:gd name="T56" fmla="*/ 0 w 917"/>
                <a:gd name="T57" fmla="*/ 0 h 349"/>
                <a:gd name="T58" fmla="*/ 0 w 917"/>
                <a:gd name="T59" fmla="*/ 0 h 349"/>
                <a:gd name="T60" fmla="*/ 0 w 917"/>
                <a:gd name="T61" fmla="*/ 0 h 349"/>
                <a:gd name="T62" fmla="*/ 0 w 917"/>
                <a:gd name="T63" fmla="*/ 0 h 349"/>
                <a:gd name="T64" fmla="*/ 0 w 917"/>
                <a:gd name="T65" fmla="*/ 0 h 349"/>
                <a:gd name="T66" fmla="*/ 0 w 917"/>
                <a:gd name="T67" fmla="*/ 0 h 349"/>
                <a:gd name="T68" fmla="*/ 0 w 917"/>
                <a:gd name="T69" fmla="*/ 0 h 349"/>
                <a:gd name="T70" fmla="*/ 0 w 917"/>
                <a:gd name="T71" fmla="*/ 0 h 349"/>
                <a:gd name="T72" fmla="*/ 0 w 917"/>
                <a:gd name="T73" fmla="*/ 0 h 3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7"/>
                <a:gd name="T112" fmla="*/ 0 h 349"/>
                <a:gd name="T113" fmla="*/ 917 w 917"/>
                <a:gd name="T114" fmla="*/ 349 h 3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7" h="349">
                  <a:moveTo>
                    <a:pt x="0" y="0"/>
                  </a:moveTo>
                  <a:lnTo>
                    <a:pt x="0" y="0"/>
                  </a:lnTo>
                  <a:lnTo>
                    <a:pt x="5" y="39"/>
                  </a:lnTo>
                  <a:lnTo>
                    <a:pt x="20" y="76"/>
                  </a:lnTo>
                  <a:lnTo>
                    <a:pt x="43" y="106"/>
                  </a:lnTo>
                  <a:lnTo>
                    <a:pt x="76" y="142"/>
                  </a:lnTo>
                  <a:lnTo>
                    <a:pt x="113" y="169"/>
                  </a:lnTo>
                  <a:lnTo>
                    <a:pt x="162" y="199"/>
                  </a:lnTo>
                  <a:lnTo>
                    <a:pt x="215" y="225"/>
                  </a:lnTo>
                  <a:lnTo>
                    <a:pt x="273" y="250"/>
                  </a:lnTo>
                  <a:lnTo>
                    <a:pt x="336" y="270"/>
                  </a:lnTo>
                  <a:lnTo>
                    <a:pt x="407" y="290"/>
                  </a:lnTo>
                  <a:lnTo>
                    <a:pt x="484" y="308"/>
                  </a:lnTo>
                  <a:lnTo>
                    <a:pt x="562" y="321"/>
                  </a:lnTo>
                  <a:lnTo>
                    <a:pt x="646" y="334"/>
                  </a:lnTo>
                  <a:lnTo>
                    <a:pt x="734" y="341"/>
                  </a:lnTo>
                  <a:lnTo>
                    <a:pt x="826" y="347"/>
                  </a:lnTo>
                  <a:lnTo>
                    <a:pt x="917" y="349"/>
                  </a:lnTo>
                  <a:lnTo>
                    <a:pt x="917" y="324"/>
                  </a:lnTo>
                  <a:lnTo>
                    <a:pt x="826" y="321"/>
                  </a:lnTo>
                  <a:lnTo>
                    <a:pt x="734" y="316"/>
                  </a:lnTo>
                  <a:lnTo>
                    <a:pt x="650" y="308"/>
                  </a:lnTo>
                  <a:lnTo>
                    <a:pt x="567" y="296"/>
                  </a:lnTo>
                  <a:lnTo>
                    <a:pt x="488" y="284"/>
                  </a:lnTo>
                  <a:lnTo>
                    <a:pt x="413" y="266"/>
                  </a:lnTo>
                  <a:lnTo>
                    <a:pt x="346" y="245"/>
                  </a:lnTo>
                  <a:lnTo>
                    <a:pt x="283" y="225"/>
                  </a:lnTo>
                  <a:lnTo>
                    <a:pt x="225" y="199"/>
                  </a:lnTo>
                  <a:lnTo>
                    <a:pt x="172" y="175"/>
                  </a:lnTo>
                  <a:lnTo>
                    <a:pt x="129" y="149"/>
                  </a:lnTo>
                  <a:lnTo>
                    <a:pt x="91" y="122"/>
                  </a:lnTo>
                  <a:lnTo>
                    <a:pt x="63" y="91"/>
                  </a:lnTo>
                  <a:lnTo>
                    <a:pt x="40" y="61"/>
                  </a:lnTo>
                  <a:lnTo>
                    <a:pt x="30" y="33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8" name="Freeform 254"/>
            <p:cNvSpPr>
              <a:spLocks/>
            </p:cNvSpPr>
            <p:nvPr/>
          </p:nvSpPr>
          <p:spPr bwMode="auto">
            <a:xfrm>
              <a:off x="4452" y="2555"/>
              <a:ext cx="79" cy="29"/>
            </a:xfrm>
            <a:custGeom>
              <a:avLst/>
              <a:gdLst>
                <a:gd name="T0" fmla="*/ 0 w 917"/>
                <a:gd name="T1" fmla="*/ 0 h 349"/>
                <a:gd name="T2" fmla="*/ 0 w 917"/>
                <a:gd name="T3" fmla="*/ 0 h 349"/>
                <a:gd name="T4" fmla="*/ 0 w 917"/>
                <a:gd name="T5" fmla="*/ 0 h 349"/>
                <a:gd name="T6" fmla="*/ 0 w 917"/>
                <a:gd name="T7" fmla="*/ 0 h 349"/>
                <a:gd name="T8" fmla="*/ 0 w 917"/>
                <a:gd name="T9" fmla="*/ 0 h 349"/>
                <a:gd name="T10" fmla="*/ 0 w 917"/>
                <a:gd name="T11" fmla="*/ 0 h 349"/>
                <a:gd name="T12" fmla="*/ 0 w 917"/>
                <a:gd name="T13" fmla="*/ 0 h 349"/>
                <a:gd name="T14" fmla="*/ 0 w 917"/>
                <a:gd name="T15" fmla="*/ 0 h 349"/>
                <a:gd name="T16" fmla="*/ 0 w 917"/>
                <a:gd name="T17" fmla="*/ 0 h 349"/>
                <a:gd name="T18" fmla="*/ 0 w 917"/>
                <a:gd name="T19" fmla="*/ 0 h 349"/>
                <a:gd name="T20" fmla="*/ 0 w 917"/>
                <a:gd name="T21" fmla="*/ 0 h 349"/>
                <a:gd name="T22" fmla="*/ 0 w 917"/>
                <a:gd name="T23" fmla="*/ 0 h 349"/>
                <a:gd name="T24" fmla="*/ 0 w 917"/>
                <a:gd name="T25" fmla="*/ 0 h 349"/>
                <a:gd name="T26" fmla="*/ 0 w 917"/>
                <a:gd name="T27" fmla="*/ 0 h 349"/>
                <a:gd name="T28" fmla="*/ 0 w 917"/>
                <a:gd name="T29" fmla="*/ 0 h 349"/>
                <a:gd name="T30" fmla="*/ 0 w 917"/>
                <a:gd name="T31" fmla="*/ 0 h 349"/>
                <a:gd name="T32" fmla="*/ 0 w 917"/>
                <a:gd name="T33" fmla="*/ 0 h 349"/>
                <a:gd name="T34" fmla="*/ 0 w 917"/>
                <a:gd name="T35" fmla="*/ 0 h 349"/>
                <a:gd name="T36" fmla="*/ 0 w 917"/>
                <a:gd name="T37" fmla="*/ 0 h 349"/>
                <a:gd name="T38" fmla="*/ 0 w 917"/>
                <a:gd name="T39" fmla="*/ 0 h 349"/>
                <a:gd name="T40" fmla="*/ 0 w 917"/>
                <a:gd name="T41" fmla="*/ 0 h 349"/>
                <a:gd name="T42" fmla="*/ 0 w 917"/>
                <a:gd name="T43" fmla="*/ 0 h 349"/>
                <a:gd name="T44" fmla="*/ 0 w 917"/>
                <a:gd name="T45" fmla="*/ 0 h 349"/>
                <a:gd name="T46" fmla="*/ 0 w 917"/>
                <a:gd name="T47" fmla="*/ 0 h 349"/>
                <a:gd name="T48" fmla="*/ 0 w 917"/>
                <a:gd name="T49" fmla="*/ 0 h 349"/>
                <a:gd name="T50" fmla="*/ 0 w 917"/>
                <a:gd name="T51" fmla="*/ 0 h 349"/>
                <a:gd name="T52" fmla="*/ 0 w 917"/>
                <a:gd name="T53" fmla="*/ 0 h 349"/>
                <a:gd name="T54" fmla="*/ 0 w 917"/>
                <a:gd name="T55" fmla="*/ 0 h 349"/>
                <a:gd name="T56" fmla="*/ 0 w 917"/>
                <a:gd name="T57" fmla="*/ 0 h 349"/>
                <a:gd name="T58" fmla="*/ 0 w 917"/>
                <a:gd name="T59" fmla="*/ 0 h 349"/>
                <a:gd name="T60" fmla="*/ 0 w 917"/>
                <a:gd name="T61" fmla="*/ 0 h 349"/>
                <a:gd name="T62" fmla="*/ 0 w 917"/>
                <a:gd name="T63" fmla="*/ 0 h 349"/>
                <a:gd name="T64" fmla="*/ 0 w 917"/>
                <a:gd name="T65" fmla="*/ 0 h 349"/>
                <a:gd name="T66" fmla="*/ 0 w 917"/>
                <a:gd name="T67" fmla="*/ 0 h 349"/>
                <a:gd name="T68" fmla="*/ 0 w 917"/>
                <a:gd name="T69" fmla="*/ 0 h 349"/>
                <a:gd name="T70" fmla="*/ 0 w 917"/>
                <a:gd name="T71" fmla="*/ 0 h 349"/>
                <a:gd name="T72" fmla="*/ 0 w 917"/>
                <a:gd name="T73" fmla="*/ 0 h 3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7"/>
                <a:gd name="T112" fmla="*/ 0 h 349"/>
                <a:gd name="T113" fmla="*/ 917 w 917"/>
                <a:gd name="T114" fmla="*/ 349 h 3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7" h="349">
                  <a:moveTo>
                    <a:pt x="917" y="0"/>
                  </a:moveTo>
                  <a:lnTo>
                    <a:pt x="917" y="0"/>
                  </a:lnTo>
                  <a:lnTo>
                    <a:pt x="826" y="3"/>
                  </a:lnTo>
                  <a:lnTo>
                    <a:pt x="734" y="7"/>
                  </a:lnTo>
                  <a:lnTo>
                    <a:pt x="646" y="15"/>
                  </a:lnTo>
                  <a:lnTo>
                    <a:pt x="562" y="28"/>
                  </a:lnTo>
                  <a:lnTo>
                    <a:pt x="484" y="40"/>
                  </a:lnTo>
                  <a:lnTo>
                    <a:pt x="407" y="58"/>
                  </a:lnTo>
                  <a:lnTo>
                    <a:pt x="336" y="78"/>
                  </a:lnTo>
                  <a:lnTo>
                    <a:pt x="273" y="99"/>
                  </a:lnTo>
                  <a:lnTo>
                    <a:pt x="215" y="124"/>
                  </a:lnTo>
                  <a:lnTo>
                    <a:pt x="162" y="149"/>
                  </a:lnTo>
                  <a:lnTo>
                    <a:pt x="113" y="179"/>
                  </a:lnTo>
                  <a:lnTo>
                    <a:pt x="76" y="208"/>
                  </a:lnTo>
                  <a:lnTo>
                    <a:pt x="43" y="242"/>
                  </a:lnTo>
                  <a:lnTo>
                    <a:pt x="20" y="273"/>
                  </a:lnTo>
                  <a:lnTo>
                    <a:pt x="5" y="311"/>
                  </a:lnTo>
                  <a:lnTo>
                    <a:pt x="0" y="349"/>
                  </a:lnTo>
                  <a:lnTo>
                    <a:pt x="26" y="349"/>
                  </a:lnTo>
                  <a:lnTo>
                    <a:pt x="30" y="317"/>
                  </a:lnTo>
                  <a:lnTo>
                    <a:pt x="40" y="289"/>
                  </a:lnTo>
                  <a:lnTo>
                    <a:pt x="63" y="258"/>
                  </a:lnTo>
                  <a:lnTo>
                    <a:pt x="91" y="228"/>
                  </a:lnTo>
                  <a:lnTo>
                    <a:pt x="129" y="200"/>
                  </a:lnTo>
                  <a:lnTo>
                    <a:pt x="172" y="175"/>
                  </a:lnTo>
                  <a:lnTo>
                    <a:pt x="225" y="149"/>
                  </a:lnTo>
                  <a:lnTo>
                    <a:pt x="283" y="124"/>
                  </a:lnTo>
                  <a:lnTo>
                    <a:pt x="346" y="104"/>
                  </a:lnTo>
                  <a:lnTo>
                    <a:pt x="413" y="84"/>
                  </a:lnTo>
                  <a:lnTo>
                    <a:pt x="488" y="66"/>
                  </a:lnTo>
                  <a:lnTo>
                    <a:pt x="567" y="54"/>
                  </a:lnTo>
                  <a:lnTo>
                    <a:pt x="650" y="40"/>
                  </a:lnTo>
                  <a:lnTo>
                    <a:pt x="734" y="33"/>
                  </a:lnTo>
                  <a:lnTo>
                    <a:pt x="826" y="28"/>
                  </a:lnTo>
                  <a:lnTo>
                    <a:pt x="917" y="25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69" name="Freeform 255"/>
            <p:cNvSpPr>
              <a:spLocks/>
            </p:cNvSpPr>
            <p:nvPr/>
          </p:nvSpPr>
          <p:spPr bwMode="auto">
            <a:xfrm>
              <a:off x="4523" y="2555"/>
              <a:ext cx="85" cy="57"/>
            </a:xfrm>
            <a:custGeom>
              <a:avLst/>
              <a:gdLst>
                <a:gd name="T0" fmla="*/ 0 w 980"/>
                <a:gd name="T1" fmla="*/ 0 h 655"/>
                <a:gd name="T2" fmla="*/ 0 w 980"/>
                <a:gd name="T3" fmla="*/ 0 h 655"/>
                <a:gd name="T4" fmla="*/ 0 w 980"/>
                <a:gd name="T5" fmla="*/ 0 h 655"/>
                <a:gd name="T6" fmla="*/ 0 w 980"/>
                <a:gd name="T7" fmla="*/ 0 h 655"/>
                <a:gd name="T8" fmla="*/ 0 w 980"/>
                <a:gd name="T9" fmla="*/ 0 h 655"/>
                <a:gd name="T10" fmla="*/ 0 w 980"/>
                <a:gd name="T11" fmla="*/ 0 h 655"/>
                <a:gd name="T12" fmla="*/ 0 w 980"/>
                <a:gd name="T13" fmla="*/ 0 h 655"/>
                <a:gd name="T14" fmla="*/ 0 w 980"/>
                <a:gd name="T15" fmla="*/ 0 h 655"/>
                <a:gd name="T16" fmla="*/ 0 w 980"/>
                <a:gd name="T17" fmla="*/ 0 h 655"/>
                <a:gd name="T18" fmla="*/ 0 w 980"/>
                <a:gd name="T19" fmla="*/ 0 h 655"/>
                <a:gd name="T20" fmla="*/ 0 w 980"/>
                <a:gd name="T21" fmla="*/ 0 h 655"/>
                <a:gd name="T22" fmla="*/ 0 w 980"/>
                <a:gd name="T23" fmla="*/ 0 h 655"/>
                <a:gd name="T24" fmla="*/ 0 w 980"/>
                <a:gd name="T25" fmla="*/ 0 h 655"/>
                <a:gd name="T26" fmla="*/ 0 w 980"/>
                <a:gd name="T27" fmla="*/ 0 h 655"/>
                <a:gd name="T28" fmla="*/ 0 w 980"/>
                <a:gd name="T29" fmla="*/ 0 h 655"/>
                <a:gd name="T30" fmla="*/ 0 w 980"/>
                <a:gd name="T31" fmla="*/ 0 h 655"/>
                <a:gd name="T32" fmla="*/ 0 w 980"/>
                <a:gd name="T33" fmla="*/ 0 h 655"/>
                <a:gd name="T34" fmla="*/ 0 w 980"/>
                <a:gd name="T35" fmla="*/ 0 h 655"/>
                <a:gd name="T36" fmla="*/ 0 w 980"/>
                <a:gd name="T37" fmla="*/ 0 h 655"/>
                <a:gd name="T38" fmla="*/ 0 w 980"/>
                <a:gd name="T39" fmla="*/ 0 h 655"/>
                <a:gd name="T40" fmla="*/ 0 w 980"/>
                <a:gd name="T41" fmla="*/ 0 h 655"/>
                <a:gd name="T42" fmla="*/ 0 w 980"/>
                <a:gd name="T43" fmla="*/ 0 h 655"/>
                <a:gd name="T44" fmla="*/ 0 w 980"/>
                <a:gd name="T45" fmla="*/ 0 h 655"/>
                <a:gd name="T46" fmla="*/ 0 w 980"/>
                <a:gd name="T47" fmla="*/ 0 h 655"/>
                <a:gd name="T48" fmla="*/ 0 w 980"/>
                <a:gd name="T49" fmla="*/ 0 h 655"/>
                <a:gd name="T50" fmla="*/ 0 w 980"/>
                <a:gd name="T51" fmla="*/ 0 h 655"/>
                <a:gd name="T52" fmla="*/ 0 w 980"/>
                <a:gd name="T53" fmla="*/ 0 h 655"/>
                <a:gd name="T54" fmla="*/ 0 w 980"/>
                <a:gd name="T55" fmla="*/ 0 h 655"/>
                <a:gd name="T56" fmla="*/ 0 w 980"/>
                <a:gd name="T57" fmla="*/ 0 h 655"/>
                <a:gd name="T58" fmla="*/ 0 w 980"/>
                <a:gd name="T59" fmla="*/ 0 h 655"/>
                <a:gd name="T60" fmla="*/ 0 w 980"/>
                <a:gd name="T61" fmla="*/ 0 h 655"/>
                <a:gd name="T62" fmla="*/ 0 w 980"/>
                <a:gd name="T63" fmla="*/ 0 h 655"/>
                <a:gd name="T64" fmla="*/ 0 w 980"/>
                <a:gd name="T65" fmla="*/ 0 h 655"/>
                <a:gd name="T66" fmla="*/ 0 w 980"/>
                <a:gd name="T67" fmla="*/ 0 h 655"/>
                <a:gd name="T68" fmla="*/ 0 w 980"/>
                <a:gd name="T69" fmla="*/ 0 h 655"/>
                <a:gd name="T70" fmla="*/ 0 w 980"/>
                <a:gd name="T71" fmla="*/ 0 h 655"/>
                <a:gd name="T72" fmla="*/ 0 w 980"/>
                <a:gd name="T73" fmla="*/ 0 h 655"/>
                <a:gd name="T74" fmla="*/ 0 w 980"/>
                <a:gd name="T75" fmla="*/ 0 h 655"/>
                <a:gd name="T76" fmla="*/ 0 w 980"/>
                <a:gd name="T77" fmla="*/ 0 h 655"/>
                <a:gd name="T78" fmla="*/ 0 w 980"/>
                <a:gd name="T79" fmla="*/ 0 h 655"/>
                <a:gd name="T80" fmla="*/ 0 w 980"/>
                <a:gd name="T81" fmla="*/ 0 h 6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0"/>
                <a:gd name="T124" fmla="*/ 0 h 655"/>
                <a:gd name="T125" fmla="*/ 980 w 980"/>
                <a:gd name="T126" fmla="*/ 655 h 6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0" h="655">
                  <a:moveTo>
                    <a:pt x="117" y="653"/>
                  </a:moveTo>
                  <a:lnTo>
                    <a:pt x="127" y="562"/>
                  </a:lnTo>
                  <a:lnTo>
                    <a:pt x="135" y="461"/>
                  </a:lnTo>
                  <a:lnTo>
                    <a:pt x="138" y="360"/>
                  </a:lnTo>
                  <a:lnTo>
                    <a:pt x="135" y="258"/>
                  </a:lnTo>
                  <a:lnTo>
                    <a:pt x="125" y="169"/>
                  </a:lnTo>
                  <a:lnTo>
                    <a:pt x="99" y="94"/>
                  </a:lnTo>
                  <a:lnTo>
                    <a:pt x="59" y="38"/>
                  </a:lnTo>
                  <a:lnTo>
                    <a:pt x="0" y="8"/>
                  </a:lnTo>
                  <a:lnTo>
                    <a:pt x="34" y="5"/>
                  </a:lnTo>
                  <a:lnTo>
                    <a:pt x="77" y="3"/>
                  </a:lnTo>
                  <a:lnTo>
                    <a:pt x="130" y="0"/>
                  </a:lnTo>
                  <a:lnTo>
                    <a:pt x="188" y="3"/>
                  </a:lnTo>
                  <a:lnTo>
                    <a:pt x="253" y="5"/>
                  </a:lnTo>
                  <a:lnTo>
                    <a:pt x="324" y="13"/>
                  </a:lnTo>
                  <a:lnTo>
                    <a:pt x="399" y="20"/>
                  </a:lnTo>
                  <a:lnTo>
                    <a:pt x="474" y="33"/>
                  </a:lnTo>
                  <a:lnTo>
                    <a:pt x="547" y="48"/>
                  </a:lnTo>
                  <a:lnTo>
                    <a:pt x="624" y="66"/>
                  </a:lnTo>
                  <a:lnTo>
                    <a:pt x="694" y="89"/>
                  </a:lnTo>
                  <a:lnTo>
                    <a:pt x="760" y="114"/>
                  </a:lnTo>
                  <a:lnTo>
                    <a:pt x="823" y="145"/>
                  </a:lnTo>
                  <a:lnTo>
                    <a:pt x="877" y="177"/>
                  </a:lnTo>
                  <a:lnTo>
                    <a:pt x="924" y="218"/>
                  </a:lnTo>
                  <a:lnTo>
                    <a:pt x="960" y="261"/>
                  </a:lnTo>
                  <a:lnTo>
                    <a:pt x="978" y="299"/>
                  </a:lnTo>
                  <a:lnTo>
                    <a:pt x="980" y="337"/>
                  </a:lnTo>
                  <a:lnTo>
                    <a:pt x="970" y="374"/>
                  </a:lnTo>
                  <a:lnTo>
                    <a:pt x="944" y="412"/>
                  </a:lnTo>
                  <a:lnTo>
                    <a:pt x="909" y="448"/>
                  </a:lnTo>
                  <a:lnTo>
                    <a:pt x="861" y="483"/>
                  </a:lnTo>
                  <a:lnTo>
                    <a:pt x="806" y="514"/>
                  </a:lnTo>
                  <a:lnTo>
                    <a:pt x="742" y="544"/>
                  </a:lnTo>
                  <a:lnTo>
                    <a:pt x="674" y="572"/>
                  </a:lnTo>
                  <a:lnTo>
                    <a:pt x="598" y="595"/>
                  </a:lnTo>
                  <a:lnTo>
                    <a:pt x="519" y="615"/>
                  </a:lnTo>
                  <a:lnTo>
                    <a:pt x="438" y="633"/>
                  </a:lnTo>
                  <a:lnTo>
                    <a:pt x="358" y="645"/>
                  </a:lnTo>
                  <a:lnTo>
                    <a:pt x="274" y="653"/>
                  </a:lnTo>
                  <a:lnTo>
                    <a:pt x="196" y="655"/>
                  </a:lnTo>
                  <a:lnTo>
                    <a:pt x="117" y="653"/>
                  </a:lnTo>
                  <a:close/>
                </a:path>
              </a:pathLst>
            </a:custGeom>
            <a:solidFill>
              <a:srgbClr val="014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270" name="Group 256"/>
            <p:cNvGrpSpPr>
              <a:grpSpLocks/>
            </p:cNvGrpSpPr>
            <p:nvPr/>
          </p:nvGrpSpPr>
          <p:grpSpPr bwMode="auto">
            <a:xfrm>
              <a:off x="3815" y="2311"/>
              <a:ext cx="1537" cy="656"/>
              <a:chOff x="3815" y="2311"/>
              <a:chExt cx="1537" cy="656"/>
            </a:xfrm>
          </p:grpSpPr>
          <p:sp>
            <p:nvSpPr>
              <p:cNvPr id="43271" name="Freeform 257"/>
              <p:cNvSpPr>
                <a:spLocks/>
              </p:cNvSpPr>
              <p:nvPr/>
            </p:nvSpPr>
            <p:spPr bwMode="auto">
              <a:xfrm>
                <a:off x="3875" y="2317"/>
                <a:ext cx="380" cy="135"/>
              </a:xfrm>
              <a:custGeom>
                <a:avLst/>
                <a:gdLst>
                  <a:gd name="T0" fmla="*/ 0 w 4381"/>
                  <a:gd name="T1" fmla="*/ 0 h 1561"/>
                  <a:gd name="T2" fmla="*/ 0 w 4381"/>
                  <a:gd name="T3" fmla="*/ 0 h 1561"/>
                  <a:gd name="T4" fmla="*/ 0 w 4381"/>
                  <a:gd name="T5" fmla="*/ 0 h 1561"/>
                  <a:gd name="T6" fmla="*/ 0 w 4381"/>
                  <a:gd name="T7" fmla="*/ 0 h 1561"/>
                  <a:gd name="T8" fmla="*/ 0 w 4381"/>
                  <a:gd name="T9" fmla="*/ 0 h 15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1"/>
                  <a:gd name="T16" fmla="*/ 0 h 1561"/>
                  <a:gd name="T17" fmla="*/ 4381 w 4381"/>
                  <a:gd name="T18" fmla="*/ 1561 h 15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1" h="1561">
                    <a:moveTo>
                      <a:pt x="3393" y="1561"/>
                    </a:moveTo>
                    <a:lnTo>
                      <a:pt x="0" y="291"/>
                    </a:lnTo>
                    <a:lnTo>
                      <a:pt x="1194" y="0"/>
                    </a:lnTo>
                    <a:lnTo>
                      <a:pt x="4381" y="1561"/>
                    </a:lnTo>
                    <a:lnTo>
                      <a:pt x="3393" y="156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2" name="Freeform 258"/>
              <p:cNvSpPr>
                <a:spLocks/>
              </p:cNvSpPr>
              <p:nvPr/>
            </p:nvSpPr>
            <p:spPr bwMode="auto">
              <a:xfrm>
                <a:off x="4668" y="2311"/>
                <a:ext cx="251" cy="141"/>
              </a:xfrm>
              <a:custGeom>
                <a:avLst/>
                <a:gdLst>
                  <a:gd name="T0" fmla="*/ 0 w 2909"/>
                  <a:gd name="T1" fmla="*/ 0 h 1632"/>
                  <a:gd name="T2" fmla="*/ 0 w 2909"/>
                  <a:gd name="T3" fmla="*/ 0 h 1632"/>
                  <a:gd name="T4" fmla="*/ 0 w 2909"/>
                  <a:gd name="T5" fmla="*/ 0 h 1632"/>
                  <a:gd name="T6" fmla="*/ 0 w 2909"/>
                  <a:gd name="T7" fmla="*/ 0 h 1632"/>
                  <a:gd name="T8" fmla="*/ 0 w 2909"/>
                  <a:gd name="T9" fmla="*/ 0 h 16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09"/>
                  <a:gd name="T16" fmla="*/ 0 h 1632"/>
                  <a:gd name="T17" fmla="*/ 2909 w 2909"/>
                  <a:gd name="T18" fmla="*/ 1632 h 16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09" h="1632">
                    <a:moveTo>
                      <a:pt x="0" y="1632"/>
                    </a:moveTo>
                    <a:lnTo>
                      <a:pt x="1651" y="0"/>
                    </a:lnTo>
                    <a:lnTo>
                      <a:pt x="2909" y="192"/>
                    </a:lnTo>
                    <a:lnTo>
                      <a:pt x="758" y="1632"/>
                    </a:lnTo>
                    <a:lnTo>
                      <a:pt x="0" y="163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3" name="Freeform 259"/>
              <p:cNvSpPr>
                <a:spLocks/>
              </p:cNvSpPr>
              <p:nvPr/>
            </p:nvSpPr>
            <p:spPr bwMode="auto">
              <a:xfrm>
                <a:off x="4169" y="2452"/>
                <a:ext cx="362" cy="135"/>
              </a:xfrm>
              <a:custGeom>
                <a:avLst/>
                <a:gdLst>
                  <a:gd name="T0" fmla="*/ 0 w 4168"/>
                  <a:gd name="T1" fmla="*/ 0 h 1558"/>
                  <a:gd name="T2" fmla="*/ 0 w 4168"/>
                  <a:gd name="T3" fmla="*/ 0 h 1558"/>
                  <a:gd name="T4" fmla="*/ 0 w 4168"/>
                  <a:gd name="T5" fmla="*/ 0 h 1558"/>
                  <a:gd name="T6" fmla="*/ 0 w 4168"/>
                  <a:gd name="T7" fmla="*/ 0 h 1558"/>
                  <a:gd name="T8" fmla="*/ 0 w 4168"/>
                  <a:gd name="T9" fmla="*/ 0 h 15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68"/>
                  <a:gd name="T16" fmla="*/ 0 h 1558"/>
                  <a:gd name="T17" fmla="*/ 4168 w 4168"/>
                  <a:gd name="T18" fmla="*/ 1558 h 15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68" h="1558">
                    <a:moveTo>
                      <a:pt x="4164" y="1558"/>
                    </a:moveTo>
                    <a:lnTo>
                      <a:pt x="0" y="0"/>
                    </a:lnTo>
                    <a:lnTo>
                      <a:pt x="988" y="0"/>
                    </a:lnTo>
                    <a:lnTo>
                      <a:pt x="4168" y="1558"/>
                    </a:lnTo>
                    <a:lnTo>
                      <a:pt x="4164" y="155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4" name="Freeform 260"/>
              <p:cNvSpPr>
                <a:spLocks/>
              </p:cNvSpPr>
              <p:nvPr/>
            </p:nvSpPr>
            <p:spPr bwMode="auto">
              <a:xfrm>
                <a:off x="4531" y="2452"/>
                <a:ext cx="202" cy="135"/>
              </a:xfrm>
              <a:custGeom>
                <a:avLst/>
                <a:gdLst>
                  <a:gd name="T0" fmla="*/ 0 w 2332"/>
                  <a:gd name="T1" fmla="*/ 0 h 1558"/>
                  <a:gd name="T2" fmla="*/ 0 w 2332"/>
                  <a:gd name="T3" fmla="*/ 0 h 1558"/>
                  <a:gd name="T4" fmla="*/ 0 w 2332"/>
                  <a:gd name="T5" fmla="*/ 0 h 1558"/>
                  <a:gd name="T6" fmla="*/ 0 w 2332"/>
                  <a:gd name="T7" fmla="*/ 0 h 15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32"/>
                  <a:gd name="T13" fmla="*/ 0 h 1558"/>
                  <a:gd name="T14" fmla="*/ 2332 w 2332"/>
                  <a:gd name="T15" fmla="*/ 1558 h 15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32" h="1558">
                    <a:moveTo>
                      <a:pt x="1574" y="0"/>
                    </a:moveTo>
                    <a:lnTo>
                      <a:pt x="0" y="1558"/>
                    </a:lnTo>
                    <a:lnTo>
                      <a:pt x="2332" y="0"/>
                    </a:lnTo>
                    <a:lnTo>
                      <a:pt x="157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5" name="Freeform 261"/>
              <p:cNvSpPr>
                <a:spLocks/>
              </p:cNvSpPr>
              <p:nvPr/>
            </p:nvSpPr>
            <p:spPr bwMode="auto">
              <a:xfrm>
                <a:off x="3815" y="2587"/>
                <a:ext cx="714" cy="156"/>
              </a:xfrm>
              <a:custGeom>
                <a:avLst/>
                <a:gdLst>
                  <a:gd name="T0" fmla="*/ 0 w 8246"/>
                  <a:gd name="T1" fmla="*/ 0 h 1801"/>
                  <a:gd name="T2" fmla="*/ 0 w 8246"/>
                  <a:gd name="T3" fmla="*/ 0 h 1801"/>
                  <a:gd name="T4" fmla="*/ 0 w 8246"/>
                  <a:gd name="T5" fmla="*/ 0 h 1801"/>
                  <a:gd name="T6" fmla="*/ 0 w 8246"/>
                  <a:gd name="T7" fmla="*/ 0 h 1801"/>
                  <a:gd name="T8" fmla="*/ 0 w 8246"/>
                  <a:gd name="T9" fmla="*/ 0 h 18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46"/>
                  <a:gd name="T16" fmla="*/ 0 h 1801"/>
                  <a:gd name="T17" fmla="*/ 8246 w 8246"/>
                  <a:gd name="T18" fmla="*/ 1801 h 18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46" h="1801">
                    <a:moveTo>
                      <a:pt x="8238" y="0"/>
                    </a:moveTo>
                    <a:lnTo>
                      <a:pt x="0" y="1189"/>
                    </a:lnTo>
                    <a:lnTo>
                      <a:pt x="1162" y="1801"/>
                    </a:lnTo>
                    <a:lnTo>
                      <a:pt x="8246" y="0"/>
                    </a:lnTo>
                    <a:lnTo>
                      <a:pt x="8238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6" name="Freeform 262"/>
              <p:cNvSpPr>
                <a:spLocks/>
              </p:cNvSpPr>
              <p:nvPr/>
            </p:nvSpPr>
            <p:spPr bwMode="auto">
              <a:xfrm>
                <a:off x="4533" y="2587"/>
                <a:ext cx="348" cy="380"/>
              </a:xfrm>
              <a:custGeom>
                <a:avLst/>
                <a:gdLst>
                  <a:gd name="T0" fmla="*/ 0 w 4027"/>
                  <a:gd name="T1" fmla="*/ 0 h 4381"/>
                  <a:gd name="T2" fmla="*/ 0 w 4027"/>
                  <a:gd name="T3" fmla="*/ 0 h 4381"/>
                  <a:gd name="T4" fmla="*/ 0 w 4027"/>
                  <a:gd name="T5" fmla="*/ 0 h 4381"/>
                  <a:gd name="T6" fmla="*/ 0 w 4027"/>
                  <a:gd name="T7" fmla="*/ 0 h 4381"/>
                  <a:gd name="T8" fmla="*/ 0 w 4027"/>
                  <a:gd name="T9" fmla="*/ 0 h 43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27"/>
                  <a:gd name="T16" fmla="*/ 0 h 4381"/>
                  <a:gd name="T17" fmla="*/ 4027 w 4027"/>
                  <a:gd name="T18" fmla="*/ 4381 h 43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27" h="4381">
                    <a:moveTo>
                      <a:pt x="0" y="0"/>
                    </a:moveTo>
                    <a:lnTo>
                      <a:pt x="2769" y="4381"/>
                    </a:lnTo>
                    <a:lnTo>
                      <a:pt x="4027" y="4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7" name="Freeform 263"/>
              <p:cNvSpPr>
                <a:spLocks/>
              </p:cNvSpPr>
              <p:nvPr/>
            </p:nvSpPr>
            <p:spPr bwMode="auto">
              <a:xfrm>
                <a:off x="4535" y="2587"/>
                <a:ext cx="817" cy="114"/>
              </a:xfrm>
              <a:custGeom>
                <a:avLst/>
                <a:gdLst>
                  <a:gd name="T0" fmla="*/ 0 w 9437"/>
                  <a:gd name="T1" fmla="*/ 0 h 1315"/>
                  <a:gd name="T2" fmla="*/ 0 w 9437"/>
                  <a:gd name="T3" fmla="*/ 0 h 1315"/>
                  <a:gd name="T4" fmla="*/ 0 w 9437"/>
                  <a:gd name="T5" fmla="*/ 0 h 1315"/>
                  <a:gd name="T6" fmla="*/ 0 w 9437"/>
                  <a:gd name="T7" fmla="*/ 0 h 1315"/>
                  <a:gd name="T8" fmla="*/ 0 w 9437"/>
                  <a:gd name="T9" fmla="*/ 0 h 1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37"/>
                  <a:gd name="T16" fmla="*/ 0 h 1315"/>
                  <a:gd name="T17" fmla="*/ 9437 w 9437"/>
                  <a:gd name="T18" fmla="*/ 1315 h 1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37" h="1315">
                    <a:moveTo>
                      <a:pt x="0" y="0"/>
                    </a:moveTo>
                    <a:lnTo>
                      <a:pt x="9323" y="1315"/>
                    </a:lnTo>
                    <a:lnTo>
                      <a:pt x="9437" y="566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055" name="Oval 264"/>
          <p:cNvSpPr>
            <a:spLocks noChangeArrowheads="1"/>
          </p:cNvSpPr>
          <p:nvPr/>
        </p:nvSpPr>
        <p:spPr bwMode="auto">
          <a:xfrm>
            <a:off x="2803525" y="3263900"/>
            <a:ext cx="1222375" cy="514350"/>
          </a:xfrm>
          <a:prstGeom prst="ellipse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3056" name="Freeform 265"/>
          <p:cNvSpPr>
            <a:spLocks/>
          </p:cNvSpPr>
          <p:nvPr/>
        </p:nvSpPr>
        <p:spPr bwMode="auto">
          <a:xfrm>
            <a:off x="2560638" y="3390900"/>
            <a:ext cx="317500" cy="119063"/>
          </a:xfrm>
          <a:custGeom>
            <a:avLst/>
            <a:gdLst>
              <a:gd name="T0" fmla="*/ 2147483647 w 976"/>
              <a:gd name="T1" fmla="*/ 2147483647 h 366"/>
              <a:gd name="T2" fmla="*/ 2147483647 w 976"/>
              <a:gd name="T3" fmla="*/ 2147483647 h 366"/>
              <a:gd name="T4" fmla="*/ 2147483647 w 976"/>
              <a:gd name="T5" fmla="*/ 2147483647 h 366"/>
              <a:gd name="T6" fmla="*/ 2147483647 w 976"/>
              <a:gd name="T7" fmla="*/ 2147483647 h 366"/>
              <a:gd name="T8" fmla="*/ 2147483647 w 976"/>
              <a:gd name="T9" fmla="*/ 2147483647 h 366"/>
              <a:gd name="T10" fmla="*/ 2147483647 w 976"/>
              <a:gd name="T11" fmla="*/ 2147483647 h 366"/>
              <a:gd name="T12" fmla="*/ 2147483647 w 976"/>
              <a:gd name="T13" fmla="*/ 2147483647 h 366"/>
              <a:gd name="T14" fmla="*/ 2147483647 w 976"/>
              <a:gd name="T15" fmla="*/ 2147483647 h 366"/>
              <a:gd name="T16" fmla="*/ 2147483647 w 976"/>
              <a:gd name="T17" fmla="*/ 2147483647 h 366"/>
              <a:gd name="T18" fmla="*/ 2147483647 w 976"/>
              <a:gd name="T19" fmla="*/ 2147483647 h 366"/>
              <a:gd name="T20" fmla="*/ 2147483647 w 976"/>
              <a:gd name="T21" fmla="*/ 2147483647 h 366"/>
              <a:gd name="T22" fmla="*/ 2147483647 w 976"/>
              <a:gd name="T23" fmla="*/ 2147483647 h 366"/>
              <a:gd name="T24" fmla="*/ 2147483647 w 976"/>
              <a:gd name="T25" fmla="*/ 2147483647 h 366"/>
              <a:gd name="T26" fmla="*/ 2147483647 w 976"/>
              <a:gd name="T27" fmla="*/ 2147483647 h 366"/>
              <a:gd name="T28" fmla="*/ 2147483647 w 976"/>
              <a:gd name="T29" fmla="*/ 2147483647 h 366"/>
              <a:gd name="T30" fmla="*/ 0 w 976"/>
              <a:gd name="T31" fmla="*/ 2147483647 h 366"/>
              <a:gd name="T32" fmla="*/ 2147483647 w 976"/>
              <a:gd name="T33" fmla="*/ 2147483647 h 366"/>
              <a:gd name="T34" fmla="*/ 2147483647 w 976"/>
              <a:gd name="T35" fmla="*/ 2147483647 h 366"/>
              <a:gd name="T36" fmla="*/ 2147483647 w 976"/>
              <a:gd name="T37" fmla="*/ 2147483647 h 366"/>
              <a:gd name="T38" fmla="*/ 2147483647 w 976"/>
              <a:gd name="T39" fmla="*/ 0 h 366"/>
              <a:gd name="T40" fmla="*/ 2147483647 w 976"/>
              <a:gd name="T41" fmla="*/ 0 h 366"/>
              <a:gd name="T42" fmla="*/ 2147483647 w 976"/>
              <a:gd name="T43" fmla="*/ 2147483647 h 366"/>
              <a:gd name="T44" fmla="*/ 2147483647 w 976"/>
              <a:gd name="T45" fmla="*/ 2147483647 h 366"/>
              <a:gd name="T46" fmla="*/ 2147483647 w 976"/>
              <a:gd name="T47" fmla="*/ 2147483647 h 366"/>
              <a:gd name="T48" fmla="*/ 2147483647 w 976"/>
              <a:gd name="T49" fmla="*/ 2147483647 h 36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76"/>
              <a:gd name="T76" fmla="*/ 0 h 366"/>
              <a:gd name="T77" fmla="*/ 976 w 976"/>
              <a:gd name="T78" fmla="*/ 366 h 36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76" h="366">
                <a:moveTo>
                  <a:pt x="913" y="181"/>
                </a:moveTo>
                <a:lnTo>
                  <a:pt x="955" y="142"/>
                </a:lnTo>
                <a:lnTo>
                  <a:pt x="976" y="366"/>
                </a:lnTo>
                <a:lnTo>
                  <a:pt x="794" y="305"/>
                </a:lnTo>
                <a:lnTo>
                  <a:pt x="854" y="244"/>
                </a:lnTo>
                <a:lnTo>
                  <a:pt x="853" y="225"/>
                </a:lnTo>
                <a:lnTo>
                  <a:pt x="842" y="203"/>
                </a:lnTo>
                <a:lnTo>
                  <a:pt x="796" y="151"/>
                </a:lnTo>
                <a:lnTo>
                  <a:pt x="710" y="97"/>
                </a:lnTo>
                <a:lnTo>
                  <a:pt x="570" y="62"/>
                </a:lnTo>
                <a:lnTo>
                  <a:pt x="509" y="61"/>
                </a:lnTo>
                <a:lnTo>
                  <a:pt x="492" y="61"/>
                </a:lnTo>
                <a:lnTo>
                  <a:pt x="471" y="62"/>
                </a:lnTo>
                <a:lnTo>
                  <a:pt x="427" y="65"/>
                </a:lnTo>
                <a:lnTo>
                  <a:pt x="236" y="87"/>
                </a:lnTo>
                <a:lnTo>
                  <a:pt x="0" y="123"/>
                </a:lnTo>
                <a:lnTo>
                  <a:pt x="235" y="57"/>
                </a:lnTo>
                <a:lnTo>
                  <a:pt x="424" y="15"/>
                </a:lnTo>
                <a:lnTo>
                  <a:pt x="506" y="2"/>
                </a:lnTo>
                <a:lnTo>
                  <a:pt x="540" y="0"/>
                </a:lnTo>
                <a:lnTo>
                  <a:pt x="570" y="0"/>
                </a:lnTo>
                <a:lnTo>
                  <a:pt x="717" y="36"/>
                </a:lnTo>
                <a:lnTo>
                  <a:pt x="826" y="98"/>
                </a:lnTo>
                <a:lnTo>
                  <a:pt x="891" y="157"/>
                </a:lnTo>
                <a:lnTo>
                  <a:pt x="915" y="183"/>
                </a:lnTo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57" name="Freeform 266"/>
          <p:cNvSpPr>
            <a:spLocks/>
          </p:cNvSpPr>
          <p:nvPr/>
        </p:nvSpPr>
        <p:spPr bwMode="auto">
          <a:xfrm>
            <a:off x="2686050" y="3565525"/>
            <a:ext cx="490538" cy="188913"/>
          </a:xfrm>
          <a:custGeom>
            <a:avLst/>
            <a:gdLst>
              <a:gd name="T0" fmla="*/ 2147483647 w 1513"/>
              <a:gd name="T1" fmla="*/ 2147483647 h 580"/>
              <a:gd name="T2" fmla="*/ 2147483647 w 1513"/>
              <a:gd name="T3" fmla="*/ 2147483647 h 580"/>
              <a:gd name="T4" fmla="*/ 2147483647 w 1513"/>
              <a:gd name="T5" fmla="*/ 2147483647 h 580"/>
              <a:gd name="T6" fmla="*/ 2147483647 w 1513"/>
              <a:gd name="T7" fmla="*/ 2147483647 h 580"/>
              <a:gd name="T8" fmla="*/ 2147483647 w 1513"/>
              <a:gd name="T9" fmla="*/ 2147483647 h 580"/>
              <a:gd name="T10" fmla="*/ 2147483647 w 1513"/>
              <a:gd name="T11" fmla="*/ 2147483647 h 580"/>
              <a:gd name="T12" fmla="*/ 2147483647 w 1513"/>
              <a:gd name="T13" fmla="*/ 2147483647 h 580"/>
              <a:gd name="T14" fmla="*/ 2147483647 w 1513"/>
              <a:gd name="T15" fmla="*/ 2147483647 h 580"/>
              <a:gd name="T16" fmla="*/ 2147483647 w 1513"/>
              <a:gd name="T17" fmla="*/ 2147483647 h 580"/>
              <a:gd name="T18" fmla="*/ 2147483647 w 1513"/>
              <a:gd name="T19" fmla="*/ 2147483647 h 580"/>
              <a:gd name="T20" fmla="*/ 2147483647 w 1513"/>
              <a:gd name="T21" fmla="*/ 2147483647 h 580"/>
              <a:gd name="T22" fmla="*/ 2147483647 w 1513"/>
              <a:gd name="T23" fmla="*/ 2147483647 h 580"/>
              <a:gd name="T24" fmla="*/ 2147483647 w 1513"/>
              <a:gd name="T25" fmla="*/ 2147483647 h 580"/>
              <a:gd name="T26" fmla="*/ 2147483647 w 1513"/>
              <a:gd name="T27" fmla="*/ 2147483647 h 580"/>
              <a:gd name="T28" fmla="*/ 2147483647 w 1513"/>
              <a:gd name="T29" fmla="*/ 2147483647 h 580"/>
              <a:gd name="T30" fmla="*/ 2147483647 w 1513"/>
              <a:gd name="T31" fmla="*/ 2147483647 h 580"/>
              <a:gd name="T32" fmla="*/ 2147483647 w 1513"/>
              <a:gd name="T33" fmla="*/ 2147483647 h 580"/>
              <a:gd name="T34" fmla="*/ 2147483647 w 1513"/>
              <a:gd name="T35" fmla="*/ 0 h 580"/>
              <a:gd name="T36" fmla="*/ 0 w 1513"/>
              <a:gd name="T37" fmla="*/ 2147483647 h 580"/>
              <a:gd name="T38" fmla="*/ 2147483647 w 1513"/>
              <a:gd name="T39" fmla="*/ 2147483647 h 580"/>
              <a:gd name="T40" fmla="*/ 2147483647 w 1513"/>
              <a:gd name="T41" fmla="*/ 2147483647 h 580"/>
              <a:gd name="T42" fmla="*/ 2147483647 w 1513"/>
              <a:gd name="T43" fmla="*/ 2147483647 h 580"/>
              <a:gd name="T44" fmla="*/ 2147483647 w 1513"/>
              <a:gd name="T45" fmla="*/ 2147483647 h 580"/>
              <a:gd name="T46" fmla="*/ 2147483647 w 1513"/>
              <a:gd name="T47" fmla="*/ 2147483647 h 580"/>
              <a:gd name="T48" fmla="*/ 2147483647 w 1513"/>
              <a:gd name="T49" fmla="*/ 2147483647 h 580"/>
              <a:gd name="T50" fmla="*/ 2147483647 w 1513"/>
              <a:gd name="T51" fmla="*/ 2147483647 h 580"/>
              <a:gd name="T52" fmla="*/ 2147483647 w 1513"/>
              <a:gd name="T53" fmla="*/ 2147483647 h 580"/>
              <a:gd name="T54" fmla="*/ 2147483647 w 1513"/>
              <a:gd name="T55" fmla="*/ 2147483647 h 580"/>
              <a:gd name="T56" fmla="*/ 2147483647 w 1513"/>
              <a:gd name="T57" fmla="*/ 2147483647 h 580"/>
              <a:gd name="T58" fmla="*/ 2147483647 w 1513"/>
              <a:gd name="T59" fmla="*/ 2147483647 h 580"/>
              <a:gd name="T60" fmla="*/ 2147483647 w 1513"/>
              <a:gd name="T61" fmla="*/ 2147483647 h 580"/>
              <a:gd name="T62" fmla="*/ 2147483647 w 1513"/>
              <a:gd name="T63" fmla="*/ 2147483647 h 580"/>
              <a:gd name="T64" fmla="*/ 2147483647 w 1513"/>
              <a:gd name="T65" fmla="*/ 2147483647 h 5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13"/>
              <a:gd name="T100" fmla="*/ 0 h 580"/>
              <a:gd name="T101" fmla="*/ 1513 w 1513"/>
              <a:gd name="T102" fmla="*/ 580 h 5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3" h="580">
                <a:moveTo>
                  <a:pt x="1513" y="151"/>
                </a:moveTo>
                <a:lnTo>
                  <a:pt x="1431" y="215"/>
                </a:lnTo>
                <a:lnTo>
                  <a:pt x="1211" y="350"/>
                </a:lnTo>
                <a:lnTo>
                  <a:pt x="1065" y="414"/>
                </a:lnTo>
                <a:lnTo>
                  <a:pt x="901" y="464"/>
                </a:lnTo>
                <a:lnTo>
                  <a:pt x="728" y="486"/>
                </a:lnTo>
                <a:lnTo>
                  <a:pt x="683" y="486"/>
                </a:lnTo>
                <a:lnTo>
                  <a:pt x="639" y="485"/>
                </a:lnTo>
                <a:lnTo>
                  <a:pt x="547" y="470"/>
                </a:lnTo>
                <a:lnTo>
                  <a:pt x="413" y="432"/>
                </a:lnTo>
                <a:lnTo>
                  <a:pt x="314" y="386"/>
                </a:lnTo>
                <a:lnTo>
                  <a:pt x="249" y="338"/>
                </a:lnTo>
                <a:lnTo>
                  <a:pt x="209" y="290"/>
                </a:lnTo>
                <a:lnTo>
                  <a:pt x="184" y="211"/>
                </a:lnTo>
                <a:lnTo>
                  <a:pt x="184" y="187"/>
                </a:lnTo>
                <a:lnTo>
                  <a:pt x="186" y="178"/>
                </a:lnTo>
                <a:lnTo>
                  <a:pt x="250" y="135"/>
                </a:lnTo>
                <a:lnTo>
                  <a:pt x="88" y="0"/>
                </a:lnTo>
                <a:lnTo>
                  <a:pt x="0" y="217"/>
                </a:lnTo>
                <a:lnTo>
                  <a:pt x="102" y="195"/>
                </a:lnTo>
                <a:lnTo>
                  <a:pt x="99" y="229"/>
                </a:lnTo>
                <a:lnTo>
                  <a:pt x="125" y="317"/>
                </a:lnTo>
                <a:lnTo>
                  <a:pt x="163" y="373"/>
                </a:lnTo>
                <a:lnTo>
                  <a:pt x="229" y="433"/>
                </a:lnTo>
                <a:lnTo>
                  <a:pt x="328" y="493"/>
                </a:lnTo>
                <a:lnTo>
                  <a:pt x="468" y="552"/>
                </a:lnTo>
                <a:lnTo>
                  <a:pt x="640" y="580"/>
                </a:lnTo>
                <a:lnTo>
                  <a:pt x="728" y="576"/>
                </a:lnTo>
                <a:lnTo>
                  <a:pt x="818" y="560"/>
                </a:lnTo>
                <a:lnTo>
                  <a:pt x="991" y="503"/>
                </a:lnTo>
                <a:lnTo>
                  <a:pt x="1152" y="424"/>
                </a:lnTo>
                <a:lnTo>
                  <a:pt x="1401" y="259"/>
                </a:lnTo>
                <a:lnTo>
                  <a:pt x="1500" y="178"/>
                </a:lnTo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58" name="TextBox 268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Mountain Wave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5370513" y="1508125"/>
            <a:ext cx="3336925" cy="394017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mtClean="0"/>
              <a:t>	</a:t>
            </a:r>
            <a:r>
              <a:rPr lang="en-US" sz="2400" smtClean="0"/>
              <a:t>Develop above and downwind of mountains</a:t>
            </a:r>
          </a:p>
          <a:p>
            <a:pPr lvl="1">
              <a:buFontTx/>
              <a:buNone/>
            </a:pPr>
            <a:r>
              <a:rPr lang="en-US" smtClean="0">
                <a:sym typeface="Wingdings" panose="05000000000000000000" pitchFamily="2" charset="2"/>
              </a:rPr>
              <a:t></a:t>
            </a:r>
            <a:r>
              <a:rPr lang="en-US" smtClean="0"/>
              <a:t>	</a:t>
            </a:r>
            <a:r>
              <a:rPr lang="en-US" sz="2000" smtClean="0"/>
              <a:t>Waves remain stationary while wind blows through them</a:t>
            </a:r>
          </a:p>
          <a:p>
            <a:pPr lvl="1">
              <a:buFont typeface="Wingdings" panose="05000000000000000000" pitchFamily="2" charset="2"/>
              <a:buChar char=""/>
            </a:pPr>
            <a:r>
              <a:rPr lang="en-US" sz="2000" smtClean="0"/>
              <a:t>May extend 600+ miles downwind</a:t>
            </a:r>
          </a:p>
          <a:p>
            <a:pPr lvl="1">
              <a:buFont typeface="Wingdings" panose="05000000000000000000" pitchFamily="2" charset="2"/>
              <a:buChar char=""/>
            </a:pPr>
            <a:r>
              <a:rPr lang="en-US" sz="2000" smtClean="0"/>
              <a:t>Frequently produce severe to extreme turbulence</a:t>
            </a:r>
          </a:p>
        </p:txBody>
      </p:sp>
      <p:grpSp>
        <p:nvGrpSpPr>
          <p:cNvPr id="44036" name="Group 85"/>
          <p:cNvGrpSpPr>
            <a:grpSpLocks/>
          </p:cNvGrpSpPr>
          <p:nvPr/>
        </p:nvGrpSpPr>
        <p:grpSpPr bwMode="auto">
          <a:xfrm>
            <a:off x="428625" y="2197100"/>
            <a:ext cx="4930775" cy="3003550"/>
            <a:chOff x="429097" y="2197332"/>
            <a:chExt cx="4931011" cy="3003354"/>
          </a:xfrm>
        </p:grpSpPr>
        <p:grpSp>
          <p:nvGrpSpPr>
            <p:cNvPr id="44038" name="Group 83"/>
            <p:cNvGrpSpPr>
              <a:grpSpLocks/>
            </p:cNvGrpSpPr>
            <p:nvPr/>
          </p:nvGrpSpPr>
          <p:grpSpPr bwMode="auto">
            <a:xfrm>
              <a:off x="468304" y="2197332"/>
              <a:ext cx="4891804" cy="3003354"/>
              <a:chOff x="468304" y="2197332"/>
              <a:chExt cx="4891804" cy="3003354"/>
            </a:xfrm>
          </p:grpSpPr>
          <p:sp>
            <p:nvSpPr>
              <p:cNvPr id="44048" name="Rectangle 3"/>
              <p:cNvSpPr>
                <a:spLocks noChangeArrowheads="1"/>
              </p:cNvSpPr>
              <p:nvPr/>
            </p:nvSpPr>
            <p:spPr bwMode="auto">
              <a:xfrm>
                <a:off x="468304" y="2197332"/>
                <a:ext cx="4877705" cy="3003354"/>
              </a:xfrm>
              <a:prstGeom prst="rect">
                <a:avLst/>
              </a:prstGeom>
              <a:gradFill rotWithShape="0">
                <a:gsLst>
                  <a:gs pos="0">
                    <a:srgbClr val="0046BE"/>
                  </a:gs>
                  <a:gs pos="100000">
                    <a:srgbClr val="64B4F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/>
              </a:p>
            </p:txBody>
          </p:sp>
          <p:sp>
            <p:nvSpPr>
              <p:cNvPr id="44049" name="Line 1076"/>
              <p:cNvSpPr>
                <a:spLocks noChangeShapeType="1"/>
              </p:cNvSpPr>
              <p:nvPr/>
            </p:nvSpPr>
            <p:spPr bwMode="auto">
              <a:xfrm>
                <a:off x="1316003" y="4337802"/>
                <a:ext cx="223534" cy="108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0" name="Freeform 1036"/>
              <p:cNvSpPr>
                <a:spLocks/>
              </p:cNvSpPr>
              <p:nvPr/>
            </p:nvSpPr>
            <p:spPr bwMode="auto">
              <a:xfrm>
                <a:off x="1813826" y="3466278"/>
                <a:ext cx="756990" cy="128514"/>
              </a:xfrm>
              <a:custGeom>
                <a:avLst/>
                <a:gdLst>
                  <a:gd name="T0" fmla="*/ 2147483647 w 1732"/>
                  <a:gd name="T1" fmla="*/ 2147483647 h 303"/>
                  <a:gd name="T2" fmla="*/ 2147483647 w 1732"/>
                  <a:gd name="T3" fmla="*/ 2147483647 h 303"/>
                  <a:gd name="T4" fmla="*/ 2147483647 w 1732"/>
                  <a:gd name="T5" fmla="*/ 2147483647 h 303"/>
                  <a:gd name="T6" fmla="*/ 2147483647 w 1732"/>
                  <a:gd name="T7" fmla="*/ 2147483647 h 303"/>
                  <a:gd name="T8" fmla="*/ 2147483647 w 1732"/>
                  <a:gd name="T9" fmla="*/ 2147483647 h 303"/>
                  <a:gd name="T10" fmla="*/ 2147483647 w 1732"/>
                  <a:gd name="T11" fmla="*/ 0 h 303"/>
                  <a:gd name="T12" fmla="*/ 2147483647 w 1732"/>
                  <a:gd name="T13" fmla="*/ 2147483647 h 303"/>
                  <a:gd name="T14" fmla="*/ 2147483647 w 1732"/>
                  <a:gd name="T15" fmla="*/ 2147483647 h 303"/>
                  <a:gd name="T16" fmla="*/ 2147483647 w 1732"/>
                  <a:gd name="T17" fmla="*/ 2147483647 h 303"/>
                  <a:gd name="T18" fmla="*/ 2147483647 w 1732"/>
                  <a:gd name="T19" fmla="*/ 2147483647 h 303"/>
                  <a:gd name="T20" fmla="*/ 0 w 1732"/>
                  <a:gd name="T21" fmla="*/ 2147483647 h 3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32"/>
                  <a:gd name="T34" fmla="*/ 0 h 303"/>
                  <a:gd name="T35" fmla="*/ 1732 w 1732"/>
                  <a:gd name="T36" fmla="*/ 303 h 3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32" h="303">
                    <a:moveTo>
                      <a:pt x="1732" y="221"/>
                    </a:moveTo>
                    <a:lnTo>
                      <a:pt x="1524" y="118"/>
                    </a:lnTo>
                    <a:lnTo>
                      <a:pt x="1305" y="47"/>
                    </a:lnTo>
                    <a:lnTo>
                      <a:pt x="1081" y="9"/>
                    </a:lnTo>
                    <a:lnTo>
                      <a:pt x="969" y="1"/>
                    </a:lnTo>
                    <a:lnTo>
                      <a:pt x="912" y="0"/>
                    </a:lnTo>
                    <a:lnTo>
                      <a:pt x="854" y="1"/>
                    </a:lnTo>
                    <a:lnTo>
                      <a:pt x="631" y="28"/>
                    </a:lnTo>
                    <a:lnTo>
                      <a:pt x="411" y="87"/>
                    </a:lnTo>
                    <a:lnTo>
                      <a:pt x="200" y="178"/>
                    </a:lnTo>
                    <a:lnTo>
                      <a:pt x="0" y="303"/>
                    </a:lnTo>
                  </a:path>
                </a:pathLst>
              </a:custGeom>
              <a:noFill/>
              <a:ln w="0" cap="flat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1" name="Freeform 1037"/>
              <p:cNvSpPr>
                <a:spLocks/>
              </p:cNvSpPr>
              <p:nvPr/>
            </p:nvSpPr>
            <p:spPr bwMode="auto">
              <a:xfrm>
                <a:off x="1643205" y="3594793"/>
                <a:ext cx="170620" cy="56158"/>
              </a:xfrm>
              <a:custGeom>
                <a:avLst/>
                <a:gdLst>
                  <a:gd name="T0" fmla="*/ 0 w 194"/>
                  <a:gd name="T1" fmla="*/ 2147483647 h 66"/>
                  <a:gd name="T2" fmla="*/ 2147483647 w 194"/>
                  <a:gd name="T3" fmla="*/ 2147483647 h 66"/>
                  <a:gd name="T4" fmla="*/ 2147483647 w 194"/>
                  <a:gd name="T5" fmla="*/ 2147483647 h 66"/>
                  <a:gd name="T6" fmla="*/ 2147483647 w 194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4"/>
                  <a:gd name="T13" fmla="*/ 0 h 66"/>
                  <a:gd name="T14" fmla="*/ 194 w 194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4" h="66">
                    <a:moveTo>
                      <a:pt x="0" y="66"/>
                    </a:moveTo>
                    <a:lnTo>
                      <a:pt x="72" y="53"/>
                    </a:lnTo>
                    <a:lnTo>
                      <a:pt x="134" y="30"/>
                    </a:lnTo>
                    <a:lnTo>
                      <a:pt x="194" y="0"/>
                    </a:lnTo>
                  </a:path>
                </a:pathLst>
              </a:custGeom>
              <a:noFill/>
              <a:ln w="0" cap="flat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2" name="Freeform 1038"/>
              <p:cNvSpPr>
                <a:spLocks/>
              </p:cNvSpPr>
              <p:nvPr/>
            </p:nvSpPr>
            <p:spPr bwMode="auto">
              <a:xfrm>
                <a:off x="2583774" y="3547276"/>
                <a:ext cx="359597" cy="85316"/>
              </a:xfrm>
              <a:custGeom>
                <a:avLst/>
                <a:gdLst>
                  <a:gd name="T0" fmla="*/ 0 w 823"/>
                  <a:gd name="T1" fmla="*/ 2147483647 h 201"/>
                  <a:gd name="T2" fmla="*/ 2147483647 w 823"/>
                  <a:gd name="T3" fmla="*/ 2147483647 h 201"/>
                  <a:gd name="T4" fmla="*/ 2147483647 w 823"/>
                  <a:gd name="T5" fmla="*/ 2147483647 h 201"/>
                  <a:gd name="T6" fmla="*/ 2147483647 w 823"/>
                  <a:gd name="T7" fmla="*/ 2147483647 h 201"/>
                  <a:gd name="T8" fmla="*/ 2147483647 w 823"/>
                  <a:gd name="T9" fmla="*/ 2147483647 h 201"/>
                  <a:gd name="T10" fmla="*/ 2147483647 w 823"/>
                  <a:gd name="T11" fmla="*/ 2147483647 h 201"/>
                  <a:gd name="T12" fmla="*/ 2147483647 w 823"/>
                  <a:gd name="T13" fmla="*/ 2147483647 h 201"/>
                  <a:gd name="T14" fmla="*/ 2147483647 w 823"/>
                  <a:gd name="T15" fmla="*/ 2147483647 h 201"/>
                  <a:gd name="T16" fmla="*/ 2147483647 w 823"/>
                  <a:gd name="T17" fmla="*/ 2147483647 h 201"/>
                  <a:gd name="T18" fmla="*/ 2147483647 w 823"/>
                  <a:gd name="T19" fmla="*/ 2147483647 h 201"/>
                  <a:gd name="T20" fmla="*/ 2147483647 w 823"/>
                  <a:gd name="T21" fmla="*/ 0 h 2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23"/>
                  <a:gd name="T34" fmla="*/ 0 h 201"/>
                  <a:gd name="T35" fmla="*/ 823 w 823"/>
                  <a:gd name="T36" fmla="*/ 201 h 20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23" h="201">
                    <a:moveTo>
                      <a:pt x="0" y="56"/>
                    </a:moveTo>
                    <a:lnTo>
                      <a:pt x="95" y="124"/>
                    </a:lnTo>
                    <a:lnTo>
                      <a:pt x="200" y="171"/>
                    </a:lnTo>
                    <a:lnTo>
                      <a:pt x="309" y="196"/>
                    </a:lnTo>
                    <a:lnTo>
                      <a:pt x="365" y="201"/>
                    </a:lnTo>
                    <a:lnTo>
                      <a:pt x="393" y="201"/>
                    </a:lnTo>
                    <a:lnTo>
                      <a:pt x="422" y="201"/>
                    </a:lnTo>
                    <a:lnTo>
                      <a:pt x="532" y="183"/>
                    </a:lnTo>
                    <a:lnTo>
                      <a:pt x="638" y="143"/>
                    </a:lnTo>
                    <a:lnTo>
                      <a:pt x="735" y="82"/>
                    </a:lnTo>
                    <a:lnTo>
                      <a:pt x="823" y="0"/>
                    </a:lnTo>
                  </a:path>
                </a:pathLst>
              </a:custGeom>
              <a:noFill/>
              <a:ln w="0" cap="flat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3" name="Freeform 1039"/>
              <p:cNvSpPr>
                <a:spLocks/>
              </p:cNvSpPr>
              <p:nvPr/>
            </p:nvSpPr>
            <p:spPr bwMode="auto">
              <a:xfrm>
                <a:off x="2944452" y="3455481"/>
                <a:ext cx="684639" cy="101516"/>
              </a:xfrm>
              <a:custGeom>
                <a:avLst/>
                <a:gdLst>
                  <a:gd name="T0" fmla="*/ 2147483647 w 1566"/>
                  <a:gd name="T1" fmla="*/ 2147483647 h 238"/>
                  <a:gd name="T2" fmla="*/ 2147483647 w 1566"/>
                  <a:gd name="T3" fmla="*/ 2147483647 h 238"/>
                  <a:gd name="T4" fmla="*/ 2147483647 w 1566"/>
                  <a:gd name="T5" fmla="*/ 2147483647 h 238"/>
                  <a:gd name="T6" fmla="*/ 2147483647 w 1566"/>
                  <a:gd name="T7" fmla="*/ 2147483647 h 238"/>
                  <a:gd name="T8" fmla="*/ 2147483647 w 1566"/>
                  <a:gd name="T9" fmla="*/ 0 h 238"/>
                  <a:gd name="T10" fmla="*/ 2147483647 w 1566"/>
                  <a:gd name="T11" fmla="*/ 0 h 238"/>
                  <a:gd name="T12" fmla="*/ 2147483647 w 1566"/>
                  <a:gd name="T13" fmla="*/ 2147483647 h 238"/>
                  <a:gd name="T14" fmla="*/ 2147483647 w 1566"/>
                  <a:gd name="T15" fmla="*/ 2147483647 h 238"/>
                  <a:gd name="T16" fmla="*/ 2147483647 w 1566"/>
                  <a:gd name="T17" fmla="*/ 2147483647 h 238"/>
                  <a:gd name="T18" fmla="*/ 2147483647 w 1566"/>
                  <a:gd name="T19" fmla="*/ 2147483647 h 238"/>
                  <a:gd name="T20" fmla="*/ 0 w 1566"/>
                  <a:gd name="T21" fmla="*/ 2147483647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66"/>
                  <a:gd name="T34" fmla="*/ 0 h 238"/>
                  <a:gd name="T35" fmla="*/ 1566 w 1566"/>
                  <a:gd name="T36" fmla="*/ 238 h 2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66" h="238">
                    <a:moveTo>
                      <a:pt x="1566" y="238"/>
                    </a:moveTo>
                    <a:lnTo>
                      <a:pt x="1384" y="138"/>
                    </a:lnTo>
                    <a:lnTo>
                      <a:pt x="1190" y="62"/>
                    </a:lnTo>
                    <a:lnTo>
                      <a:pt x="991" y="18"/>
                    </a:lnTo>
                    <a:lnTo>
                      <a:pt x="786" y="0"/>
                    </a:lnTo>
                    <a:lnTo>
                      <a:pt x="736" y="0"/>
                    </a:lnTo>
                    <a:lnTo>
                      <a:pt x="686" y="2"/>
                    </a:lnTo>
                    <a:lnTo>
                      <a:pt x="583" y="11"/>
                    </a:lnTo>
                    <a:lnTo>
                      <a:pt x="382" y="50"/>
                    </a:lnTo>
                    <a:lnTo>
                      <a:pt x="188" y="119"/>
                    </a:lnTo>
                    <a:lnTo>
                      <a:pt x="0" y="218"/>
                    </a:lnTo>
                  </a:path>
                </a:pathLst>
              </a:custGeom>
              <a:noFill/>
              <a:ln w="0" cap="flat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4" name="Freeform 1040"/>
              <p:cNvSpPr>
                <a:spLocks/>
              </p:cNvSpPr>
              <p:nvPr/>
            </p:nvSpPr>
            <p:spPr bwMode="auto">
              <a:xfrm>
                <a:off x="3633411" y="3563475"/>
                <a:ext cx="577733" cy="103675"/>
              </a:xfrm>
              <a:custGeom>
                <a:avLst/>
                <a:gdLst>
                  <a:gd name="T0" fmla="*/ 0 w 1319"/>
                  <a:gd name="T1" fmla="*/ 2147483647 h 245"/>
                  <a:gd name="T2" fmla="*/ 2147483647 w 1319"/>
                  <a:gd name="T3" fmla="*/ 2147483647 h 245"/>
                  <a:gd name="T4" fmla="*/ 2147483647 w 1319"/>
                  <a:gd name="T5" fmla="*/ 2147483647 h 245"/>
                  <a:gd name="T6" fmla="*/ 2147483647 w 1319"/>
                  <a:gd name="T7" fmla="*/ 2147483647 h 245"/>
                  <a:gd name="T8" fmla="*/ 2147483647 w 1319"/>
                  <a:gd name="T9" fmla="*/ 2147483647 h 245"/>
                  <a:gd name="T10" fmla="*/ 2147483647 w 1319"/>
                  <a:gd name="T11" fmla="*/ 2147483647 h 245"/>
                  <a:gd name="T12" fmla="*/ 2147483647 w 1319"/>
                  <a:gd name="T13" fmla="*/ 2147483647 h 245"/>
                  <a:gd name="T14" fmla="*/ 2147483647 w 1319"/>
                  <a:gd name="T15" fmla="*/ 2147483647 h 245"/>
                  <a:gd name="T16" fmla="*/ 2147483647 w 1319"/>
                  <a:gd name="T17" fmla="*/ 0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19"/>
                  <a:gd name="T28" fmla="*/ 0 h 245"/>
                  <a:gd name="T29" fmla="*/ 1319 w 131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19" h="245">
                    <a:moveTo>
                      <a:pt x="0" y="2"/>
                    </a:moveTo>
                    <a:lnTo>
                      <a:pt x="148" y="107"/>
                    </a:lnTo>
                    <a:lnTo>
                      <a:pt x="311" y="184"/>
                    </a:lnTo>
                    <a:lnTo>
                      <a:pt x="482" y="228"/>
                    </a:lnTo>
                    <a:lnTo>
                      <a:pt x="658" y="245"/>
                    </a:lnTo>
                    <a:lnTo>
                      <a:pt x="833" y="231"/>
                    </a:lnTo>
                    <a:lnTo>
                      <a:pt x="1005" y="185"/>
                    </a:lnTo>
                    <a:lnTo>
                      <a:pt x="1167" y="109"/>
                    </a:lnTo>
                    <a:lnTo>
                      <a:pt x="1319" y="0"/>
                    </a:lnTo>
                  </a:path>
                </a:pathLst>
              </a:custGeom>
              <a:noFill/>
              <a:ln w="0" cap="flat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5" name="Freeform 1041"/>
              <p:cNvSpPr>
                <a:spLocks/>
              </p:cNvSpPr>
              <p:nvPr/>
            </p:nvSpPr>
            <p:spPr bwMode="auto">
              <a:xfrm>
                <a:off x="4220861" y="3470599"/>
                <a:ext cx="671681" cy="98276"/>
              </a:xfrm>
              <a:custGeom>
                <a:avLst/>
                <a:gdLst>
                  <a:gd name="T0" fmla="*/ 2147483647 w 1537"/>
                  <a:gd name="T1" fmla="*/ 2147483647 h 229"/>
                  <a:gd name="T2" fmla="*/ 2147483647 w 1537"/>
                  <a:gd name="T3" fmla="*/ 2147483647 h 229"/>
                  <a:gd name="T4" fmla="*/ 2147483647 w 1537"/>
                  <a:gd name="T5" fmla="*/ 2147483647 h 229"/>
                  <a:gd name="T6" fmla="*/ 2147483647 w 1537"/>
                  <a:gd name="T7" fmla="*/ 2147483647 h 229"/>
                  <a:gd name="T8" fmla="*/ 2147483647 w 1537"/>
                  <a:gd name="T9" fmla="*/ 0 h 229"/>
                  <a:gd name="T10" fmla="*/ 2147483647 w 1537"/>
                  <a:gd name="T11" fmla="*/ 0 h 229"/>
                  <a:gd name="T12" fmla="*/ 2147483647 w 1537"/>
                  <a:gd name="T13" fmla="*/ 2147483647 h 229"/>
                  <a:gd name="T14" fmla="*/ 2147483647 w 1537"/>
                  <a:gd name="T15" fmla="*/ 2147483647 h 229"/>
                  <a:gd name="T16" fmla="*/ 2147483647 w 1537"/>
                  <a:gd name="T17" fmla="*/ 2147483647 h 229"/>
                  <a:gd name="T18" fmla="*/ 2147483647 w 1537"/>
                  <a:gd name="T19" fmla="*/ 2147483647 h 229"/>
                  <a:gd name="T20" fmla="*/ 0 w 1537"/>
                  <a:gd name="T21" fmla="*/ 2147483647 h 2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37"/>
                  <a:gd name="T34" fmla="*/ 0 h 229"/>
                  <a:gd name="T35" fmla="*/ 1537 w 1537"/>
                  <a:gd name="T36" fmla="*/ 229 h 2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37" h="229">
                    <a:moveTo>
                      <a:pt x="1537" y="229"/>
                    </a:moveTo>
                    <a:lnTo>
                      <a:pt x="1357" y="133"/>
                    </a:lnTo>
                    <a:lnTo>
                      <a:pt x="1167" y="61"/>
                    </a:lnTo>
                    <a:lnTo>
                      <a:pt x="973" y="18"/>
                    </a:lnTo>
                    <a:lnTo>
                      <a:pt x="773" y="0"/>
                    </a:lnTo>
                    <a:lnTo>
                      <a:pt x="725" y="0"/>
                    </a:lnTo>
                    <a:lnTo>
                      <a:pt x="675" y="1"/>
                    </a:lnTo>
                    <a:lnTo>
                      <a:pt x="575" y="9"/>
                    </a:lnTo>
                    <a:lnTo>
                      <a:pt x="376" y="46"/>
                    </a:lnTo>
                    <a:lnTo>
                      <a:pt x="185" y="109"/>
                    </a:lnTo>
                    <a:lnTo>
                      <a:pt x="0" y="202"/>
                    </a:lnTo>
                  </a:path>
                </a:pathLst>
              </a:custGeom>
              <a:noFill/>
              <a:ln w="0" cap="flat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6" name="Freeform 1042"/>
              <p:cNvSpPr>
                <a:spLocks/>
              </p:cNvSpPr>
              <p:nvPr/>
            </p:nvSpPr>
            <p:spPr bwMode="auto">
              <a:xfrm>
                <a:off x="4897940" y="3566716"/>
                <a:ext cx="341238" cy="104755"/>
              </a:xfrm>
              <a:custGeom>
                <a:avLst/>
                <a:gdLst>
                  <a:gd name="T0" fmla="*/ 0 w 779"/>
                  <a:gd name="T1" fmla="*/ 0 h 246"/>
                  <a:gd name="T2" fmla="*/ 2147483647 w 779"/>
                  <a:gd name="T3" fmla="*/ 2147483647 h 246"/>
                  <a:gd name="T4" fmla="*/ 2147483647 w 779"/>
                  <a:gd name="T5" fmla="*/ 2147483647 h 246"/>
                  <a:gd name="T6" fmla="*/ 2147483647 w 779"/>
                  <a:gd name="T7" fmla="*/ 2147483647 h 246"/>
                  <a:gd name="T8" fmla="*/ 2147483647 w 779"/>
                  <a:gd name="T9" fmla="*/ 2147483647 h 2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9"/>
                  <a:gd name="T16" fmla="*/ 0 h 246"/>
                  <a:gd name="T17" fmla="*/ 779 w 779"/>
                  <a:gd name="T18" fmla="*/ 246 h 2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9" h="246">
                    <a:moveTo>
                      <a:pt x="0" y="0"/>
                    </a:moveTo>
                    <a:lnTo>
                      <a:pt x="181" y="97"/>
                    </a:lnTo>
                    <a:lnTo>
                      <a:pt x="374" y="171"/>
                    </a:lnTo>
                    <a:lnTo>
                      <a:pt x="571" y="219"/>
                    </a:lnTo>
                    <a:lnTo>
                      <a:pt x="779" y="246"/>
                    </a:lnTo>
                  </a:path>
                </a:pathLst>
              </a:custGeom>
              <a:noFill/>
              <a:ln w="0" cap="flat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7" name="Freeform 1043"/>
              <p:cNvSpPr>
                <a:spLocks/>
              </p:cNvSpPr>
              <p:nvPr/>
            </p:nvSpPr>
            <p:spPr bwMode="auto">
              <a:xfrm>
                <a:off x="5087981" y="4492235"/>
                <a:ext cx="272127" cy="59398"/>
              </a:xfrm>
              <a:custGeom>
                <a:avLst/>
                <a:gdLst>
                  <a:gd name="T0" fmla="*/ 0 w 622"/>
                  <a:gd name="T1" fmla="*/ 0 h 140"/>
                  <a:gd name="T2" fmla="*/ 2147483647 w 622"/>
                  <a:gd name="T3" fmla="*/ 2147483647 h 140"/>
                  <a:gd name="T4" fmla="*/ 2147483647 w 622"/>
                  <a:gd name="T5" fmla="*/ 2147483647 h 140"/>
                  <a:gd name="T6" fmla="*/ 2147483647 w 622"/>
                  <a:gd name="T7" fmla="*/ 2147483647 h 140"/>
                  <a:gd name="T8" fmla="*/ 2147483647 w 622"/>
                  <a:gd name="T9" fmla="*/ 2147483647 h 140"/>
                  <a:gd name="T10" fmla="*/ 2147483647 w 622"/>
                  <a:gd name="T11" fmla="*/ 2147483647 h 140"/>
                  <a:gd name="T12" fmla="*/ 2147483647 w 622"/>
                  <a:gd name="T13" fmla="*/ 2147483647 h 140"/>
                  <a:gd name="T14" fmla="*/ 2147483647 w 622"/>
                  <a:gd name="T15" fmla="*/ 2147483647 h 1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2"/>
                  <a:gd name="T25" fmla="*/ 0 h 140"/>
                  <a:gd name="T26" fmla="*/ 622 w 622"/>
                  <a:gd name="T27" fmla="*/ 140 h 1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2" h="140">
                    <a:moveTo>
                      <a:pt x="0" y="0"/>
                    </a:moveTo>
                    <a:lnTo>
                      <a:pt x="140" y="83"/>
                    </a:lnTo>
                    <a:lnTo>
                      <a:pt x="297" y="130"/>
                    </a:lnTo>
                    <a:lnTo>
                      <a:pt x="376" y="139"/>
                    </a:lnTo>
                    <a:lnTo>
                      <a:pt x="415" y="140"/>
                    </a:lnTo>
                    <a:lnTo>
                      <a:pt x="437" y="140"/>
                    </a:lnTo>
                    <a:lnTo>
                      <a:pt x="458" y="140"/>
                    </a:lnTo>
                    <a:lnTo>
                      <a:pt x="622" y="10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8" name="Freeform 1044"/>
              <p:cNvSpPr>
                <a:spLocks/>
              </p:cNvSpPr>
              <p:nvPr/>
            </p:nvSpPr>
            <p:spPr bwMode="auto">
              <a:xfrm>
                <a:off x="4772677" y="3172533"/>
                <a:ext cx="280766" cy="92876"/>
              </a:xfrm>
              <a:custGeom>
                <a:avLst/>
                <a:gdLst>
                  <a:gd name="T0" fmla="*/ 2147483647 w 642"/>
                  <a:gd name="T1" fmla="*/ 2147483647 h 219"/>
                  <a:gd name="T2" fmla="*/ 2147483647 w 642"/>
                  <a:gd name="T3" fmla="*/ 2147483647 h 219"/>
                  <a:gd name="T4" fmla="*/ 0 w 642"/>
                  <a:gd name="T5" fmla="*/ 0 h 219"/>
                  <a:gd name="T6" fmla="*/ 0 60000 65536"/>
                  <a:gd name="T7" fmla="*/ 0 60000 65536"/>
                  <a:gd name="T8" fmla="*/ 0 60000 65536"/>
                  <a:gd name="T9" fmla="*/ 0 w 642"/>
                  <a:gd name="T10" fmla="*/ 0 h 219"/>
                  <a:gd name="T11" fmla="*/ 642 w 642"/>
                  <a:gd name="T12" fmla="*/ 219 h 2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2" h="219">
                    <a:moveTo>
                      <a:pt x="642" y="219"/>
                    </a:moveTo>
                    <a:lnTo>
                      <a:pt x="327" y="93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9" name="Freeform 1045"/>
              <p:cNvSpPr>
                <a:spLocks/>
              </p:cNvSpPr>
              <p:nvPr/>
            </p:nvSpPr>
            <p:spPr bwMode="auto">
              <a:xfrm>
                <a:off x="4336406" y="3143372"/>
                <a:ext cx="268887" cy="20520"/>
              </a:xfrm>
              <a:custGeom>
                <a:avLst/>
                <a:gdLst>
                  <a:gd name="T0" fmla="*/ 2147483647 w 614"/>
                  <a:gd name="T1" fmla="*/ 2147483647 h 46"/>
                  <a:gd name="T2" fmla="*/ 2147483647 w 614"/>
                  <a:gd name="T3" fmla="*/ 2147483647 h 46"/>
                  <a:gd name="T4" fmla="*/ 2147483647 w 614"/>
                  <a:gd name="T5" fmla="*/ 0 h 46"/>
                  <a:gd name="T6" fmla="*/ 2147483647 w 614"/>
                  <a:gd name="T7" fmla="*/ 0 h 46"/>
                  <a:gd name="T8" fmla="*/ 2147483647 w 614"/>
                  <a:gd name="T9" fmla="*/ 0 h 46"/>
                  <a:gd name="T10" fmla="*/ 2147483647 w 614"/>
                  <a:gd name="T11" fmla="*/ 2147483647 h 46"/>
                  <a:gd name="T12" fmla="*/ 0 w 614"/>
                  <a:gd name="T13" fmla="*/ 2147483647 h 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46"/>
                  <a:gd name="T23" fmla="*/ 614 w 614"/>
                  <a:gd name="T24" fmla="*/ 46 h 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46">
                    <a:moveTo>
                      <a:pt x="614" y="10"/>
                    </a:moveTo>
                    <a:lnTo>
                      <a:pt x="461" y="1"/>
                    </a:lnTo>
                    <a:lnTo>
                      <a:pt x="386" y="0"/>
                    </a:lnTo>
                    <a:lnTo>
                      <a:pt x="346" y="0"/>
                    </a:lnTo>
                    <a:lnTo>
                      <a:pt x="328" y="0"/>
                    </a:lnTo>
                    <a:lnTo>
                      <a:pt x="307" y="2"/>
                    </a:lnTo>
                    <a:lnTo>
                      <a:pt x="0" y="4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0" name="Freeform 1046"/>
              <p:cNvSpPr>
                <a:spLocks/>
              </p:cNvSpPr>
              <p:nvPr/>
            </p:nvSpPr>
            <p:spPr bwMode="auto">
              <a:xfrm>
                <a:off x="3959531" y="3186571"/>
                <a:ext cx="279688" cy="50758"/>
              </a:xfrm>
              <a:custGeom>
                <a:avLst/>
                <a:gdLst>
                  <a:gd name="T0" fmla="*/ 0 w 640"/>
                  <a:gd name="T1" fmla="*/ 2147483647 h 119"/>
                  <a:gd name="T2" fmla="*/ 2147483647 w 640"/>
                  <a:gd name="T3" fmla="*/ 2147483647 h 119"/>
                  <a:gd name="T4" fmla="*/ 2147483647 w 640"/>
                  <a:gd name="T5" fmla="*/ 0 h 119"/>
                  <a:gd name="T6" fmla="*/ 0 60000 65536"/>
                  <a:gd name="T7" fmla="*/ 0 60000 65536"/>
                  <a:gd name="T8" fmla="*/ 0 60000 65536"/>
                  <a:gd name="T9" fmla="*/ 0 w 640"/>
                  <a:gd name="T10" fmla="*/ 0 h 119"/>
                  <a:gd name="T11" fmla="*/ 640 w 640"/>
                  <a:gd name="T12" fmla="*/ 119 h 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0" h="119">
                    <a:moveTo>
                      <a:pt x="0" y="119"/>
                    </a:moveTo>
                    <a:lnTo>
                      <a:pt x="325" y="92"/>
                    </a:lnTo>
                    <a:lnTo>
                      <a:pt x="64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1" name="Freeform 1047"/>
              <p:cNvSpPr>
                <a:spLocks/>
              </p:cNvSpPr>
              <p:nvPr/>
            </p:nvSpPr>
            <p:spPr bwMode="auto">
              <a:xfrm>
                <a:off x="4296451" y="4006256"/>
                <a:ext cx="320723" cy="47519"/>
              </a:xfrm>
              <a:custGeom>
                <a:avLst/>
                <a:gdLst>
                  <a:gd name="T0" fmla="*/ 2147483647 w 734"/>
                  <a:gd name="T1" fmla="*/ 0 h 110"/>
                  <a:gd name="T2" fmla="*/ 2147483647 w 734"/>
                  <a:gd name="T3" fmla="*/ 2147483647 h 110"/>
                  <a:gd name="T4" fmla="*/ 0 w 734"/>
                  <a:gd name="T5" fmla="*/ 2147483647 h 110"/>
                  <a:gd name="T6" fmla="*/ 0 60000 65536"/>
                  <a:gd name="T7" fmla="*/ 0 60000 65536"/>
                  <a:gd name="T8" fmla="*/ 0 60000 65536"/>
                  <a:gd name="T9" fmla="*/ 0 w 734"/>
                  <a:gd name="T10" fmla="*/ 0 h 110"/>
                  <a:gd name="T11" fmla="*/ 734 w 734"/>
                  <a:gd name="T12" fmla="*/ 110 h 1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4" h="110">
                    <a:moveTo>
                      <a:pt x="734" y="0"/>
                    </a:moveTo>
                    <a:lnTo>
                      <a:pt x="364" y="36"/>
                    </a:lnTo>
                    <a:lnTo>
                      <a:pt x="0" y="11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2" name="Freeform 1048"/>
              <p:cNvSpPr>
                <a:spLocks/>
              </p:cNvSpPr>
              <p:nvPr/>
            </p:nvSpPr>
            <p:spPr bwMode="auto">
              <a:xfrm>
                <a:off x="4725162" y="4014897"/>
                <a:ext cx="397393" cy="38879"/>
              </a:xfrm>
              <a:custGeom>
                <a:avLst/>
                <a:gdLst>
                  <a:gd name="T0" fmla="*/ 2147483647 w 908"/>
                  <a:gd name="T1" fmla="*/ 2147483647 h 92"/>
                  <a:gd name="T2" fmla="*/ 2147483647 w 908"/>
                  <a:gd name="T3" fmla="*/ 2147483647 h 92"/>
                  <a:gd name="T4" fmla="*/ 2147483647 w 908"/>
                  <a:gd name="T5" fmla="*/ 2147483647 h 92"/>
                  <a:gd name="T6" fmla="*/ 2147483647 w 908"/>
                  <a:gd name="T7" fmla="*/ 0 h 92"/>
                  <a:gd name="T8" fmla="*/ 2147483647 w 908"/>
                  <a:gd name="T9" fmla="*/ 0 h 92"/>
                  <a:gd name="T10" fmla="*/ 2147483647 w 908"/>
                  <a:gd name="T11" fmla="*/ 0 h 92"/>
                  <a:gd name="T12" fmla="*/ 0 w 908"/>
                  <a:gd name="T13" fmla="*/ 0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8"/>
                  <a:gd name="T22" fmla="*/ 0 h 92"/>
                  <a:gd name="T23" fmla="*/ 908 w 908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8" h="92">
                    <a:moveTo>
                      <a:pt x="908" y="92"/>
                    </a:moveTo>
                    <a:lnTo>
                      <a:pt x="459" y="17"/>
                    </a:lnTo>
                    <a:lnTo>
                      <a:pt x="233" y="3"/>
                    </a:lnTo>
                    <a:lnTo>
                      <a:pt x="118" y="0"/>
                    </a:lnTo>
                    <a:lnTo>
                      <a:pt x="61" y="0"/>
                    </a:lnTo>
                    <a:lnTo>
                      <a:pt x="32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3" name="Freeform 1049"/>
              <p:cNvSpPr>
                <a:spLocks/>
              </p:cNvSpPr>
              <p:nvPr/>
            </p:nvSpPr>
            <p:spPr bwMode="auto">
              <a:xfrm>
                <a:off x="3887180" y="3998695"/>
                <a:ext cx="288325" cy="64796"/>
              </a:xfrm>
              <a:custGeom>
                <a:avLst/>
                <a:gdLst>
                  <a:gd name="T0" fmla="*/ 0 w 659"/>
                  <a:gd name="T1" fmla="*/ 0 h 152"/>
                  <a:gd name="T2" fmla="*/ 2147483647 w 659"/>
                  <a:gd name="T3" fmla="*/ 2147483647 h 152"/>
                  <a:gd name="T4" fmla="*/ 2147483647 w 659"/>
                  <a:gd name="T5" fmla="*/ 2147483647 h 152"/>
                  <a:gd name="T6" fmla="*/ 2147483647 w 659"/>
                  <a:gd name="T7" fmla="*/ 2147483647 h 152"/>
                  <a:gd name="T8" fmla="*/ 2147483647 w 659"/>
                  <a:gd name="T9" fmla="*/ 2147483647 h 152"/>
                  <a:gd name="T10" fmla="*/ 2147483647 w 659"/>
                  <a:gd name="T11" fmla="*/ 2147483647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9"/>
                  <a:gd name="T19" fmla="*/ 0 h 152"/>
                  <a:gd name="T20" fmla="*/ 659 w 659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9" h="152">
                    <a:moveTo>
                      <a:pt x="0" y="0"/>
                    </a:moveTo>
                    <a:lnTo>
                      <a:pt x="153" y="78"/>
                    </a:lnTo>
                    <a:lnTo>
                      <a:pt x="316" y="128"/>
                    </a:lnTo>
                    <a:lnTo>
                      <a:pt x="484" y="151"/>
                    </a:lnTo>
                    <a:lnTo>
                      <a:pt x="570" y="152"/>
                    </a:lnTo>
                    <a:lnTo>
                      <a:pt x="659" y="14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4" name="Freeform 1050"/>
              <p:cNvSpPr>
                <a:spLocks/>
              </p:cNvSpPr>
              <p:nvPr/>
            </p:nvSpPr>
            <p:spPr bwMode="auto">
              <a:xfrm>
                <a:off x="4315889" y="4417718"/>
                <a:ext cx="257011" cy="117715"/>
              </a:xfrm>
              <a:custGeom>
                <a:avLst/>
                <a:gdLst>
                  <a:gd name="T0" fmla="*/ 0 w 586"/>
                  <a:gd name="T1" fmla="*/ 2147483647 h 276"/>
                  <a:gd name="T2" fmla="*/ 2147483647 w 586"/>
                  <a:gd name="T3" fmla="*/ 2147483647 h 276"/>
                  <a:gd name="T4" fmla="*/ 2147483647 w 586"/>
                  <a:gd name="T5" fmla="*/ 2147483647 h 276"/>
                  <a:gd name="T6" fmla="*/ 2147483647 w 586"/>
                  <a:gd name="T7" fmla="*/ 2147483647 h 276"/>
                  <a:gd name="T8" fmla="*/ 2147483647 w 586"/>
                  <a:gd name="T9" fmla="*/ 2147483647 h 276"/>
                  <a:gd name="T10" fmla="*/ 2147483647 w 586"/>
                  <a:gd name="T11" fmla="*/ 2147483647 h 276"/>
                  <a:gd name="T12" fmla="*/ 2147483647 w 586"/>
                  <a:gd name="T13" fmla="*/ 2147483647 h 276"/>
                  <a:gd name="T14" fmla="*/ 2147483647 w 586"/>
                  <a:gd name="T15" fmla="*/ 0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6"/>
                  <a:gd name="T25" fmla="*/ 0 h 276"/>
                  <a:gd name="T26" fmla="*/ 586 w 586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6" h="276">
                    <a:moveTo>
                      <a:pt x="0" y="276"/>
                    </a:moveTo>
                    <a:lnTo>
                      <a:pt x="41" y="276"/>
                    </a:lnTo>
                    <a:lnTo>
                      <a:pt x="63" y="276"/>
                    </a:lnTo>
                    <a:lnTo>
                      <a:pt x="84" y="276"/>
                    </a:lnTo>
                    <a:lnTo>
                      <a:pt x="168" y="265"/>
                    </a:lnTo>
                    <a:lnTo>
                      <a:pt x="327" y="212"/>
                    </a:lnTo>
                    <a:lnTo>
                      <a:pt x="467" y="124"/>
                    </a:lnTo>
                    <a:lnTo>
                      <a:pt x="586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5" name="Freeform 1051"/>
              <p:cNvSpPr>
                <a:spLocks/>
              </p:cNvSpPr>
              <p:nvPr/>
            </p:nvSpPr>
            <p:spPr bwMode="auto">
              <a:xfrm>
                <a:off x="4669008" y="4261126"/>
                <a:ext cx="295886" cy="79917"/>
              </a:xfrm>
              <a:custGeom>
                <a:avLst/>
                <a:gdLst>
                  <a:gd name="T0" fmla="*/ 2147483647 w 678"/>
                  <a:gd name="T1" fmla="*/ 2147483647 h 189"/>
                  <a:gd name="T2" fmla="*/ 2147483647 w 678"/>
                  <a:gd name="T3" fmla="*/ 2147483647 h 189"/>
                  <a:gd name="T4" fmla="*/ 2147483647 w 678"/>
                  <a:gd name="T5" fmla="*/ 0 h 189"/>
                  <a:gd name="T6" fmla="*/ 2147483647 w 678"/>
                  <a:gd name="T7" fmla="*/ 0 h 189"/>
                  <a:gd name="T8" fmla="*/ 2147483647 w 678"/>
                  <a:gd name="T9" fmla="*/ 0 h 189"/>
                  <a:gd name="T10" fmla="*/ 2147483647 w 678"/>
                  <a:gd name="T11" fmla="*/ 2147483647 h 189"/>
                  <a:gd name="T12" fmla="*/ 2147483647 w 678"/>
                  <a:gd name="T13" fmla="*/ 2147483647 h 189"/>
                  <a:gd name="T14" fmla="*/ 0 w 678"/>
                  <a:gd name="T15" fmla="*/ 2147483647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8"/>
                  <a:gd name="T25" fmla="*/ 0 h 189"/>
                  <a:gd name="T26" fmla="*/ 678 w 678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8" h="189">
                    <a:moveTo>
                      <a:pt x="678" y="42"/>
                    </a:moveTo>
                    <a:lnTo>
                      <a:pt x="499" y="1"/>
                    </a:lnTo>
                    <a:lnTo>
                      <a:pt x="456" y="0"/>
                    </a:lnTo>
                    <a:lnTo>
                      <a:pt x="434" y="0"/>
                    </a:lnTo>
                    <a:lnTo>
                      <a:pt x="409" y="0"/>
                    </a:lnTo>
                    <a:lnTo>
                      <a:pt x="318" y="13"/>
                    </a:lnTo>
                    <a:lnTo>
                      <a:pt x="148" y="75"/>
                    </a:lnTo>
                    <a:lnTo>
                      <a:pt x="0" y="18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6" name="Freeform 1052"/>
              <p:cNvSpPr>
                <a:spLocks/>
              </p:cNvSpPr>
              <p:nvPr/>
            </p:nvSpPr>
            <p:spPr bwMode="auto">
              <a:xfrm>
                <a:off x="4997289" y="4309723"/>
                <a:ext cx="45355" cy="193312"/>
              </a:xfrm>
              <a:custGeom>
                <a:avLst/>
                <a:gdLst>
                  <a:gd name="T0" fmla="*/ 2147483647 w 103"/>
                  <a:gd name="T1" fmla="*/ 2147483647 h 454"/>
                  <a:gd name="T2" fmla="*/ 2147483647 w 103"/>
                  <a:gd name="T3" fmla="*/ 2147483647 h 454"/>
                  <a:gd name="T4" fmla="*/ 2147483647 w 103"/>
                  <a:gd name="T5" fmla="*/ 2147483647 h 454"/>
                  <a:gd name="T6" fmla="*/ 2147483647 w 103"/>
                  <a:gd name="T7" fmla="*/ 2147483647 h 454"/>
                  <a:gd name="T8" fmla="*/ 2147483647 w 103"/>
                  <a:gd name="T9" fmla="*/ 2147483647 h 454"/>
                  <a:gd name="T10" fmla="*/ 2147483647 w 103"/>
                  <a:gd name="T11" fmla="*/ 2147483647 h 454"/>
                  <a:gd name="T12" fmla="*/ 0 w 103"/>
                  <a:gd name="T13" fmla="*/ 0 h 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3"/>
                  <a:gd name="T22" fmla="*/ 0 h 454"/>
                  <a:gd name="T23" fmla="*/ 103 w 103"/>
                  <a:gd name="T24" fmla="*/ 454 h 4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3" h="454">
                    <a:moveTo>
                      <a:pt x="64" y="454"/>
                    </a:moveTo>
                    <a:lnTo>
                      <a:pt x="98" y="339"/>
                    </a:lnTo>
                    <a:lnTo>
                      <a:pt x="103" y="279"/>
                    </a:lnTo>
                    <a:lnTo>
                      <a:pt x="103" y="250"/>
                    </a:lnTo>
                    <a:lnTo>
                      <a:pt x="99" y="218"/>
                    </a:lnTo>
                    <a:lnTo>
                      <a:pt x="67" y="104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7" name="Freeform 1053"/>
              <p:cNvSpPr>
                <a:spLocks/>
              </p:cNvSpPr>
              <p:nvPr/>
            </p:nvSpPr>
            <p:spPr bwMode="auto">
              <a:xfrm>
                <a:off x="4616094" y="4384240"/>
                <a:ext cx="92870" cy="252708"/>
              </a:xfrm>
              <a:custGeom>
                <a:avLst/>
                <a:gdLst>
                  <a:gd name="T0" fmla="*/ 2147483647 w 213"/>
                  <a:gd name="T1" fmla="*/ 0 h 593"/>
                  <a:gd name="T2" fmla="*/ 2147483647 w 213"/>
                  <a:gd name="T3" fmla="*/ 2147483647 h 593"/>
                  <a:gd name="T4" fmla="*/ 2147483647 w 213"/>
                  <a:gd name="T5" fmla="*/ 2147483647 h 593"/>
                  <a:gd name="T6" fmla="*/ 0 w 213"/>
                  <a:gd name="T7" fmla="*/ 2147483647 h 593"/>
                  <a:gd name="T8" fmla="*/ 2147483647 w 213"/>
                  <a:gd name="T9" fmla="*/ 2147483647 h 593"/>
                  <a:gd name="T10" fmla="*/ 2147483647 w 213"/>
                  <a:gd name="T11" fmla="*/ 2147483647 h 593"/>
                  <a:gd name="T12" fmla="*/ 2147483647 w 213"/>
                  <a:gd name="T13" fmla="*/ 2147483647 h 593"/>
                  <a:gd name="T14" fmla="*/ 2147483647 w 213"/>
                  <a:gd name="T15" fmla="*/ 2147483647 h 593"/>
                  <a:gd name="T16" fmla="*/ 2147483647 w 213"/>
                  <a:gd name="T17" fmla="*/ 2147483647 h 5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3"/>
                  <a:gd name="T28" fmla="*/ 0 h 593"/>
                  <a:gd name="T29" fmla="*/ 213 w 213"/>
                  <a:gd name="T30" fmla="*/ 593 h 5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3" h="593">
                    <a:moveTo>
                      <a:pt x="77" y="0"/>
                    </a:moveTo>
                    <a:lnTo>
                      <a:pt x="35" y="76"/>
                    </a:lnTo>
                    <a:lnTo>
                      <a:pt x="9" y="159"/>
                    </a:lnTo>
                    <a:lnTo>
                      <a:pt x="0" y="242"/>
                    </a:lnTo>
                    <a:lnTo>
                      <a:pt x="10" y="327"/>
                    </a:lnTo>
                    <a:lnTo>
                      <a:pt x="36" y="405"/>
                    </a:lnTo>
                    <a:lnTo>
                      <a:pt x="79" y="477"/>
                    </a:lnTo>
                    <a:lnTo>
                      <a:pt x="138" y="541"/>
                    </a:lnTo>
                    <a:lnTo>
                      <a:pt x="213" y="59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8" name="Freeform 1054"/>
              <p:cNvSpPr>
                <a:spLocks/>
              </p:cNvSpPr>
              <p:nvPr/>
            </p:nvSpPr>
            <p:spPr bwMode="auto">
              <a:xfrm>
                <a:off x="4776995" y="4534353"/>
                <a:ext cx="240810" cy="132835"/>
              </a:xfrm>
              <a:custGeom>
                <a:avLst/>
                <a:gdLst>
                  <a:gd name="T0" fmla="*/ 0 w 548"/>
                  <a:gd name="T1" fmla="*/ 2147483647 h 312"/>
                  <a:gd name="T2" fmla="*/ 2147483647 w 548"/>
                  <a:gd name="T3" fmla="*/ 2147483647 h 312"/>
                  <a:gd name="T4" fmla="*/ 2147483647 w 548"/>
                  <a:gd name="T5" fmla="*/ 2147483647 h 312"/>
                  <a:gd name="T6" fmla="*/ 2147483647 w 548"/>
                  <a:gd name="T7" fmla="*/ 2147483647 h 312"/>
                  <a:gd name="T8" fmla="*/ 2147483647 w 548"/>
                  <a:gd name="T9" fmla="*/ 2147483647 h 312"/>
                  <a:gd name="T10" fmla="*/ 2147483647 w 548"/>
                  <a:gd name="T11" fmla="*/ 2147483647 h 312"/>
                  <a:gd name="T12" fmla="*/ 2147483647 w 548"/>
                  <a:gd name="T13" fmla="*/ 2147483647 h 312"/>
                  <a:gd name="T14" fmla="*/ 2147483647 w 548"/>
                  <a:gd name="T15" fmla="*/ 0 h 3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8"/>
                  <a:gd name="T25" fmla="*/ 0 h 312"/>
                  <a:gd name="T26" fmla="*/ 548 w 548"/>
                  <a:gd name="T27" fmla="*/ 312 h 3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8" h="312">
                    <a:moveTo>
                      <a:pt x="0" y="312"/>
                    </a:moveTo>
                    <a:lnTo>
                      <a:pt x="39" y="312"/>
                    </a:lnTo>
                    <a:lnTo>
                      <a:pt x="61" y="312"/>
                    </a:lnTo>
                    <a:lnTo>
                      <a:pt x="82" y="311"/>
                    </a:lnTo>
                    <a:lnTo>
                      <a:pt x="166" y="298"/>
                    </a:lnTo>
                    <a:lnTo>
                      <a:pt x="319" y="237"/>
                    </a:lnTo>
                    <a:lnTo>
                      <a:pt x="448" y="138"/>
                    </a:lnTo>
                    <a:lnTo>
                      <a:pt x="54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9" name="Freeform 1055"/>
              <p:cNvSpPr>
                <a:spLocks/>
              </p:cNvSpPr>
              <p:nvPr/>
            </p:nvSpPr>
            <p:spPr bwMode="auto">
              <a:xfrm>
                <a:off x="3683084" y="4209287"/>
                <a:ext cx="176019" cy="128514"/>
              </a:xfrm>
              <a:custGeom>
                <a:avLst/>
                <a:gdLst>
                  <a:gd name="T0" fmla="*/ 2147483647 w 402"/>
                  <a:gd name="T1" fmla="*/ 2147483647 h 302"/>
                  <a:gd name="T2" fmla="*/ 2147483647 w 402"/>
                  <a:gd name="T3" fmla="*/ 2147483647 h 302"/>
                  <a:gd name="T4" fmla="*/ 2147483647 w 402"/>
                  <a:gd name="T5" fmla="*/ 2147483647 h 302"/>
                  <a:gd name="T6" fmla="*/ 2147483647 w 402"/>
                  <a:gd name="T7" fmla="*/ 2147483647 h 302"/>
                  <a:gd name="T8" fmla="*/ 2147483647 w 402"/>
                  <a:gd name="T9" fmla="*/ 2147483647 h 302"/>
                  <a:gd name="T10" fmla="*/ 2147483647 w 402"/>
                  <a:gd name="T11" fmla="*/ 0 h 302"/>
                  <a:gd name="T12" fmla="*/ 2147483647 w 402"/>
                  <a:gd name="T13" fmla="*/ 0 h 302"/>
                  <a:gd name="T14" fmla="*/ 0 w 402"/>
                  <a:gd name="T15" fmla="*/ 0 h 30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2"/>
                  <a:gd name="T25" fmla="*/ 0 h 302"/>
                  <a:gd name="T26" fmla="*/ 402 w 402"/>
                  <a:gd name="T27" fmla="*/ 302 h 30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2" h="302">
                    <a:moveTo>
                      <a:pt x="402" y="302"/>
                    </a:moveTo>
                    <a:lnTo>
                      <a:pt x="350" y="176"/>
                    </a:lnTo>
                    <a:lnTo>
                      <a:pt x="258" y="77"/>
                    </a:lnTo>
                    <a:lnTo>
                      <a:pt x="138" y="17"/>
                    </a:lnTo>
                    <a:lnTo>
                      <a:pt x="71" y="3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0" name="Freeform 1056"/>
              <p:cNvSpPr>
                <a:spLocks/>
              </p:cNvSpPr>
              <p:nvPr/>
            </p:nvSpPr>
            <p:spPr bwMode="auto">
              <a:xfrm>
                <a:off x="3955211" y="4363721"/>
                <a:ext cx="253770" cy="178194"/>
              </a:xfrm>
              <a:custGeom>
                <a:avLst/>
                <a:gdLst>
                  <a:gd name="T0" fmla="*/ 0 w 578"/>
                  <a:gd name="T1" fmla="*/ 0 h 420"/>
                  <a:gd name="T2" fmla="*/ 2147483647 w 578"/>
                  <a:gd name="T3" fmla="*/ 2147483647 h 420"/>
                  <a:gd name="T4" fmla="*/ 2147483647 w 578"/>
                  <a:gd name="T5" fmla="*/ 2147483647 h 420"/>
                  <a:gd name="T6" fmla="*/ 2147483647 w 578"/>
                  <a:gd name="T7" fmla="*/ 2147483647 h 420"/>
                  <a:gd name="T8" fmla="*/ 2147483647 w 578"/>
                  <a:gd name="T9" fmla="*/ 2147483647 h 420"/>
                  <a:gd name="T10" fmla="*/ 2147483647 w 578"/>
                  <a:gd name="T11" fmla="*/ 2147483647 h 4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8"/>
                  <a:gd name="T19" fmla="*/ 0 h 420"/>
                  <a:gd name="T20" fmla="*/ 578 w 578"/>
                  <a:gd name="T21" fmla="*/ 420 h 4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8" h="420">
                    <a:moveTo>
                      <a:pt x="0" y="0"/>
                    </a:moveTo>
                    <a:lnTo>
                      <a:pt x="99" y="157"/>
                    </a:lnTo>
                    <a:lnTo>
                      <a:pt x="162" y="223"/>
                    </a:lnTo>
                    <a:lnTo>
                      <a:pt x="234" y="283"/>
                    </a:lnTo>
                    <a:lnTo>
                      <a:pt x="395" y="371"/>
                    </a:lnTo>
                    <a:lnTo>
                      <a:pt x="578" y="42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1" name="Freeform 1057"/>
              <p:cNvSpPr>
                <a:spLocks/>
              </p:cNvSpPr>
              <p:nvPr/>
            </p:nvSpPr>
            <p:spPr bwMode="auto">
              <a:xfrm>
                <a:off x="3485468" y="3936059"/>
                <a:ext cx="335840" cy="43199"/>
              </a:xfrm>
              <a:custGeom>
                <a:avLst/>
                <a:gdLst>
                  <a:gd name="T0" fmla="*/ 2147483647 w 769"/>
                  <a:gd name="T1" fmla="*/ 2147483647 h 102"/>
                  <a:gd name="T2" fmla="*/ 2147483647 w 769"/>
                  <a:gd name="T3" fmla="*/ 2147483647 h 102"/>
                  <a:gd name="T4" fmla="*/ 2147483647 w 769"/>
                  <a:gd name="T5" fmla="*/ 2147483647 h 102"/>
                  <a:gd name="T6" fmla="*/ 2147483647 w 769"/>
                  <a:gd name="T7" fmla="*/ 0 h 102"/>
                  <a:gd name="T8" fmla="*/ 2147483647 w 769"/>
                  <a:gd name="T9" fmla="*/ 0 h 102"/>
                  <a:gd name="T10" fmla="*/ 2147483647 w 769"/>
                  <a:gd name="T11" fmla="*/ 2147483647 h 102"/>
                  <a:gd name="T12" fmla="*/ 2147483647 w 769"/>
                  <a:gd name="T13" fmla="*/ 2147483647 h 102"/>
                  <a:gd name="T14" fmla="*/ 0 w 769"/>
                  <a:gd name="T15" fmla="*/ 2147483647 h 10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69"/>
                  <a:gd name="T25" fmla="*/ 0 h 102"/>
                  <a:gd name="T26" fmla="*/ 769 w 769"/>
                  <a:gd name="T27" fmla="*/ 102 h 10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69" h="102">
                    <a:moveTo>
                      <a:pt x="769" y="49"/>
                    </a:moveTo>
                    <a:lnTo>
                      <a:pt x="576" y="9"/>
                    </a:lnTo>
                    <a:lnTo>
                      <a:pt x="480" y="2"/>
                    </a:lnTo>
                    <a:lnTo>
                      <a:pt x="431" y="0"/>
                    </a:lnTo>
                    <a:lnTo>
                      <a:pt x="405" y="0"/>
                    </a:lnTo>
                    <a:lnTo>
                      <a:pt x="380" y="3"/>
                    </a:lnTo>
                    <a:lnTo>
                      <a:pt x="188" y="34"/>
                    </a:lnTo>
                    <a:lnTo>
                      <a:pt x="0" y="10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2" name="Freeform 1058"/>
              <p:cNvSpPr>
                <a:spLocks/>
              </p:cNvSpPr>
              <p:nvPr/>
            </p:nvSpPr>
            <p:spPr bwMode="auto">
              <a:xfrm>
                <a:off x="3269493" y="3702788"/>
                <a:ext cx="312084" cy="56158"/>
              </a:xfrm>
              <a:custGeom>
                <a:avLst/>
                <a:gdLst>
                  <a:gd name="T0" fmla="*/ 2147483647 w 714"/>
                  <a:gd name="T1" fmla="*/ 2147483647 h 129"/>
                  <a:gd name="T2" fmla="*/ 2147483647 w 714"/>
                  <a:gd name="T3" fmla="*/ 0 h 129"/>
                  <a:gd name="T4" fmla="*/ 2147483647 w 714"/>
                  <a:gd name="T5" fmla="*/ 0 h 129"/>
                  <a:gd name="T6" fmla="*/ 2147483647 w 714"/>
                  <a:gd name="T7" fmla="*/ 0 h 129"/>
                  <a:gd name="T8" fmla="*/ 2147483647 w 714"/>
                  <a:gd name="T9" fmla="*/ 0 h 129"/>
                  <a:gd name="T10" fmla="*/ 2147483647 w 714"/>
                  <a:gd name="T11" fmla="*/ 2147483647 h 129"/>
                  <a:gd name="T12" fmla="*/ 2147483647 w 714"/>
                  <a:gd name="T13" fmla="*/ 2147483647 h 129"/>
                  <a:gd name="T14" fmla="*/ 0 w 714"/>
                  <a:gd name="T15" fmla="*/ 2147483647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4"/>
                  <a:gd name="T25" fmla="*/ 0 h 129"/>
                  <a:gd name="T26" fmla="*/ 714 w 714"/>
                  <a:gd name="T27" fmla="*/ 129 h 1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4" h="129">
                    <a:moveTo>
                      <a:pt x="714" y="2"/>
                    </a:moveTo>
                    <a:lnTo>
                      <a:pt x="624" y="0"/>
                    </a:lnTo>
                    <a:lnTo>
                      <a:pt x="579" y="0"/>
                    </a:lnTo>
                    <a:lnTo>
                      <a:pt x="557" y="0"/>
                    </a:lnTo>
                    <a:lnTo>
                      <a:pt x="532" y="0"/>
                    </a:lnTo>
                    <a:lnTo>
                      <a:pt x="351" y="21"/>
                    </a:lnTo>
                    <a:lnTo>
                      <a:pt x="173" y="64"/>
                    </a:lnTo>
                    <a:lnTo>
                      <a:pt x="0" y="12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3" name="Freeform 1059"/>
              <p:cNvSpPr>
                <a:spLocks/>
              </p:cNvSpPr>
              <p:nvPr/>
            </p:nvSpPr>
            <p:spPr bwMode="auto">
              <a:xfrm>
                <a:off x="3711161" y="3747068"/>
                <a:ext cx="287246" cy="73437"/>
              </a:xfrm>
              <a:custGeom>
                <a:avLst/>
                <a:gdLst>
                  <a:gd name="T0" fmla="*/ 0 w 660"/>
                  <a:gd name="T1" fmla="*/ 0 h 173"/>
                  <a:gd name="T2" fmla="*/ 2147483647 w 660"/>
                  <a:gd name="T3" fmla="*/ 2147483647 h 173"/>
                  <a:gd name="T4" fmla="*/ 2147483647 w 660"/>
                  <a:gd name="T5" fmla="*/ 2147483647 h 173"/>
                  <a:gd name="T6" fmla="*/ 2147483647 w 660"/>
                  <a:gd name="T7" fmla="*/ 2147483647 h 173"/>
                  <a:gd name="T8" fmla="*/ 2147483647 w 660"/>
                  <a:gd name="T9" fmla="*/ 2147483647 h 173"/>
                  <a:gd name="T10" fmla="*/ 2147483647 w 660"/>
                  <a:gd name="T11" fmla="*/ 2147483647 h 173"/>
                  <a:gd name="T12" fmla="*/ 2147483647 w 660"/>
                  <a:gd name="T13" fmla="*/ 2147483647 h 173"/>
                  <a:gd name="T14" fmla="*/ 2147483647 w 660"/>
                  <a:gd name="T15" fmla="*/ 2147483647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0"/>
                  <a:gd name="T25" fmla="*/ 0 h 173"/>
                  <a:gd name="T26" fmla="*/ 660 w 660"/>
                  <a:gd name="T27" fmla="*/ 173 h 1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0" h="173">
                    <a:moveTo>
                      <a:pt x="0" y="0"/>
                    </a:moveTo>
                    <a:lnTo>
                      <a:pt x="154" y="76"/>
                    </a:lnTo>
                    <a:lnTo>
                      <a:pt x="317" y="133"/>
                    </a:lnTo>
                    <a:lnTo>
                      <a:pt x="485" y="164"/>
                    </a:lnTo>
                    <a:lnTo>
                      <a:pt x="571" y="171"/>
                    </a:lnTo>
                    <a:lnTo>
                      <a:pt x="614" y="172"/>
                    </a:lnTo>
                    <a:lnTo>
                      <a:pt x="636" y="172"/>
                    </a:lnTo>
                    <a:lnTo>
                      <a:pt x="660" y="17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4" name="Freeform 1060"/>
              <p:cNvSpPr>
                <a:spLocks/>
              </p:cNvSpPr>
              <p:nvPr/>
            </p:nvSpPr>
            <p:spPr bwMode="auto">
              <a:xfrm>
                <a:off x="2953090" y="3811865"/>
                <a:ext cx="251611" cy="174953"/>
              </a:xfrm>
              <a:custGeom>
                <a:avLst/>
                <a:gdLst>
                  <a:gd name="T0" fmla="*/ 0 w 576"/>
                  <a:gd name="T1" fmla="*/ 2147483647 h 413"/>
                  <a:gd name="T2" fmla="*/ 2147483647 w 576"/>
                  <a:gd name="T3" fmla="*/ 2147483647 h 413"/>
                  <a:gd name="T4" fmla="*/ 2147483647 w 576"/>
                  <a:gd name="T5" fmla="*/ 2147483647 h 413"/>
                  <a:gd name="T6" fmla="*/ 2147483647 w 576"/>
                  <a:gd name="T7" fmla="*/ 2147483647 h 413"/>
                  <a:gd name="T8" fmla="*/ 2147483647 w 576"/>
                  <a:gd name="T9" fmla="*/ 0 h 4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413"/>
                  <a:gd name="T17" fmla="*/ 576 w 576"/>
                  <a:gd name="T18" fmla="*/ 413 h 4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413">
                    <a:moveTo>
                      <a:pt x="0" y="413"/>
                    </a:moveTo>
                    <a:lnTo>
                      <a:pt x="171" y="356"/>
                    </a:lnTo>
                    <a:lnTo>
                      <a:pt x="328" y="264"/>
                    </a:lnTo>
                    <a:lnTo>
                      <a:pt x="463" y="146"/>
                    </a:lnTo>
                    <a:lnTo>
                      <a:pt x="576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5" name="Freeform 1061"/>
              <p:cNvSpPr>
                <a:spLocks/>
              </p:cNvSpPr>
              <p:nvPr/>
            </p:nvSpPr>
            <p:spPr bwMode="auto">
              <a:xfrm>
                <a:off x="3201461" y="4034336"/>
                <a:ext cx="196537" cy="209511"/>
              </a:xfrm>
              <a:custGeom>
                <a:avLst/>
                <a:gdLst>
                  <a:gd name="T0" fmla="*/ 2147483647 w 449"/>
                  <a:gd name="T1" fmla="*/ 0 h 493"/>
                  <a:gd name="T2" fmla="*/ 2147483647 w 449"/>
                  <a:gd name="T3" fmla="*/ 2147483647 h 493"/>
                  <a:gd name="T4" fmla="*/ 0 w 449"/>
                  <a:gd name="T5" fmla="*/ 2147483647 h 493"/>
                  <a:gd name="T6" fmla="*/ 0 60000 65536"/>
                  <a:gd name="T7" fmla="*/ 0 60000 65536"/>
                  <a:gd name="T8" fmla="*/ 0 60000 65536"/>
                  <a:gd name="T9" fmla="*/ 0 w 449"/>
                  <a:gd name="T10" fmla="*/ 0 h 493"/>
                  <a:gd name="T11" fmla="*/ 449 w 449"/>
                  <a:gd name="T12" fmla="*/ 493 h 4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9" h="493">
                    <a:moveTo>
                      <a:pt x="449" y="0"/>
                    </a:moveTo>
                    <a:lnTo>
                      <a:pt x="216" y="236"/>
                    </a:lnTo>
                    <a:lnTo>
                      <a:pt x="0" y="49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6" name="Freeform 1062"/>
              <p:cNvSpPr>
                <a:spLocks/>
              </p:cNvSpPr>
              <p:nvPr/>
            </p:nvSpPr>
            <p:spPr bwMode="auto">
              <a:xfrm>
                <a:off x="3786751" y="4381000"/>
                <a:ext cx="91790" cy="181432"/>
              </a:xfrm>
              <a:custGeom>
                <a:avLst/>
                <a:gdLst>
                  <a:gd name="T0" fmla="*/ 0 w 210"/>
                  <a:gd name="T1" fmla="*/ 2147483647 h 428"/>
                  <a:gd name="T2" fmla="*/ 2147483647 w 210"/>
                  <a:gd name="T3" fmla="*/ 2147483647 h 428"/>
                  <a:gd name="T4" fmla="*/ 2147483647 w 210"/>
                  <a:gd name="T5" fmla="*/ 2147483647 h 428"/>
                  <a:gd name="T6" fmla="*/ 2147483647 w 210"/>
                  <a:gd name="T7" fmla="*/ 2147483647 h 428"/>
                  <a:gd name="T8" fmla="*/ 2147483647 w 210"/>
                  <a:gd name="T9" fmla="*/ 2147483647 h 428"/>
                  <a:gd name="T10" fmla="*/ 2147483647 w 210"/>
                  <a:gd name="T11" fmla="*/ 2147483647 h 428"/>
                  <a:gd name="T12" fmla="*/ 2147483647 w 210"/>
                  <a:gd name="T13" fmla="*/ 0 h 4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0"/>
                  <a:gd name="T22" fmla="*/ 0 h 428"/>
                  <a:gd name="T23" fmla="*/ 210 w 210"/>
                  <a:gd name="T24" fmla="*/ 428 h 4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0" h="428">
                    <a:moveTo>
                      <a:pt x="0" y="428"/>
                    </a:moveTo>
                    <a:lnTo>
                      <a:pt x="93" y="346"/>
                    </a:lnTo>
                    <a:lnTo>
                      <a:pt x="161" y="243"/>
                    </a:lnTo>
                    <a:lnTo>
                      <a:pt x="200" y="126"/>
                    </a:lnTo>
                    <a:lnTo>
                      <a:pt x="209" y="64"/>
                    </a:lnTo>
                    <a:lnTo>
                      <a:pt x="210" y="32"/>
                    </a:lnTo>
                    <a:lnTo>
                      <a:pt x="21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7" name="Freeform 1063"/>
              <p:cNvSpPr>
                <a:spLocks/>
              </p:cNvSpPr>
              <p:nvPr/>
            </p:nvSpPr>
            <p:spPr bwMode="auto">
              <a:xfrm>
                <a:off x="3481149" y="4554872"/>
                <a:ext cx="249450" cy="59398"/>
              </a:xfrm>
              <a:custGeom>
                <a:avLst/>
                <a:gdLst>
                  <a:gd name="T0" fmla="*/ 0 w 569"/>
                  <a:gd name="T1" fmla="*/ 0 h 138"/>
                  <a:gd name="T2" fmla="*/ 2147483647 w 569"/>
                  <a:gd name="T3" fmla="*/ 2147483647 h 138"/>
                  <a:gd name="T4" fmla="*/ 2147483647 w 569"/>
                  <a:gd name="T5" fmla="*/ 2147483647 h 138"/>
                  <a:gd name="T6" fmla="*/ 2147483647 w 569"/>
                  <a:gd name="T7" fmla="*/ 2147483647 h 138"/>
                  <a:gd name="T8" fmla="*/ 2147483647 w 569"/>
                  <a:gd name="T9" fmla="*/ 2147483647 h 138"/>
                  <a:gd name="T10" fmla="*/ 2147483647 w 569"/>
                  <a:gd name="T11" fmla="*/ 2147483647 h 138"/>
                  <a:gd name="T12" fmla="*/ 2147483647 w 569"/>
                  <a:gd name="T13" fmla="*/ 2147483647 h 138"/>
                  <a:gd name="T14" fmla="*/ 2147483647 w 569"/>
                  <a:gd name="T15" fmla="*/ 2147483647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9"/>
                  <a:gd name="T25" fmla="*/ 0 h 138"/>
                  <a:gd name="T26" fmla="*/ 569 w 56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9" h="138">
                    <a:moveTo>
                      <a:pt x="0" y="0"/>
                    </a:moveTo>
                    <a:lnTo>
                      <a:pt x="57" y="49"/>
                    </a:lnTo>
                    <a:lnTo>
                      <a:pt x="124" y="88"/>
                    </a:lnTo>
                    <a:lnTo>
                      <a:pt x="270" y="134"/>
                    </a:lnTo>
                    <a:lnTo>
                      <a:pt x="345" y="138"/>
                    </a:lnTo>
                    <a:lnTo>
                      <a:pt x="382" y="138"/>
                    </a:lnTo>
                    <a:lnTo>
                      <a:pt x="422" y="132"/>
                    </a:lnTo>
                    <a:lnTo>
                      <a:pt x="569" y="8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8" name="Freeform 1064"/>
              <p:cNvSpPr>
                <a:spLocks/>
              </p:cNvSpPr>
              <p:nvPr/>
            </p:nvSpPr>
            <p:spPr bwMode="auto">
              <a:xfrm>
                <a:off x="3453072" y="4306483"/>
                <a:ext cx="32396" cy="205192"/>
              </a:xfrm>
              <a:custGeom>
                <a:avLst/>
                <a:gdLst>
                  <a:gd name="T0" fmla="*/ 2147483647 w 75"/>
                  <a:gd name="T1" fmla="*/ 0 h 485"/>
                  <a:gd name="T2" fmla="*/ 2147483647 w 75"/>
                  <a:gd name="T3" fmla="*/ 2147483647 h 485"/>
                  <a:gd name="T4" fmla="*/ 2147483647 w 75"/>
                  <a:gd name="T5" fmla="*/ 2147483647 h 485"/>
                  <a:gd name="T6" fmla="*/ 0 w 75"/>
                  <a:gd name="T7" fmla="*/ 2147483647 h 485"/>
                  <a:gd name="T8" fmla="*/ 0 w 75"/>
                  <a:gd name="T9" fmla="*/ 2147483647 h 485"/>
                  <a:gd name="T10" fmla="*/ 2147483647 w 75"/>
                  <a:gd name="T11" fmla="*/ 2147483647 h 485"/>
                  <a:gd name="T12" fmla="*/ 2147483647 w 75"/>
                  <a:gd name="T13" fmla="*/ 2147483647 h 4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485"/>
                  <a:gd name="T23" fmla="*/ 75 w 75"/>
                  <a:gd name="T24" fmla="*/ 485 h 4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485">
                    <a:moveTo>
                      <a:pt x="75" y="0"/>
                    </a:moveTo>
                    <a:lnTo>
                      <a:pt x="29" y="115"/>
                    </a:lnTo>
                    <a:lnTo>
                      <a:pt x="4" y="237"/>
                    </a:lnTo>
                    <a:lnTo>
                      <a:pt x="0" y="297"/>
                    </a:lnTo>
                    <a:lnTo>
                      <a:pt x="0" y="328"/>
                    </a:lnTo>
                    <a:lnTo>
                      <a:pt x="2" y="361"/>
                    </a:lnTo>
                    <a:lnTo>
                      <a:pt x="27" y="48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9" name="Freeform 1065"/>
              <p:cNvSpPr>
                <a:spLocks/>
              </p:cNvSpPr>
              <p:nvPr/>
            </p:nvSpPr>
            <p:spPr bwMode="auto">
              <a:xfrm>
                <a:off x="3136668" y="4410159"/>
                <a:ext cx="180337" cy="167393"/>
              </a:xfrm>
              <a:custGeom>
                <a:avLst/>
                <a:gdLst>
                  <a:gd name="T0" fmla="*/ 0 w 412"/>
                  <a:gd name="T1" fmla="*/ 2147483647 h 394"/>
                  <a:gd name="T2" fmla="*/ 2147483647 w 412"/>
                  <a:gd name="T3" fmla="*/ 2147483647 h 394"/>
                  <a:gd name="T4" fmla="*/ 2147483647 w 412"/>
                  <a:gd name="T5" fmla="*/ 2147483647 h 394"/>
                  <a:gd name="T6" fmla="*/ 2147483647 w 412"/>
                  <a:gd name="T7" fmla="*/ 2147483647 h 394"/>
                  <a:gd name="T8" fmla="*/ 2147483647 w 412"/>
                  <a:gd name="T9" fmla="*/ 0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2"/>
                  <a:gd name="T16" fmla="*/ 0 h 394"/>
                  <a:gd name="T17" fmla="*/ 412 w 412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2" h="394">
                    <a:moveTo>
                      <a:pt x="0" y="394"/>
                    </a:moveTo>
                    <a:lnTo>
                      <a:pt x="124" y="321"/>
                    </a:lnTo>
                    <a:lnTo>
                      <a:pt x="235" y="229"/>
                    </a:lnTo>
                    <a:lnTo>
                      <a:pt x="331" y="122"/>
                    </a:lnTo>
                    <a:lnTo>
                      <a:pt x="412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0" name="Freeform 1066"/>
              <p:cNvSpPr>
                <a:spLocks/>
              </p:cNvSpPr>
              <p:nvPr/>
            </p:nvSpPr>
            <p:spPr bwMode="auto">
              <a:xfrm>
                <a:off x="3353723" y="4225485"/>
                <a:ext cx="245131" cy="150115"/>
              </a:xfrm>
              <a:custGeom>
                <a:avLst/>
                <a:gdLst>
                  <a:gd name="T0" fmla="*/ 2147483647 w 560"/>
                  <a:gd name="T1" fmla="*/ 0 h 356"/>
                  <a:gd name="T2" fmla="*/ 2147483647 w 560"/>
                  <a:gd name="T3" fmla="*/ 2147483647 h 356"/>
                  <a:gd name="T4" fmla="*/ 2147483647 w 560"/>
                  <a:gd name="T5" fmla="*/ 2147483647 h 356"/>
                  <a:gd name="T6" fmla="*/ 2147483647 w 560"/>
                  <a:gd name="T7" fmla="*/ 2147483647 h 356"/>
                  <a:gd name="T8" fmla="*/ 0 w 560"/>
                  <a:gd name="T9" fmla="*/ 2147483647 h 3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356"/>
                  <a:gd name="T17" fmla="*/ 560 w 560"/>
                  <a:gd name="T18" fmla="*/ 356 h 3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356">
                    <a:moveTo>
                      <a:pt x="560" y="0"/>
                    </a:moveTo>
                    <a:lnTo>
                      <a:pt x="399" y="48"/>
                    </a:lnTo>
                    <a:lnTo>
                      <a:pt x="248" y="127"/>
                    </a:lnTo>
                    <a:lnTo>
                      <a:pt x="115" y="229"/>
                    </a:lnTo>
                    <a:lnTo>
                      <a:pt x="0" y="35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1" name="Freeform 1067"/>
              <p:cNvSpPr>
                <a:spLocks/>
              </p:cNvSpPr>
              <p:nvPr/>
            </p:nvSpPr>
            <p:spPr bwMode="auto">
              <a:xfrm>
                <a:off x="2812707" y="4309723"/>
                <a:ext cx="350959" cy="153353"/>
              </a:xfrm>
              <a:custGeom>
                <a:avLst/>
                <a:gdLst>
                  <a:gd name="T0" fmla="*/ 0 w 804"/>
                  <a:gd name="T1" fmla="*/ 2147483647 h 361"/>
                  <a:gd name="T2" fmla="*/ 2147483647 w 804"/>
                  <a:gd name="T3" fmla="*/ 2147483647 h 361"/>
                  <a:gd name="T4" fmla="*/ 2147483647 w 804"/>
                  <a:gd name="T5" fmla="*/ 2147483647 h 361"/>
                  <a:gd name="T6" fmla="*/ 2147483647 w 804"/>
                  <a:gd name="T7" fmla="*/ 2147483647 h 361"/>
                  <a:gd name="T8" fmla="*/ 2147483647 w 804"/>
                  <a:gd name="T9" fmla="*/ 2147483647 h 361"/>
                  <a:gd name="T10" fmla="*/ 2147483647 w 804"/>
                  <a:gd name="T11" fmla="*/ 2147483647 h 361"/>
                  <a:gd name="T12" fmla="*/ 2147483647 w 804"/>
                  <a:gd name="T13" fmla="*/ 2147483647 h 361"/>
                  <a:gd name="T14" fmla="*/ 2147483647 w 804"/>
                  <a:gd name="T15" fmla="*/ 2147483647 h 361"/>
                  <a:gd name="T16" fmla="*/ 2147483647 w 804"/>
                  <a:gd name="T17" fmla="*/ 2147483647 h 361"/>
                  <a:gd name="T18" fmla="*/ 2147483647 w 804"/>
                  <a:gd name="T19" fmla="*/ 2147483647 h 361"/>
                  <a:gd name="T20" fmla="*/ 2147483647 w 804"/>
                  <a:gd name="T21" fmla="*/ 0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4"/>
                  <a:gd name="T34" fmla="*/ 0 h 361"/>
                  <a:gd name="T35" fmla="*/ 804 w 804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4" h="361">
                    <a:moveTo>
                      <a:pt x="0" y="256"/>
                    </a:moveTo>
                    <a:lnTo>
                      <a:pt x="110" y="319"/>
                    </a:lnTo>
                    <a:lnTo>
                      <a:pt x="229" y="355"/>
                    </a:lnTo>
                    <a:lnTo>
                      <a:pt x="289" y="361"/>
                    </a:lnTo>
                    <a:lnTo>
                      <a:pt x="317" y="361"/>
                    </a:lnTo>
                    <a:lnTo>
                      <a:pt x="350" y="361"/>
                    </a:lnTo>
                    <a:lnTo>
                      <a:pt x="468" y="339"/>
                    </a:lnTo>
                    <a:lnTo>
                      <a:pt x="577" y="291"/>
                    </a:lnTo>
                    <a:lnTo>
                      <a:pt x="672" y="216"/>
                    </a:lnTo>
                    <a:lnTo>
                      <a:pt x="749" y="119"/>
                    </a:lnTo>
                    <a:lnTo>
                      <a:pt x="80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2" name="Freeform 1068"/>
              <p:cNvSpPr>
                <a:spLocks/>
              </p:cNvSpPr>
              <p:nvPr/>
            </p:nvSpPr>
            <p:spPr bwMode="auto">
              <a:xfrm>
                <a:off x="2792189" y="4539754"/>
                <a:ext cx="319642" cy="88556"/>
              </a:xfrm>
              <a:custGeom>
                <a:avLst/>
                <a:gdLst>
                  <a:gd name="T0" fmla="*/ 0 w 730"/>
                  <a:gd name="T1" fmla="*/ 0 h 208"/>
                  <a:gd name="T2" fmla="*/ 2147483647 w 730"/>
                  <a:gd name="T3" fmla="*/ 2147483647 h 208"/>
                  <a:gd name="T4" fmla="*/ 2147483647 w 730"/>
                  <a:gd name="T5" fmla="*/ 2147483647 h 208"/>
                  <a:gd name="T6" fmla="*/ 2147483647 w 730"/>
                  <a:gd name="T7" fmla="*/ 2147483647 h 208"/>
                  <a:gd name="T8" fmla="*/ 2147483647 w 730"/>
                  <a:gd name="T9" fmla="*/ 2147483647 h 208"/>
                  <a:gd name="T10" fmla="*/ 2147483647 w 730"/>
                  <a:gd name="T11" fmla="*/ 2147483647 h 208"/>
                  <a:gd name="T12" fmla="*/ 2147483647 w 730"/>
                  <a:gd name="T13" fmla="*/ 2147483647 h 208"/>
                  <a:gd name="T14" fmla="*/ 2147483647 w 730"/>
                  <a:gd name="T15" fmla="*/ 2147483647 h 208"/>
                  <a:gd name="T16" fmla="*/ 2147483647 w 730"/>
                  <a:gd name="T17" fmla="*/ 2147483647 h 208"/>
                  <a:gd name="T18" fmla="*/ 2147483647 w 730"/>
                  <a:gd name="T19" fmla="*/ 2147483647 h 2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30"/>
                  <a:gd name="T31" fmla="*/ 0 h 208"/>
                  <a:gd name="T32" fmla="*/ 730 w 730"/>
                  <a:gd name="T33" fmla="*/ 208 h 2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30" h="208">
                    <a:moveTo>
                      <a:pt x="0" y="0"/>
                    </a:moveTo>
                    <a:lnTo>
                      <a:pt x="72" y="72"/>
                    </a:lnTo>
                    <a:lnTo>
                      <a:pt x="154" y="131"/>
                    </a:lnTo>
                    <a:lnTo>
                      <a:pt x="244" y="172"/>
                    </a:lnTo>
                    <a:lnTo>
                      <a:pt x="341" y="199"/>
                    </a:lnTo>
                    <a:lnTo>
                      <a:pt x="437" y="208"/>
                    </a:lnTo>
                    <a:lnTo>
                      <a:pt x="488" y="208"/>
                    </a:lnTo>
                    <a:lnTo>
                      <a:pt x="538" y="200"/>
                    </a:lnTo>
                    <a:lnTo>
                      <a:pt x="636" y="174"/>
                    </a:lnTo>
                    <a:lnTo>
                      <a:pt x="730" y="12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3" name="Freeform 1069"/>
              <p:cNvSpPr>
                <a:spLocks/>
              </p:cNvSpPr>
              <p:nvPr/>
            </p:nvSpPr>
            <p:spPr bwMode="auto">
              <a:xfrm>
                <a:off x="2587014" y="3960899"/>
                <a:ext cx="317482" cy="51838"/>
              </a:xfrm>
              <a:custGeom>
                <a:avLst/>
                <a:gdLst>
                  <a:gd name="T0" fmla="*/ 0 w 724"/>
                  <a:gd name="T1" fmla="*/ 0 h 121"/>
                  <a:gd name="T2" fmla="*/ 2147483647 w 724"/>
                  <a:gd name="T3" fmla="*/ 2147483647 h 121"/>
                  <a:gd name="T4" fmla="*/ 2147483647 w 724"/>
                  <a:gd name="T5" fmla="*/ 2147483647 h 121"/>
                  <a:gd name="T6" fmla="*/ 2147483647 w 724"/>
                  <a:gd name="T7" fmla="*/ 2147483647 h 121"/>
                  <a:gd name="T8" fmla="*/ 2147483647 w 724"/>
                  <a:gd name="T9" fmla="*/ 2147483647 h 121"/>
                  <a:gd name="T10" fmla="*/ 2147483647 w 724"/>
                  <a:gd name="T11" fmla="*/ 2147483647 h 121"/>
                  <a:gd name="T12" fmla="*/ 2147483647 w 724"/>
                  <a:gd name="T13" fmla="*/ 2147483647 h 121"/>
                  <a:gd name="T14" fmla="*/ 2147483647 w 724"/>
                  <a:gd name="T15" fmla="*/ 2147483647 h 1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4"/>
                  <a:gd name="T25" fmla="*/ 0 h 121"/>
                  <a:gd name="T26" fmla="*/ 724 w 724"/>
                  <a:gd name="T27" fmla="*/ 121 h 1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4" h="121">
                    <a:moveTo>
                      <a:pt x="0" y="0"/>
                    </a:moveTo>
                    <a:lnTo>
                      <a:pt x="172" y="69"/>
                    </a:lnTo>
                    <a:lnTo>
                      <a:pt x="352" y="111"/>
                    </a:lnTo>
                    <a:lnTo>
                      <a:pt x="443" y="119"/>
                    </a:lnTo>
                    <a:lnTo>
                      <a:pt x="490" y="120"/>
                    </a:lnTo>
                    <a:lnTo>
                      <a:pt x="511" y="120"/>
                    </a:lnTo>
                    <a:lnTo>
                      <a:pt x="536" y="121"/>
                    </a:lnTo>
                    <a:lnTo>
                      <a:pt x="724" y="10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4" name="Freeform 1070"/>
              <p:cNvSpPr>
                <a:spLocks/>
              </p:cNvSpPr>
              <p:nvPr/>
            </p:nvSpPr>
            <p:spPr bwMode="auto">
              <a:xfrm>
                <a:off x="2579455" y="4235207"/>
                <a:ext cx="200856" cy="159832"/>
              </a:xfrm>
              <a:custGeom>
                <a:avLst/>
                <a:gdLst>
                  <a:gd name="T0" fmla="*/ 0 w 10000"/>
                  <a:gd name="T1" fmla="*/ 0 h 10000"/>
                  <a:gd name="T2" fmla="*/ 2147483647 w 10000"/>
                  <a:gd name="T3" fmla="*/ 2147483647 h 10000"/>
                  <a:gd name="T4" fmla="*/ 2147483647 w 10000"/>
                  <a:gd name="T5" fmla="*/ 2147483647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0" y="0"/>
                    </a:moveTo>
                    <a:cubicBezTo>
                      <a:pt x="1881" y="1401"/>
                      <a:pt x="3977" y="2536"/>
                      <a:pt x="5644" y="4203"/>
                    </a:cubicBezTo>
                    <a:cubicBezTo>
                      <a:pt x="7311" y="5870"/>
                      <a:pt x="8548" y="8068"/>
                      <a:pt x="10000" y="10000"/>
                    </a:cubicBez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5" name="Freeform 1071"/>
              <p:cNvSpPr>
                <a:spLocks/>
              </p:cNvSpPr>
              <p:nvPr/>
            </p:nvSpPr>
            <p:spPr bwMode="auto">
              <a:xfrm>
                <a:off x="2145345" y="4152049"/>
                <a:ext cx="369316" cy="57238"/>
              </a:xfrm>
              <a:custGeom>
                <a:avLst/>
                <a:gdLst>
                  <a:gd name="T0" fmla="*/ 2147483647 w 844"/>
                  <a:gd name="T1" fmla="*/ 2147483647 h 134"/>
                  <a:gd name="T2" fmla="*/ 2147483647 w 844"/>
                  <a:gd name="T3" fmla="*/ 2147483647 h 134"/>
                  <a:gd name="T4" fmla="*/ 2147483647 w 844"/>
                  <a:gd name="T5" fmla="*/ 0 h 134"/>
                  <a:gd name="T6" fmla="*/ 2147483647 w 844"/>
                  <a:gd name="T7" fmla="*/ 0 h 134"/>
                  <a:gd name="T8" fmla="*/ 2147483647 w 844"/>
                  <a:gd name="T9" fmla="*/ 0 h 134"/>
                  <a:gd name="T10" fmla="*/ 2147483647 w 844"/>
                  <a:gd name="T11" fmla="*/ 2147483647 h 134"/>
                  <a:gd name="T12" fmla="*/ 2147483647 w 844"/>
                  <a:gd name="T13" fmla="*/ 2147483647 h 134"/>
                  <a:gd name="T14" fmla="*/ 0 w 844"/>
                  <a:gd name="T15" fmla="*/ 2147483647 h 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4"/>
                  <a:gd name="T25" fmla="*/ 0 h 134"/>
                  <a:gd name="T26" fmla="*/ 844 w 844"/>
                  <a:gd name="T27" fmla="*/ 134 h 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4" h="134">
                    <a:moveTo>
                      <a:pt x="844" y="134"/>
                    </a:moveTo>
                    <a:lnTo>
                      <a:pt x="644" y="40"/>
                    </a:lnTo>
                    <a:lnTo>
                      <a:pt x="429" y="0"/>
                    </a:lnTo>
                    <a:lnTo>
                      <a:pt x="375" y="0"/>
                    </a:lnTo>
                    <a:lnTo>
                      <a:pt x="350" y="0"/>
                    </a:lnTo>
                    <a:lnTo>
                      <a:pt x="321" y="1"/>
                    </a:lnTo>
                    <a:lnTo>
                      <a:pt x="211" y="15"/>
                    </a:lnTo>
                    <a:lnTo>
                      <a:pt x="0" y="8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6" name="Freeform 1072"/>
              <p:cNvSpPr>
                <a:spLocks/>
              </p:cNvSpPr>
              <p:nvPr/>
            </p:nvSpPr>
            <p:spPr bwMode="auto">
              <a:xfrm>
                <a:off x="2121588" y="3918781"/>
                <a:ext cx="353119" cy="68037"/>
              </a:xfrm>
              <a:custGeom>
                <a:avLst/>
                <a:gdLst>
                  <a:gd name="T0" fmla="*/ 2147483647 w 805"/>
                  <a:gd name="T1" fmla="*/ 0 h 164"/>
                  <a:gd name="T2" fmla="*/ 2147483647 w 805"/>
                  <a:gd name="T3" fmla="*/ 0 h 164"/>
                  <a:gd name="T4" fmla="*/ 2147483647 w 805"/>
                  <a:gd name="T5" fmla="*/ 2147483647 h 164"/>
                  <a:gd name="T6" fmla="*/ 2147483647 w 805"/>
                  <a:gd name="T7" fmla="*/ 2147483647 h 164"/>
                  <a:gd name="T8" fmla="*/ 2147483647 w 805"/>
                  <a:gd name="T9" fmla="*/ 2147483647 h 164"/>
                  <a:gd name="T10" fmla="*/ 0 w 805"/>
                  <a:gd name="T11" fmla="*/ 2147483647 h 1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5"/>
                  <a:gd name="T19" fmla="*/ 0 h 164"/>
                  <a:gd name="T20" fmla="*/ 805 w 805"/>
                  <a:gd name="T21" fmla="*/ 164 h 1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5" h="164">
                    <a:moveTo>
                      <a:pt x="805" y="0"/>
                    </a:moveTo>
                    <a:lnTo>
                      <a:pt x="701" y="0"/>
                    </a:lnTo>
                    <a:lnTo>
                      <a:pt x="597" y="8"/>
                    </a:lnTo>
                    <a:lnTo>
                      <a:pt x="394" y="36"/>
                    </a:lnTo>
                    <a:lnTo>
                      <a:pt x="196" y="89"/>
                    </a:lnTo>
                    <a:lnTo>
                      <a:pt x="0" y="16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7" name="Freeform 1073"/>
              <p:cNvSpPr>
                <a:spLocks/>
              </p:cNvSpPr>
              <p:nvPr/>
            </p:nvSpPr>
            <p:spPr bwMode="auto">
              <a:xfrm>
                <a:off x="1693958" y="4212527"/>
                <a:ext cx="331520" cy="105835"/>
              </a:xfrm>
              <a:custGeom>
                <a:avLst/>
                <a:gdLst>
                  <a:gd name="T0" fmla="*/ 0 w 759"/>
                  <a:gd name="T1" fmla="*/ 2147483647 h 248"/>
                  <a:gd name="T2" fmla="*/ 2147483647 w 759"/>
                  <a:gd name="T3" fmla="*/ 2147483647 h 248"/>
                  <a:gd name="T4" fmla="*/ 2147483647 w 759"/>
                  <a:gd name="T5" fmla="*/ 2147483647 h 248"/>
                  <a:gd name="T6" fmla="*/ 2147483647 w 759"/>
                  <a:gd name="T7" fmla="*/ 2147483647 h 248"/>
                  <a:gd name="T8" fmla="*/ 2147483647 w 759"/>
                  <a:gd name="T9" fmla="*/ 0 h 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9"/>
                  <a:gd name="T16" fmla="*/ 0 h 248"/>
                  <a:gd name="T17" fmla="*/ 759 w 759"/>
                  <a:gd name="T18" fmla="*/ 248 h 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9" h="248">
                    <a:moveTo>
                      <a:pt x="0" y="248"/>
                    </a:moveTo>
                    <a:lnTo>
                      <a:pt x="200" y="227"/>
                    </a:lnTo>
                    <a:lnTo>
                      <a:pt x="395" y="177"/>
                    </a:lnTo>
                    <a:lnTo>
                      <a:pt x="582" y="102"/>
                    </a:lnTo>
                    <a:lnTo>
                      <a:pt x="759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8" name="Freeform 1074"/>
              <p:cNvSpPr>
                <a:spLocks/>
              </p:cNvSpPr>
              <p:nvPr/>
            </p:nvSpPr>
            <p:spPr bwMode="auto">
              <a:xfrm>
                <a:off x="1673442" y="4010576"/>
                <a:ext cx="356358" cy="55077"/>
              </a:xfrm>
              <a:custGeom>
                <a:avLst/>
                <a:gdLst>
                  <a:gd name="T0" fmla="*/ 0 w 816"/>
                  <a:gd name="T1" fmla="*/ 2147483647 h 127"/>
                  <a:gd name="T2" fmla="*/ 2147483647 w 816"/>
                  <a:gd name="T3" fmla="*/ 2147483647 h 127"/>
                  <a:gd name="T4" fmla="*/ 2147483647 w 816"/>
                  <a:gd name="T5" fmla="*/ 0 h 127"/>
                  <a:gd name="T6" fmla="*/ 0 60000 65536"/>
                  <a:gd name="T7" fmla="*/ 0 60000 65536"/>
                  <a:gd name="T8" fmla="*/ 0 60000 65536"/>
                  <a:gd name="T9" fmla="*/ 0 w 816"/>
                  <a:gd name="T10" fmla="*/ 0 h 127"/>
                  <a:gd name="T11" fmla="*/ 816 w 816"/>
                  <a:gd name="T12" fmla="*/ 127 h 1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16" h="127">
                    <a:moveTo>
                      <a:pt x="0" y="127"/>
                    </a:moveTo>
                    <a:lnTo>
                      <a:pt x="410" y="80"/>
                    </a:lnTo>
                    <a:lnTo>
                      <a:pt x="816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9" name="Freeform 1077"/>
              <p:cNvSpPr>
                <a:spLocks/>
              </p:cNvSpPr>
              <p:nvPr/>
            </p:nvSpPr>
            <p:spPr bwMode="auto">
              <a:xfrm>
                <a:off x="3567537" y="3167132"/>
                <a:ext cx="248371" cy="73437"/>
              </a:xfrm>
              <a:custGeom>
                <a:avLst/>
                <a:gdLst>
                  <a:gd name="T0" fmla="*/ 0 w 568"/>
                  <a:gd name="T1" fmla="*/ 0 h 172"/>
                  <a:gd name="T2" fmla="*/ 2147483647 w 568"/>
                  <a:gd name="T3" fmla="*/ 2147483647 h 172"/>
                  <a:gd name="T4" fmla="*/ 2147483647 w 568"/>
                  <a:gd name="T5" fmla="*/ 2147483647 h 172"/>
                  <a:gd name="T6" fmla="*/ 2147483647 w 568"/>
                  <a:gd name="T7" fmla="*/ 2147483647 h 172"/>
                  <a:gd name="T8" fmla="*/ 2147483647 w 568"/>
                  <a:gd name="T9" fmla="*/ 2147483647 h 172"/>
                  <a:gd name="T10" fmla="*/ 2147483647 w 568"/>
                  <a:gd name="T11" fmla="*/ 2147483647 h 172"/>
                  <a:gd name="T12" fmla="*/ 2147483647 w 568"/>
                  <a:gd name="T13" fmla="*/ 2147483647 h 172"/>
                  <a:gd name="T14" fmla="*/ 2147483647 w 568"/>
                  <a:gd name="T15" fmla="*/ 2147483647 h 1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8"/>
                  <a:gd name="T25" fmla="*/ 0 h 172"/>
                  <a:gd name="T26" fmla="*/ 568 w 568"/>
                  <a:gd name="T27" fmla="*/ 172 h 1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8" h="172">
                    <a:moveTo>
                      <a:pt x="0" y="0"/>
                    </a:moveTo>
                    <a:lnTo>
                      <a:pt x="130" y="76"/>
                    </a:lnTo>
                    <a:lnTo>
                      <a:pt x="270" y="130"/>
                    </a:lnTo>
                    <a:lnTo>
                      <a:pt x="415" y="163"/>
                    </a:lnTo>
                    <a:lnTo>
                      <a:pt x="491" y="170"/>
                    </a:lnTo>
                    <a:lnTo>
                      <a:pt x="529" y="171"/>
                    </a:lnTo>
                    <a:lnTo>
                      <a:pt x="547" y="171"/>
                    </a:lnTo>
                    <a:lnTo>
                      <a:pt x="568" y="17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0" name="Freeform 1078"/>
              <p:cNvSpPr>
                <a:spLocks/>
              </p:cNvSpPr>
              <p:nvPr/>
            </p:nvSpPr>
            <p:spPr bwMode="auto">
              <a:xfrm>
                <a:off x="3078355" y="3114213"/>
                <a:ext cx="384435" cy="42118"/>
              </a:xfrm>
              <a:custGeom>
                <a:avLst/>
                <a:gdLst>
                  <a:gd name="T0" fmla="*/ 2147483647 w 880"/>
                  <a:gd name="T1" fmla="*/ 2147483647 h 99"/>
                  <a:gd name="T2" fmla="*/ 2147483647 w 880"/>
                  <a:gd name="T3" fmla="*/ 2147483647 h 99"/>
                  <a:gd name="T4" fmla="*/ 2147483647 w 880"/>
                  <a:gd name="T5" fmla="*/ 0 h 99"/>
                  <a:gd name="T6" fmla="*/ 2147483647 w 880"/>
                  <a:gd name="T7" fmla="*/ 0 h 99"/>
                  <a:gd name="T8" fmla="*/ 2147483647 w 880"/>
                  <a:gd name="T9" fmla="*/ 2147483647 h 99"/>
                  <a:gd name="T10" fmla="*/ 2147483647 w 880"/>
                  <a:gd name="T11" fmla="*/ 2147483647 h 99"/>
                  <a:gd name="T12" fmla="*/ 0 w 880"/>
                  <a:gd name="T13" fmla="*/ 2147483647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0"/>
                  <a:gd name="T22" fmla="*/ 0 h 99"/>
                  <a:gd name="T23" fmla="*/ 880 w 880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0" h="99">
                    <a:moveTo>
                      <a:pt x="880" y="99"/>
                    </a:moveTo>
                    <a:lnTo>
                      <a:pt x="665" y="25"/>
                    </a:lnTo>
                    <a:lnTo>
                      <a:pt x="440" y="0"/>
                    </a:lnTo>
                    <a:lnTo>
                      <a:pt x="386" y="0"/>
                    </a:lnTo>
                    <a:lnTo>
                      <a:pt x="329" y="5"/>
                    </a:lnTo>
                    <a:lnTo>
                      <a:pt x="216" y="24"/>
                    </a:lnTo>
                    <a:lnTo>
                      <a:pt x="0" y="9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1" name="Freeform 1082"/>
              <p:cNvSpPr>
                <a:spLocks/>
              </p:cNvSpPr>
              <p:nvPr/>
            </p:nvSpPr>
            <p:spPr bwMode="auto">
              <a:xfrm>
                <a:off x="3503825" y="4278404"/>
                <a:ext cx="315324" cy="287268"/>
              </a:xfrm>
              <a:custGeom>
                <a:avLst/>
                <a:gdLst>
                  <a:gd name="T0" fmla="*/ 2147483647 w 721"/>
                  <a:gd name="T1" fmla="*/ 2147483647 h 676"/>
                  <a:gd name="T2" fmla="*/ 2147483647 w 721"/>
                  <a:gd name="T3" fmla="*/ 2147483647 h 676"/>
                  <a:gd name="T4" fmla="*/ 2147483647 w 721"/>
                  <a:gd name="T5" fmla="*/ 2147483647 h 676"/>
                  <a:gd name="T6" fmla="*/ 2147483647 w 721"/>
                  <a:gd name="T7" fmla="*/ 0 h 676"/>
                  <a:gd name="T8" fmla="*/ 2147483647 w 721"/>
                  <a:gd name="T9" fmla="*/ 0 h 676"/>
                  <a:gd name="T10" fmla="*/ 2147483647 w 721"/>
                  <a:gd name="T11" fmla="*/ 0 h 676"/>
                  <a:gd name="T12" fmla="*/ 2147483647 w 721"/>
                  <a:gd name="T13" fmla="*/ 0 h 676"/>
                  <a:gd name="T14" fmla="*/ 2147483647 w 721"/>
                  <a:gd name="T15" fmla="*/ 0 h 676"/>
                  <a:gd name="T16" fmla="*/ 2147483647 w 721"/>
                  <a:gd name="T17" fmla="*/ 0 h 676"/>
                  <a:gd name="T18" fmla="*/ 2147483647 w 721"/>
                  <a:gd name="T19" fmla="*/ 2147483647 h 676"/>
                  <a:gd name="T20" fmla="*/ 2147483647 w 721"/>
                  <a:gd name="T21" fmla="*/ 2147483647 h 676"/>
                  <a:gd name="T22" fmla="*/ 2147483647 w 721"/>
                  <a:gd name="T23" fmla="*/ 2147483647 h 676"/>
                  <a:gd name="T24" fmla="*/ 2147483647 w 721"/>
                  <a:gd name="T25" fmla="*/ 2147483647 h 676"/>
                  <a:gd name="T26" fmla="*/ 2147483647 w 721"/>
                  <a:gd name="T27" fmla="*/ 2147483647 h 676"/>
                  <a:gd name="T28" fmla="*/ 2147483647 w 721"/>
                  <a:gd name="T29" fmla="*/ 2147483647 h 676"/>
                  <a:gd name="T30" fmla="*/ 2147483647 w 721"/>
                  <a:gd name="T31" fmla="*/ 2147483647 h 676"/>
                  <a:gd name="T32" fmla="*/ 2147483647 w 721"/>
                  <a:gd name="T33" fmla="*/ 2147483647 h 676"/>
                  <a:gd name="T34" fmla="*/ 2147483647 w 721"/>
                  <a:gd name="T35" fmla="*/ 2147483647 h 676"/>
                  <a:gd name="T36" fmla="*/ 2147483647 w 721"/>
                  <a:gd name="T37" fmla="*/ 2147483647 h 676"/>
                  <a:gd name="T38" fmla="*/ 2147483647 w 721"/>
                  <a:gd name="T39" fmla="*/ 2147483647 h 676"/>
                  <a:gd name="T40" fmla="*/ 2147483647 w 721"/>
                  <a:gd name="T41" fmla="*/ 2147483647 h 676"/>
                  <a:gd name="T42" fmla="*/ 2147483647 w 721"/>
                  <a:gd name="T43" fmla="*/ 2147483647 h 676"/>
                  <a:gd name="T44" fmla="*/ 2147483647 w 721"/>
                  <a:gd name="T45" fmla="*/ 2147483647 h 676"/>
                  <a:gd name="T46" fmla="*/ 2147483647 w 721"/>
                  <a:gd name="T47" fmla="*/ 2147483647 h 676"/>
                  <a:gd name="T48" fmla="*/ 2147483647 w 721"/>
                  <a:gd name="T49" fmla="*/ 2147483647 h 676"/>
                  <a:gd name="T50" fmla="*/ 2147483647 w 721"/>
                  <a:gd name="T51" fmla="*/ 2147483647 h 676"/>
                  <a:gd name="T52" fmla="*/ 2147483647 w 721"/>
                  <a:gd name="T53" fmla="*/ 2147483647 h 676"/>
                  <a:gd name="T54" fmla="*/ 2147483647 w 721"/>
                  <a:gd name="T55" fmla="*/ 2147483647 h 676"/>
                  <a:gd name="T56" fmla="*/ 2147483647 w 721"/>
                  <a:gd name="T57" fmla="*/ 2147483647 h 676"/>
                  <a:gd name="T58" fmla="*/ 2147483647 w 721"/>
                  <a:gd name="T59" fmla="*/ 2147483647 h 676"/>
                  <a:gd name="T60" fmla="*/ 2147483647 w 721"/>
                  <a:gd name="T61" fmla="*/ 2147483647 h 676"/>
                  <a:gd name="T62" fmla="*/ 2147483647 w 721"/>
                  <a:gd name="T63" fmla="*/ 2147483647 h 676"/>
                  <a:gd name="T64" fmla="*/ 2147483647 w 721"/>
                  <a:gd name="T65" fmla="*/ 2147483647 h 676"/>
                  <a:gd name="T66" fmla="*/ 2147483647 w 721"/>
                  <a:gd name="T67" fmla="*/ 2147483647 h 676"/>
                  <a:gd name="T68" fmla="*/ 2147483647 w 721"/>
                  <a:gd name="T69" fmla="*/ 2147483647 h 676"/>
                  <a:gd name="T70" fmla="*/ 2147483647 w 721"/>
                  <a:gd name="T71" fmla="*/ 2147483647 h 676"/>
                  <a:gd name="T72" fmla="*/ 2147483647 w 721"/>
                  <a:gd name="T73" fmla="*/ 2147483647 h 676"/>
                  <a:gd name="T74" fmla="*/ 2147483647 w 721"/>
                  <a:gd name="T75" fmla="*/ 2147483647 h 676"/>
                  <a:gd name="T76" fmla="*/ 2147483647 w 721"/>
                  <a:gd name="T77" fmla="*/ 2147483647 h 676"/>
                  <a:gd name="T78" fmla="*/ 2147483647 w 721"/>
                  <a:gd name="T79" fmla="*/ 2147483647 h 676"/>
                  <a:gd name="T80" fmla="*/ 2147483647 w 721"/>
                  <a:gd name="T81" fmla="*/ 2147483647 h 676"/>
                  <a:gd name="T82" fmla="*/ 2147483647 w 721"/>
                  <a:gd name="T83" fmla="*/ 2147483647 h 676"/>
                  <a:gd name="T84" fmla="*/ 2147483647 w 721"/>
                  <a:gd name="T85" fmla="*/ 2147483647 h 676"/>
                  <a:gd name="T86" fmla="*/ 2147483647 w 721"/>
                  <a:gd name="T87" fmla="*/ 2147483647 h 676"/>
                  <a:gd name="T88" fmla="*/ 2147483647 w 721"/>
                  <a:gd name="T89" fmla="*/ 2147483647 h 676"/>
                  <a:gd name="T90" fmla="*/ 2147483647 w 721"/>
                  <a:gd name="T91" fmla="*/ 2147483647 h 676"/>
                  <a:gd name="T92" fmla="*/ 2147483647 w 721"/>
                  <a:gd name="T93" fmla="*/ 2147483647 h 676"/>
                  <a:gd name="T94" fmla="*/ 2147483647 w 721"/>
                  <a:gd name="T95" fmla="*/ 2147483647 h 676"/>
                  <a:gd name="T96" fmla="*/ 2147483647 w 721"/>
                  <a:gd name="T97" fmla="*/ 2147483647 h 676"/>
                  <a:gd name="T98" fmla="*/ 2147483647 w 721"/>
                  <a:gd name="T99" fmla="*/ 2147483647 h 676"/>
                  <a:gd name="T100" fmla="*/ 0 w 721"/>
                  <a:gd name="T101" fmla="*/ 2147483647 h 676"/>
                  <a:gd name="T102" fmla="*/ 0 w 721"/>
                  <a:gd name="T103" fmla="*/ 2147483647 h 676"/>
                  <a:gd name="T104" fmla="*/ 0 w 721"/>
                  <a:gd name="T105" fmla="*/ 2147483647 h 676"/>
                  <a:gd name="T106" fmla="*/ 0 w 721"/>
                  <a:gd name="T107" fmla="*/ 2147483647 h 676"/>
                  <a:gd name="T108" fmla="*/ 2147483647 w 721"/>
                  <a:gd name="T109" fmla="*/ 2147483647 h 676"/>
                  <a:gd name="T110" fmla="*/ 0 w 721"/>
                  <a:gd name="T111" fmla="*/ 2147483647 h 676"/>
                  <a:gd name="T112" fmla="*/ 2147483647 w 721"/>
                  <a:gd name="T113" fmla="*/ 2147483647 h 676"/>
                  <a:gd name="T114" fmla="*/ 2147483647 w 721"/>
                  <a:gd name="T115" fmla="*/ 2147483647 h 676"/>
                  <a:gd name="T116" fmla="*/ 2147483647 w 721"/>
                  <a:gd name="T117" fmla="*/ 2147483647 h 676"/>
                  <a:gd name="T118" fmla="*/ 2147483647 w 721"/>
                  <a:gd name="T119" fmla="*/ 2147483647 h 676"/>
                  <a:gd name="T120" fmla="*/ 2147483647 w 721"/>
                  <a:gd name="T121" fmla="*/ 2147483647 h 676"/>
                  <a:gd name="T122" fmla="*/ 2147483647 w 721"/>
                  <a:gd name="T123" fmla="*/ 2147483647 h 6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21"/>
                  <a:gd name="T187" fmla="*/ 0 h 676"/>
                  <a:gd name="T188" fmla="*/ 721 w 721"/>
                  <a:gd name="T189" fmla="*/ 676 h 67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21" h="676">
                    <a:moveTo>
                      <a:pt x="65" y="85"/>
                    </a:moveTo>
                    <a:lnTo>
                      <a:pt x="85" y="43"/>
                    </a:lnTo>
                    <a:lnTo>
                      <a:pt x="85" y="21"/>
                    </a:lnTo>
                    <a:lnTo>
                      <a:pt x="106" y="21"/>
                    </a:lnTo>
                    <a:lnTo>
                      <a:pt x="128" y="21"/>
                    </a:lnTo>
                    <a:lnTo>
                      <a:pt x="150" y="21"/>
                    </a:lnTo>
                    <a:lnTo>
                      <a:pt x="150" y="0"/>
                    </a:lnTo>
                    <a:lnTo>
                      <a:pt x="170" y="0"/>
                    </a:lnTo>
                    <a:lnTo>
                      <a:pt x="191" y="0"/>
                    </a:lnTo>
                    <a:lnTo>
                      <a:pt x="213" y="0"/>
                    </a:lnTo>
                    <a:lnTo>
                      <a:pt x="234" y="0"/>
                    </a:lnTo>
                    <a:lnTo>
                      <a:pt x="255" y="0"/>
                    </a:lnTo>
                    <a:lnTo>
                      <a:pt x="276" y="0"/>
                    </a:lnTo>
                    <a:lnTo>
                      <a:pt x="298" y="0"/>
                    </a:lnTo>
                    <a:lnTo>
                      <a:pt x="318" y="0"/>
                    </a:lnTo>
                    <a:lnTo>
                      <a:pt x="340" y="0"/>
                    </a:lnTo>
                    <a:lnTo>
                      <a:pt x="361" y="0"/>
                    </a:lnTo>
                    <a:lnTo>
                      <a:pt x="383" y="0"/>
                    </a:lnTo>
                    <a:lnTo>
                      <a:pt x="403" y="0"/>
                    </a:lnTo>
                    <a:lnTo>
                      <a:pt x="403" y="21"/>
                    </a:lnTo>
                    <a:lnTo>
                      <a:pt x="424" y="21"/>
                    </a:lnTo>
                    <a:lnTo>
                      <a:pt x="424" y="43"/>
                    </a:lnTo>
                    <a:lnTo>
                      <a:pt x="446" y="43"/>
                    </a:lnTo>
                    <a:lnTo>
                      <a:pt x="467" y="63"/>
                    </a:lnTo>
                    <a:lnTo>
                      <a:pt x="467" y="85"/>
                    </a:lnTo>
                    <a:lnTo>
                      <a:pt x="488" y="85"/>
                    </a:lnTo>
                    <a:lnTo>
                      <a:pt x="509" y="106"/>
                    </a:lnTo>
                    <a:lnTo>
                      <a:pt x="531" y="106"/>
                    </a:lnTo>
                    <a:lnTo>
                      <a:pt x="551" y="106"/>
                    </a:lnTo>
                    <a:lnTo>
                      <a:pt x="551" y="128"/>
                    </a:lnTo>
                    <a:lnTo>
                      <a:pt x="573" y="128"/>
                    </a:lnTo>
                    <a:lnTo>
                      <a:pt x="594" y="128"/>
                    </a:lnTo>
                    <a:lnTo>
                      <a:pt x="616" y="148"/>
                    </a:lnTo>
                    <a:lnTo>
                      <a:pt x="616" y="169"/>
                    </a:lnTo>
                    <a:lnTo>
                      <a:pt x="636" y="169"/>
                    </a:lnTo>
                    <a:lnTo>
                      <a:pt x="636" y="191"/>
                    </a:lnTo>
                    <a:lnTo>
                      <a:pt x="657" y="211"/>
                    </a:lnTo>
                    <a:lnTo>
                      <a:pt x="657" y="233"/>
                    </a:lnTo>
                    <a:lnTo>
                      <a:pt x="679" y="233"/>
                    </a:lnTo>
                    <a:lnTo>
                      <a:pt x="679" y="254"/>
                    </a:lnTo>
                    <a:lnTo>
                      <a:pt x="701" y="254"/>
                    </a:lnTo>
                    <a:lnTo>
                      <a:pt x="701" y="274"/>
                    </a:lnTo>
                    <a:lnTo>
                      <a:pt x="721" y="274"/>
                    </a:lnTo>
                    <a:lnTo>
                      <a:pt x="721" y="296"/>
                    </a:lnTo>
                    <a:lnTo>
                      <a:pt x="721" y="317"/>
                    </a:lnTo>
                    <a:lnTo>
                      <a:pt x="721" y="339"/>
                    </a:lnTo>
                    <a:lnTo>
                      <a:pt x="721" y="359"/>
                    </a:lnTo>
                    <a:lnTo>
                      <a:pt x="701" y="359"/>
                    </a:lnTo>
                    <a:lnTo>
                      <a:pt x="701" y="381"/>
                    </a:lnTo>
                    <a:lnTo>
                      <a:pt x="701" y="402"/>
                    </a:lnTo>
                    <a:lnTo>
                      <a:pt x="679" y="422"/>
                    </a:lnTo>
                    <a:lnTo>
                      <a:pt x="679" y="444"/>
                    </a:lnTo>
                    <a:lnTo>
                      <a:pt x="657" y="444"/>
                    </a:lnTo>
                    <a:lnTo>
                      <a:pt x="657" y="465"/>
                    </a:lnTo>
                    <a:lnTo>
                      <a:pt x="636" y="465"/>
                    </a:lnTo>
                    <a:lnTo>
                      <a:pt x="636" y="486"/>
                    </a:lnTo>
                    <a:lnTo>
                      <a:pt x="636" y="507"/>
                    </a:lnTo>
                    <a:lnTo>
                      <a:pt x="636" y="528"/>
                    </a:lnTo>
                    <a:lnTo>
                      <a:pt x="636" y="550"/>
                    </a:lnTo>
                    <a:lnTo>
                      <a:pt x="616" y="550"/>
                    </a:lnTo>
                    <a:lnTo>
                      <a:pt x="594" y="570"/>
                    </a:lnTo>
                    <a:lnTo>
                      <a:pt x="573" y="570"/>
                    </a:lnTo>
                    <a:lnTo>
                      <a:pt x="573" y="592"/>
                    </a:lnTo>
                    <a:lnTo>
                      <a:pt x="551" y="592"/>
                    </a:lnTo>
                    <a:lnTo>
                      <a:pt x="551" y="613"/>
                    </a:lnTo>
                    <a:lnTo>
                      <a:pt x="531" y="613"/>
                    </a:lnTo>
                    <a:lnTo>
                      <a:pt x="509" y="613"/>
                    </a:lnTo>
                    <a:lnTo>
                      <a:pt x="509" y="633"/>
                    </a:lnTo>
                    <a:lnTo>
                      <a:pt x="488" y="633"/>
                    </a:lnTo>
                    <a:lnTo>
                      <a:pt x="467" y="633"/>
                    </a:lnTo>
                    <a:lnTo>
                      <a:pt x="467" y="655"/>
                    </a:lnTo>
                    <a:lnTo>
                      <a:pt x="446" y="655"/>
                    </a:lnTo>
                    <a:lnTo>
                      <a:pt x="424" y="655"/>
                    </a:lnTo>
                    <a:lnTo>
                      <a:pt x="424" y="676"/>
                    </a:lnTo>
                    <a:lnTo>
                      <a:pt x="403" y="676"/>
                    </a:lnTo>
                    <a:lnTo>
                      <a:pt x="383" y="676"/>
                    </a:lnTo>
                    <a:lnTo>
                      <a:pt x="361" y="676"/>
                    </a:lnTo>
                    <a:lnTo>
                      <a:pt x="361" y="655"/>
                    </a:lnTo>
                    <a:lnTo>
                      <a:pt x="340" y="655"/>
                    </a:lnTo>
                    <a:lnTo>
                      <a:pt x="318" y="655"/>
                    </a:lnTo>
                    <a:lnTo>
                      <a:pt x="298" y="655"/>
                    </a:lnTo>
                    <a:lnTo>
                      <a:pt x="276" y="655"/>
                    </a:lnTo>
                    <a:lnTo>
                      <a:pt x="255" y="655"/>
                    </a:lnTo>
                    <a:lnTo>
                      <a:pt x="234" y="655"/>
                    </a:lnTo>
                    <a:lnTo>
                      <a:pt x="213" y="633"/>
                    </a:lnTo>
                    <a:lnTo>
                      <a:pt x="213" y="613"/>
                    </a:lnTo>
                    <a:lnTo>
                      <a:pt x="213" y="592"/>
                    </a:lnTo>
                    <a:lnTo>
                      <a:pt x="191" y="592"/>
                    </a:lnTo>
                    <a:lnTo>
                      <a:pt x="191" y="570"/>
                    </a:lnTo>
                    <a:lnTo>
                      <a:pt x="170" y="570"/>
                    </a:lnTo>
                    <a:lnTo>
                      <a:pt x="170" y="550"/>
                    </a:lnTo>
                    <a:lnTo>
                      <a:pt x="150" y="550"/>
                    </a:lnTo>
                    <a:lnTo>
                      <a:pt x="128" y="550"/>
                    </a:lnTo>
                    <a:lnTo>
                      <a:pt x="106" y="528"/>
                    </a:lnTo>
                    <a:lnTo>
                      <a:pt x="85" y="528"/>
                    </a:lnTo>
                    <a:lnTo>
                      <a:pt x="85" y="507"/>
                    </a:lnTo>
                    <a:lnTo>
                      <a:pt x="65" y="507"/>
                    </a:lnTo>
                    <a:lnTo>
                      <a:pt x="65" y="486"/>
                    </a:lnTo>
                    <a:lnTo>
                      <a:pt x="43" y="486"/>
                    </a:lnTo>
                    <a:lnTo>
                      <a:pt x="43" y="465"/>
                    </a:lnTo>
                    <a:lnTo>
                      <a:pt x="22" y="465"/>
                    </a:lnTo>
                    <a:lnTo>
                      <a:pt x="0" y="444"/>
                    </a:lnTo>
                    <a:lnTo>
                      <a:pt x="0" y="422"/>
                    </a:lnTo>
                    <a:lnTo>
                      <a:pt x="0" y="402"/>
                    </a:lnTo>
                    <a:lnTo>
                      <a:pt x="0" y="381"/>
                    </a:lnTo>
                    <a:lnTo>
                      <a:pt x="0" y="359"/>
                    </a:lnTo>
                    <a:lnTo>
                      <a:pt x="0" y="339"/>
                    </a:lnTo>
                    <a:lnTo>
                      <a:pt x="0" y="317"/>
                    </a:lnTo>
                    <a:lnTo>
                      <a:pt x="22" y="317"/>
                    </a:lnTo>
                    <a:lnTo>
                      <a:pt x="22" y="296"/>
                    </a:lnTo>
                    <a:lnTo>
                      <a:pt x="0" y="296"/>
                    </a:lnTo>
                    <a:lnTo>
                      <a:pt x="0" y="274"/>
                    </a:lnTo>
                    <a:lnTo>
                      <a:pt x="22" y="274"/>
                    </a:lnTo>
                    <a:lnTo>
                      <a:pt x="22" y="254"/>
                    </a:lnTo>
                    <a:lnTo>
                      <a:pt x="22" y="233"/>
                    </a:lnTo>
                    <a:lnTo>
                      <a:pt x="22" y="211"/>
                    </a:lnTo>
                    <a:lnTo>
                      <a:pt x="22" y="191"/>
                    </a:lnTo>
                    <a:lnTo>
                      <a:pt x="43" y="169"/>
                    </a:lnTo>
                    <a:lnTo>
                      <a:pt x="43" y="148"/>
                    </a:lnTo>
                    <a:lnTo>
                      <a:pt x="43" y="128"/>
                    </a:lnTo>
                    <a:lnTo>
                      <a:pt x="43" y="106"/>
                    </a:lnTo>
                    <a:lnTo>
                      <a:pt x="65" y="106"/>
                    </a:lnTo>
                    <a:lnTo>
                      <a:pt x="65" y="85"/>
                    </a:lnTo>
                    <a:lnTo>
                      <a:pt x="43" y="106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2" name="Freeform 1083"/>
              <p:cNvSpPr>
                <a:spLocks/>
              </p:cNvSpPr>
              <p:nvPr/>
            </p:nvSpPr>
            <p:spPr bwMode="auto">
              <a:xfrm>
                <a:off x="4672247" y="4342262"/>
                <a:ext cx="315324" cy="233271"/>
              </a:xfrm>
              <a:custGeom>
                <a:avLst/>
                <a:gdLst>
                  <a:gd name="T0" fmla="*/ 2147483647 w 721"/>
                  <a:gd name="T1" fmla="*/ 2147483647 h 549"/>
                  <a:gd name="T2" fmla="*/ 2147483647 w 721"/>
                  <a:gd name="T3" fmla="*/ 2147483647 h 549"/>
                  <a:gd name="T4" fmla="*/ 2147483647 w 721"/>
                  <a:gd name="T5" fmla="*/ 2147483647 h 549"/>
                  <a:gd name="T6" fmla="*/ 2147483647 w 721"/>
                  <a:gd name="T7" fmla="*/ 2147483647 h 549"/>
                  <a:gd name="T8" fmla="*/ 2147483647 w 721"/>
                  <a:gd name="T9" fmla="*/ 2147483647 h 549"/>
                  <a:gd name="T10" fmla="*/ 2147483647 w 721"/>
                  <a:gd name="T11" fmla="*/ 2147483647 h 549"/>
                  <a:gd name="T12" fmla="*/ 2147483647 w 721"/>
                  <a:gd name="T13" fmla="*/ 2147483647 h 549"/>
                  <a:gd name="T14" fmla="*/ 2147483647 w 721"/>
                  <a:gd name="T15" fmla="*/ 2147483647 h 549"/>
                  <a:gd name="T16" fmla="*/ 2147483647 w 721"/>
                  <a:gd name="T17" fmla="*/ 2147483647 h 549"/>
                  <a:gd name="T18" fmla="*/ 2147483647 w 721"/>
                  <a:gd name="T19" fmla="*/ 2147483647 h 549"/>
                  <a:gd name="T20" fmla="*/ 2147483647 w 721"/>
                  <a:gd name="T21" fmla="*/ 2147483647 h 549"/>
                  <a:gd name="T22" fmla="*/ 2147483647 w 721"/>
                  <a:gd name="T23" fmla="*/ 2147483647 h 549"/>
                  <a:gd name="T24" fmla="*/ 2147483647 w 721"/>
                  <a:gd name="T25" fmla="*/ 2147483647 h 549"/>
                  <a:gd name="T26" fmla="*/ 2147483647 w 721"/>
                  <a:gd name="T27" fmla="*/ 0 h 549"/>
                  <a:gd name="T28" fmla="*/ 2147483647 w 721"/>
                  <a:gd name="T29" fmla="*/ 0 h 549"/>
                  <a:gd name="T30" fmla="*/ 2147483647 w 721"/>
                  <a:gd name="T31" fmla="*/ 0 h 549"/>
                  <a:gd name="T32" fmla="*/ 2147483647 w 721"/>
                  <a:gd name="T33" fmla="*/ 0 h 549"/>
                  <a:gd name="T34" fmla="*/ 2147483647 w 721"/>
                  <a:gd name="T35" fmla="*/ 2147483647 h 549"/>
                  <a:gd name="T36" fmla="*/ 2147483647 w 721"/>
                  <a:gd name="T37" fmla="*/ 2147483647 h 549"/>
                  <a:gd name="T38" fmla="*/ 2147483647 w 721"/>
                  <a:gd name="T39" fmla="*/ 2147483647 h 549"/>
                  <a:gd name="T40" fmla="*/ 2147483647 w 721"/>
                  <a:gd name="T41" fmla="*/ 2147483647 h 549"/>
                  <a:gd name="T42" fmla="*/ 2147483647 w 721"/>
                  <a:gd name="T43" fmla="*/ 2147483647 h 549"/>
                  <a:gd name="T44" fmla="*/ 2147483647 w 721"/>
                  <a:gd name="T45" fmla="*/ 2147483647 h 549"/>
                  <a:gd name="T46" fmla="*/ 2147483647 w 721"/>
                  <a:gd name="T47" fmla="*/ 2147483647 h 549"/>
                  <a:gd name="T48" fmla="*/ 2147483647 w 721"/>
                  <a:gd name="T49" fmla="*/ 2147483647 h 549"/>
                  <a:gd name="T50" fmla="*/ 2147483647 w 721"/>
                  <a:gd name="T51" fmla="*/ 2147483647 h 549"/>
                  <a:gd name="T52" fmla="*/ 2147483647 w 721"/>
                  <a:gd name="T53" fmla="*/ 2147483647 h 549"/>
                  <a:gd name="T54" fmla="*/ 2147483647 w 721"/>
                  <a:gd name="T55" fmla="*/ 2147483647 h 549"/>
                  <a:gd name="T56" fmla="*/ 2147483647 w 721"/>
                  <a:gd name="T57" fmla="*/ 2147483647 h 549"/>
                  <a:gd name="T58" fmla="*/ 2147483647 w 721"/>
                  <a:gd name="T59" fmla="*/ 2147483647 h 549"/>
                  <a:gd name="T60" fmla="*/ 2147483647 w 721"/>
                  <a:gd name="T61" fmla="*/ 2147483647 h 549"/>
                  <a:gd name="T62" fmla="*/ 2147483647 w 721"/>
                  <a:gd name="T63" fmla="*/ 2147483647 h 549"/>
                  <a:gd name="T64" fmla="*/ 2147483647 w 721"/>
                  <a:gd name="T65" fmla="*/ 2147483647 h 549"/>
                  <a:gd name="T66" fmla="*/ 2147483647 w 721"/>
                  <a:gd name="T67" fmla="*/ 2147483647 h 549"/>
                  <a:gd name="T68" fmla="*/ 2147483647 w 721"/>
                  <a:gd name="T69" fmla="*/ 2147483647 h 549"/>
                  <a:gd name="T70" fmla="*/ 2147483647 w 721"/>
                  <a:gd name="T71" fmla="*/ 2147483647 h 549"/>
                  <a:gd name="T72" fmla="*/ 2147483647 w 721"/>
                  <a:gd name="T73" fmla="*/ 2147483647 h 549"/>
                  <a:gd name="T74" fmla="*/ 2147483647 w 721"/>
                  <a:gd name="T75" fmla="*/ 2147483647 h 549"/>
                  <a:gd name="T76" fmla="*/ 2147483647 w 721"/>
                  <a:gd name="T77" fmla="*/ 2147483647 h 549"/>
                  <a:gd name="T78" fmla="*/ 2147483647 w 721"/>
                  <a:gd name="T79" fmla="*/ 2147483647 h 549"/>
                  <a:gd name="T80" fmla="*/ 2147483647 w 721"/>
                  <a:gd name="T81" fmla="*/ 2147483647 h 549"/>
                  <a:gd name="T82" fmla="*/ 2147483647 w 721"/>
                  <a:gd name="T83" fmla="*/ 2147483647 h 549"/>
                  <a:gd name="T84" fmla="*/ 2147483647 w 721"/>
                  <a:gd name="T85" fmla="*/ 2147483647 h 549"/>
                  <a:gd name="T86" fmla="*/ 2147483647 w 721"/>
                  <a:gd name="T87" fmla="*/ 2147483647 h 549"/>
                  <a:gd name="T88" fmla="*/ 2147483647 w 721"/>
                  <a:gd name="T89" fmla="*/ 2147483647 h 549"/>
                  <a:gd name="T90" fmla="*/ 2147483647 w 721"/>
                  <a:gd name="T91" fmla="*/ 2147483647 h 549"/>
                  <a:gd name="T92" fmla="*/ 2147483647 w 721"/>
                  <a:gd name="T93" fmla="*/ 2147483647 h 549"/>
                  <a:gd name="T94" fmla="*/ 2147483647 w 721"/>
                  <a:gd name="T95" fmla="*/ 2147483647 h 549"/>
                  <a:gd name="T96" fmla="*/ 2147483647 w 721"/>
                  <a:gd name="T97" fmla="*/ 2147483647 h 549"/>
                  <a:gd name="T98" fmla="*/ 2147483647 w 721"/>
                  <a:gd name="T99" fmla="*/ 2147483647 h 549"/>
                  <a:gd name="T100" fmla="*/ 2147483647 w 721"/>
                  <a:gd name="T101" fmla="*/ 2147483647 h 549"/>
                  <a:gd name="T102" fmla="*/ 2147483647 w 721"/>
                  <a:gd name="T103" fmla="*/ 2147483647 h 549"/>
                  <a:gd name="T104" fmla="*/ 2147483647 w 721"/>
                  <a:gd name="T105" fmla="*/ 2147483647 h 549"/>
                  <a:gd name="T106" fmla="*/ 2147483647 w 721"/>
                  <a:gd name="T107" fmla="*/ 2147483647 h 549"/>
                  <a:gd name="T108" fmla="*/ 2147483647 w 721"/>
                  <a:gd name="T109" fmla="*/ 2147483647 h 549"/>
                  <a:gd name="T110" fmla="*/ 0 w 721"/>
                  <a:gd name="T111" fmla="*/ 2147483647 h 549"/>
                  <a:gd name="T112" fmla="*/ 0 w 721"/>
                  <a:gd name="T113" fmla="*/ 2147483647 h 549"/>
                  <a:gd name="T114" fmla="*/ 0 w 721"/>
                  <a:gd name="T115" fmla="*/ 2147483647 h 549"/>
                  <a:gd name="T116" fmla="*/ 2147483647 w 721"/>
                  <a:gd name="T117" fmla="*/ 2147483647 h 549"/>
                  <a:gd name="T118" fmla="*/ 2147483647 w 721"/>
                  <a:gd name="T119" fmla="*/ 2147483647 h 549"/>
                  <a:gd name="T120" fmla="*/ 2147483647 w 721"/>
                  <a:gd name="T121" fmla="*/ 2147483647 h 5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21"/>
                  <a:gd name="T184" fmla="*/ 0 h 549"/>
                  <a:gd name="T185" fmla="*/ 721 w 721"/>
                  <a:gd name="T186" fmla="*/ 549 h 54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21" h="549">
                    <a:moveTo>
                      <a:pt x="22" y="211"/>
                    </a:moveTo>
                    <a:lnTo>
                      <a:pt x="22" y="190"/>
                    </a:lnTo>
                    <a:lnTo>
                      <a:pt x="22" y="169"/>
                    </a:lnTo>
                    <a:lnTo>
                      <a:pt x="43" y="169"/>
                    </a:lnTo>
                    <a:lnTo>
                      <a:pt x="43" y="148"/>
                    </a:lnTo>
                    <a:lnTo>
                      <a:pt x="64" y="148"/>
                    </a:lnTo>
                    <a:lnTo>
                      <a:pt x="85" y="148"/>
                    </a:lnTo>
                    <a:lnTo>
                      <a:pt x="107" y="148"/>
                    </a:lnTo>
                    <a:lnTo>
                      <a:pt x="128" y="148"/>
                    </a:lnTo>
                    <a:lnTo>
                      <a:pt x="149" y="148"/>
                    </a:lnTo>
                    <a:lnTo>
                      <a:pt x="170" y="148"/>
                    </a:lnTo>
                    <a:lnTo>
                      <a:pt x="192" y="148"/>
                    </a:lnTo>
                    <a:lnTo>
                      <a:pt x="213" y="148"/>
                    </a:lnTo>
                    <a:lnTo>
                      <a:pt x="213" y="126"/>
                    </a:lnTo>
                    <a:lnTo>
                      <a:pt x="233" y="126"/>
                    </a:lnTo>
                    <a:lnTo>
                      <a:pt x="233" y="106"/>
                    </a:lnTo>
                    <a:lnTo>
                      <a:pt x="255" y="106"/>
                    </a:lnTo>
                    <a:lnTo>
                      <a:pt x="255" y="85"/>
                    </a:lnTo>
                    <a:lnTo>
                      <a:pt x="276" y="85"/>
                    </a:lnTo>
                    <a:lnTo>
                      <a:pt x="276" y="63"/>
                    </a:lnTo>
                    <a:lnTo>
                      <a:pt x="298" y="63"/>
                    </a:lnTo>
                    <a:lnTo>
                      <a:pt x="298" y="43"/>
                    </a:lnTo>
                    <a:lnTo>
                      <a:pt x="318" y="43"/>
                    </a:lnTo>
                    <a:lnTo>
                      <a:pt x="318" y="21"/>
                    </a:lnTo>
                    <a:lnTo>
                      <a:pt x="340" y="21"/>
                    </a:lnTo>
                    <a:lnTo>
                      <a:pt x="361" y="21"/>
                    </a:lnTo>
                    <a:lnTo>
                      <a:pt x="361" y="0"/>
                    </a:lnTo>
                    <a:lnTo>
                      <a:pt x="382" y="0"/>
                    </a:lnTo>
                    <a:lnTo>
                      <a:pt x="403" y="0"/>
                    </a:lnTo>
                    <a:lnTo>
                      <a:pt x="425" y="0"/>
                    </a:lnTo>
                    <a:lnTo>
                      <a:pt x="446" y="0"/>
                    </a:lnTo>
                    <a:lnTo>
                      <a:pt x="466" y="0"/>
                    </a:lnTo>
                    <a:lnTo>
                      <a:pt x="488" y="0"/>
                    </a:lnTo>
                    <a:lnTo>
                      <a:pt x="510" y="0"/>
                    </a:lnTo>
                    <a:lnTo>
                      <a:pt x="510" y="21"/>
                    </a:lnTo>
                    <a:lnTo>
                      <a:pt x="531" y="21"/>
                    </a:lnTo>
                    <a:lnTo>
                      <a:pt x="551" y="21"/>
                    </a:lnTo>
                    <a:lnTo>
                      <a:pt x="551" y="43"/>
                    </a:lnTo>
                    <a:lnTo>
                      <a:pt x="573" y="43"/>
                    </a:lnTo>
                    <a:lnTo>
                      <a:pt x="573" y="63"/>
                    </a:lnTo>
                    <a:lnTo>
                      <a:pt x="594" y="63"/>
                    </a:lnTo>
                    <a:lnTo>
                      <a:pt x="594" y="85"/>
                    </a:lnTo>
                    <a:lnTo>
                      <a:pt x="615" y="85"/>
                    </a:lnTo>
                    <a:lnTo>
                      <a:pt x="636" y="106"/>
                    </a:lnTo>
                    <a:lnTo>
                      <a:pt x="636" y="126"/>
                    </a:lnTo>
                    <a:lnTo>
                      <a:pt x="636" y="148"/>
                    </a:lnTo>
                    <a:lnTo>
                      <a:pt x="658" y="148"/>
                    </a:lnTo>
                    <a:lnTo>
                      <a:pt x="658" y="169"/>
                    </a:lnTo>
                    <a:lnTo>
                      <a:pt x="679" y="169"/>
                    </a:lnTo>
                    <a:lnTo>
                      <a:pt x="700" y="169"/>
                    </a:lnTo>
                    <a:lnTo>
                      <a:pt x="700" y="190"/>
                    </a:lnTo>
                    <a:lnTo>
                      <a:pt x="721" y="190"/>
                    </a:lnTo>
                    <a:lnTo>
                      <a:pt x="721" y="211"/>
                    </a:lnTo>
                    <a:lnTo>
                      <a:pt x="721" y="232"/>
                    </a:lnTo>
                    <a:lnTo>
                      <a:pt x="721" y="254"/>
                    </a:lnTo>
                    <a:lnTo>
                      <a:pt x="700" y="254"/>
                    </a:lnTo>
                    <a:lnTo>
                      <a:pt x="700" y="274"/>
                    </a:lnTo>
                    <a:lnTo>
                      <a:pt x="700" y="296"/>
                    </a:lnTo>
                    <a:lnTo>
                      <a:pt x="700" y="317"/>
                    </a:lnTo>
                    <a:lnTo>
                      <a:pt x="679" y="317"/>
                    </a:lnTo>
                    <a:lnTo>
                      <a:pt x="679" y="337"/>
                    </a:lnTo>
                    <a:lnTo>
                      <a:pt x="679" y="359"/>
                    </a:lnTo>
                    <a:lnTo>
                      <a:pt x="658" y="359"/>
                    </a:lnTo>
                    <a:lnTo>
                      <a:pt x="658" y="380"/>
                    </a:lnTo>
                    <a:lnTo>
                      <a:pt x="658" y="401"/>
                    </a:lnTo>
                    <a:lnTo>
                      <a:pt x="636" y="401"/>
                    </a:lnTo>
                    <a:lnTo>
                      <a:pt x="636" y="422"/>
                    </a:lnTo>
                    <a:lnTo>
                      <a:pt x="615" y="422"/>
                    </a:lnTo>
                    <a:lnTo>
                      <a:pt x="615" y="444"/>
                    </a:lnTo>
                    <a:lnTo>
                      <a:pt x="594" y="444"/>
                    </a:lnTo>
                    <a:lnTo>
                      <a:pt x="594" y="465"/>
                    </a:lnTo>
                    <a:lnTo>
                      <a:pt x="573" y="465"/>
                    </a:lnTo>
                    <a:lnTo>
                      <a:pt x="573" y="485"/>
                    </a:lnTo>
                    <a:lnTo>
                      <a:pt x="551" y="485"/>
                    </a:lnTo>
                    <a:lnTo>
                      <a:pt x="551" y="507"/>
                    </a:lnTo>
                    <a:lnTo>
                      <a:pt x="531" y="507"/>
                    </a:lnTo>
                    <a:lnTo>
                      <a:pt x="531" y="528"/>
                    </a:lnTo>
                    <a:lnTo>
                      <a:pt x="510" y="528"/>
                    </a:lnTo>
                    <a:lnTo>
                      <a:pt x="488" y="528"/>
                    </a:lnTo>
                    <a:lnTo>
                      <a:pt x="488" y="549"/>
                    </a:lnTo>
                    <a:lnTo>
                      <a:pt x="466" y="549"/>
                    </a:lnTo>
                    <a:lnTo>
                      <a:pt x="446" y="549"/>
                    </a:lnTo>
                    <a:lnTo>
                      <a:pt x="425" y="549"/>
                    </a:lnTo>
                    <a:lnTo>
                      <a:pt x="403" y="549"/>
                    </a:lnTo>
                    <a:lnTo>
                      <a:pt x="403" y="528"/>
                    </a:lnTo>
                    <a:lnTo>
                      <a:pt x="382" y="528"/>
                    </a:lnTo>
                    <a:lnTo>
                      <a:pt x="361" y="528"/>
                    </a:lnTo>
                    <a:lnTo>
                      <a:pt x="361" y="507"/>
                    </a:lnTo>
                    <a:lnTo>
                      <a:pt x="340" y="507"/>
                    </a:lnTo>
                    <a:lnTo>
                      <a:pt x="340" y="485"/>
                    </a:lnTo>
                    <a:lnTo>
                      <a:pt x="318" y="485"/>
                    </a:lnTo>
                    <a:lnTo>
                      <a:pt x="298" y="465"/>
                    </a:lnTo>
                    <a:lnTo>
                      <a:pt x="276" y="465"/>
                    </a:lnTo>
                    <a:lnTo>
                      <a:pt x="255" y="465"/>
                    </a:lnTo>
                    <a:lnTo>
                      <a:pt x="255" y="485"/>
                    </a:lnTo>
                    <a:lnTo>
                      <a:pt x="233" y="485"/>
                    </a:lnTo>
                    <a:lnTo>
                      <a:pt x="213" y="485"/>
                    </a:lnTo>
                    <a:lnTo>
                      <a:pt x="192" y="485"/>
                    </a:lnTo>
                    <a:lnTo>
                      <a:pt x="192" y="465"/>
                    </a:lnTo>
                    <a:lnTo>
                      <a:pt x="170" y="465"/>
                    </a:lnTo>
                    <a:lnTo>
                      <a:pt x="170" y="444"/>
                    </a:lnTo>
                    <a:lnTo>
                      <a:pt x="149" y="444"/>
                    </a:lnTo>
                    <a:lnTo>
                      <a:pt x="149" y="422"/>
                    </a:lnTo>
                    <a:lnTo>
                      <a:pt x="128" y="422"/>
                    </a:lnTo>
                    <a:lnTo>
                      <a:pt x="107" y="422"/>
                    </a:lnTo>
                    <a:lnTo>
                      <a:pt x="85" y="401"/>
                    </a:lnTo>
                    <a:lnTo>
                      <a:pt x="64" y="401"/>
                    </a:lnTo>
                    <a:lnTo>
                      <a:pt x="43" y="401"/>
                    </a:lnTo>
                    <a:lnTo>
                      <a:pt x="43" y="380"/>
                    </a:lnTo>
                    <a:lnTo>
                      <a:pt x="22" y="380"/>
                    </a:lnTo>
                    <a:lnTo>
                      <a:pt x="0" y="359"/>
                    </a:lnTo>
                    <a:lnTo>
                      <a:pt x="0" y="337"/>
                    </a:lnTo>
                    <a:lnTo>
                      <a:pt x="0" y="317"/>
                    </a:lnTo>
                    <a:lnTo>
                      <a:pt x="0" y="296"/>
                    </a:lnTo>
                    <a:lnTo>
                      <a:pt x="0" y="274"/>
                    </a:lnTo>
                    <a:lnTo>
                      <a:pt x="0" y="254"/>
                    </a:lnTo>
                    <a:lnTo>
                      <a:pt x="22" y="254"/>
                    </a:lnTo>
                    <a:lnTo>
                      <a:pt x="22" y="232"/>
                    </a:lnTo>
                    <a:lnTo>
                      <a:pt x="22" y="211"/>
                    </a:lnTo>
                    <a:lnTo>
                      <a:pt x="43" y="190"/>
                    </a:lnTo>
                    <a:lnTo>
                      <a:pt x="43" y="169"/>
                    </a:lnTo>
                    <a:lnTo>
                      <a:pt x="22" y="190"/>
                    </a:lnTo>
                    <a:lnTo>
                      <a:pt x="22" y="211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3" name="Freeform 1084"/>
              <p:cNvSpPr>
                <a:spLocks/>
              </p:cNvSpPr>
              <p:nvPr/>
            </p:nvSpPr>
            <p:spPr bwMode="auto">
              <a:xfrm>
                <a:off x="2957410" y="3497597"/>
                <a:ext cx="565853" cy="144714"/>
              </a:xfrm>
              <a:custGeom>
                <a:avLst/>
                <a:gdLst>
                  <a:gd name="T0" fmla="*/ 2147483647 w 1293"/>
                  <a:gd name="T1" fmla="*/ 2147483647 h 339"/>
                  <a:gd name="T2" fmla="*/ 2147483647 w 1293"/>
                  <a:gd name="T3" fmla="*/ 2147483647 h 339"/>
                  <a:gd name="T4" fmla="*/ 2147483647 w 1293"/>
                  <a:gd name="T5" fmla="*/ 2147483647 h 339"/>
                  <a:gd name="T6" fmla="*/ 2147483647 w 1293"/>
                  <a:gd name="T7" fmla="*/ 2147483647 h 339"/>
                  <a:gd name="T8" fmla="*/ 2147483647 w 1293"/>
                  <a:gd name="T9" fmla="*/ 2147483647 h 339"/>
                  <a:gd name="T10" fmla="*/ 2147483647 w 1293"/>
                  <a:gd name="T11" fmla="*/ 2147483647 h 339"/>
                  <a:gd name="T12" fmla="*/ 2147483647 w 1293"/>
                  <a:gd name="T13" fmla="*/ 2147483647 h 339"/>
                  <a:gd name="T14" fmla="*/ 2147483647 w 1293"/>
                  <a:gd name="T15" fmla="*/ 2147483647 h 339"/>
                  <a:gd name="T16" fmla="*/ 2147483647 w 1293"/>
                  <a:gd name="T17" fmla="*/ 2147483647 h 339"/>
                  <a:gd name="T18" fmla="*/ 2147483647 w 1293"/>
                  <a:gd name="T19" fmla="*/ 2147483647 h 339"/>
                  <a:gd name="T20" fmla="*/ 2147483647 w 1293"/>
                  <a:gd name="T21" fmla="*/ 2147483647 h 339"/>
                  <a:gd name="T22" fmla="*/ 2147483647 w 1293"/>
                  <a:gd name="T23" fmla="*/ 2147483647 h 339"/>
                  <a:gd name="T24" fmla="*/ 2147483647 w 1293"/>
                  <a:gd name="T25" fmla="*/ 2147483647 h 339"/>
                  <a:gd name="T26" fmla="*/ 2147483647 w 1293"/>
                  <a:gd name="T27" fmla="*/ 0 h 339"/>
                  <a:gd name="T28" fmla="*/ 2147483647 w 1293"/>
                  <a:gd name="T29" fmla="*/ 0 h 339"/>
                  <a:gd name="T30" fmla="*/ 2147483647 w 1293"/>
                  <a:gd name="T31" fmla="*/ 0 h 339"/>
                  <a:gd name="T32" fmla="*/ 2147483647 w 1293"/>
                  <a:gd name="T33" fmla="*/ 2147483647 h 339"/>
                  <a:gd name="T34" fmla="*/ 2147483647 w 1293"/>
                  <a:gd name="T35" fmla="*/ 2147483647 h 339"/>
                  <a:gd name="T36" fmla="*/ 2147483647 w 1293"/>
                  <a:gd name="T37" fmla="*/ 2147483647 h 339"/>
                  <a:gd name="T38" fmla="*/ 2147483647 w 1293"/>
                  <a:gd name="T39" fmla="*/ 2147483647 h 339"/>
                  <a:gd name="T40" fmla="*/ 2147483647 w 1293"/>
                  <a:gd name="T41" fmla="*/ 2147483647 h 339"/>
                  <a:gd name="T42" fmla="*/ 2147483647 w 1293"/>
                  <a:gd name="T43" fmla="*/ 2147483647 h 339"/>
                  <a:gd name="T44" fmla="*/ 2147483647 w 1293"/>
                  <a:gd name="T45" fmla="*/ 2147483647 h 339"/>
                  <a:gd name="T46" fmla="*/ 2147483647 w 1293"/>
                  <a:gd name="T47" fmla="*/ 2147483647 h 339"/>
                  <a:gd name="T48" fmla="*/ 2147483647 w 1293"/>
                  <a:gd name="T49" fmla="*/ 2147483647 h 339"/>
                  <a:gd name="T50" fmla="*/ 2147483647 w 1293"/>
                  <a:gd name="T51" fmla="*/ 2147483647 h 339"/>
                  <a:gd name="T52" fmla="*/ 2147483647 w 1293"/>
                  <a:gd name="T53" fmla="*/ 2147483647 h 339"/>
                  <a:gd name="T54" fmla="*/ 2147483647 w 1293"/>
                  <a:gd name="T55" fmla="*/ 2147483647 h 339"/>
                  <a:gd name="T56" fmla="*/ 2147483647 w 1293"/>
                  <a:gd name="T57" fmla="*/ 2147483647 h 339"/>
                  <a:gd name="T58" fmla="*/ 2147483647 w 1293"/>
                  <a:gd name="T59" fmla="*/ 2147483647 h 339"/>
                  <a:gd name="T60" fmla="*/ 2147483647 w 1293"/>
                  <a:gd name="T61" fmla="*/ 2147483647 h 339"/>
                  <a:gd name="T62" fmla="*/ 2147483647 w 1293"/>
                  <a:gd name="T63" fmla="*/ 2147483647 h 339"/>
                  <a:gd name="T64" fmla="*/ 2147483647 w 1293"/>
                  <a:gd name="T65" fmla="*/ 2147483647 h 339"/>
                  <a:gd name="T66" fmla="*/ 2147483647 w 1293"/>
                  <a:gd name="T67" fmla="*/ 2147483647 h 339"/>
                  <a:gd name="T68" fmla="*/ 2147483647 w 1293"/>
                  <a:gd name="T69" fmla="*/ 2147483647 h 339"/>
                  <a:gd name="T70" fmla="*/ 2147483647 w 1293"/>
                  <a:gd name="T71" fmla="*/ 2147483647 h 339"/>
                  <a:gd name="T72" fmla="*/ 2147483647 w 1293"/>
                  <a:gd name="T73" fmla="*/ 2147483647 h 339"/>
                  <a:gd name="T74" fmla="*/ 2147483647 w 1293"/>
                  <a:gd name="T75" fmla="*/ 2147483647 h 339"/>
                  <a:gd name="T76" fmla="*/ 2147483647 w 1293"/>
                  <a:gd name="T77" fmla="*/ 2147483647 h 339"/>
                  <a:gd name="T78" fmla="*/ 2147483647 w 1293"/>
                  <a:gd name="T79" fmla="*/ 2147483647 h 339"/>
                  <a:gd name="T80" fmla="*/ 2147483647 w 1293"/>
                  <a:gd name="T81" fmla="*/ 2147483647 h 339"/>
                  <a:gd name="T82" fmla="*/ 2147483647 w 1293"/>
                  <a:gd name="T83" fmla="*/ 2147483647 h 339"/>
                  <a:gd name="T84" fmla="*/ 2147483647 w 1293"/>
                  <a:gd name="T85" fmla="*/ 2147483647 h 339"/>
                  <a:gd name="T86" fmla="*/ 2147483647 w 1293"/>
                  <a:gd name="T87" fmla="*/ 2147483647 h 339"/>
                  <a:gd name="T88" fmla="*/ 2147483647 w 1293"/>
                  <a:gd name="T89" fmla="*/ 2147483647 h 339"/>
                  <a:gd name="T90" fmla="*/ 2147483647 w 1293"/>
                  <a:gd name="T91" fmla="*/ 2147483647 h 339"/>
                  <a:gd name="T92" fmla="*/ 2147483647 w 1293"/>
                  <a:gd name="T93" fmla="*/ 2147483647 h 339"/>
                  <a:gd name="T94" fmla="*/ 2147483647 w 1293"/>
                  <a:gd name="T95" fmla="*/ 2147483647 h 339"/>
                  <a:gd name="T96" fmla="*/ 2147483647 w 1293"/>
                  <a:gd name="T97" fmla="*/ 2147483647 h 339"/>
                  <a:gd name="T98" fmla="*/ 2147483647 w 1293"/>
                  <a:gd name="T99" fmla="*/ 2147483647 h 339"/>
                  <a:gd name="T100" fmla="*/ 0 w 1293"/>
                  <a:gd name="T101" fmla="*/ 2147483647 h 3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93"/>
                  <a:gd name="T154" fmla="*/ 0 h 339"/>
                  <a:gd name="T155" fmla="*/ 1293 w 1293"/>
                  <a:gd name="T156" fmla="*/ 339 h 33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93" h="339">
                    <a:moveTo>
                      <a:pt x="43" y="275"/>
                    </a:moveTo>
                    <a:lnTo>
                      <a:pt x="64" y="254"/>
                    </a:lnTo>
                    <a:lnTo>
                      <a:pt x="85" y="254"/>
                    </a:lnTo>
                    <a:lnTo>
                      <a:pt x="106" y="254"/>
                    </a:lnTo>
                    <a:lnTo>
                      <a:pt x="106" y="233"/>
                    </a:lnTo>
                    <a:lnTo>
                      <a:pt x="128" y="233"/>
                    </a:lnTo>
                    <a:lnTo>
                      <a:pt x="149" y="233"/>
                    </a:lnTo>
                    <a:lnTo>
                      <a:pt x="149" y="211"/>
                    </a:lnTo>
                    <a:lnTo>
                      <a:pt x="170" y="211"/>
                    </a:lnTo>
                    <a:lnTo>
                      <a:pt x="191" y="211"/>
                    </a:lnTo>
                    <a:lnTo>
                      <a:pt x="191" y="191"/>
                    </a:lnTo>
                    <a:lnTo>
                      <a:pt x="213" y="191"/>
                    </a:lnTo>
                    <a:lnTo>
                      <a:pt x="234" y="191"/>
                    </a:lnTo>
                    <a:lnTo>
                      <a:pt x="234" y="170"/>
                    </a:lnTo>
                    <a:lnTo>
                      <a:pt x="254" y="170"/>
                    </a:lnTo>
                    <a:lnTo>
                      <a:pt x="254" y="148"/>
                    </a:lnTo>
                    <a:lnTo>
                      <a:pt x="276" y="148"/>
                    </a:lnTo>
                    <a:lnTo>
                      <a:pt x="297" y="148"/>
                    </a:lnTo>
                    <a:lnTo>
                      <a:pt x="297" y="128"/>
                    </a:lnTo>
                    <a:lnTo>
                      <a:pt x="318" y="128"/>
                    </a:lnTo>
                    <a:lnTo>
                      <a:pt x="339" y="128"/>
                    </a:lnTo>
                    <a:lnTo>
                      <a:pt x="339" y="106"/>
                    </a:lnTo>
                    <a:lnTo>
                      <a:pt x="361" y="106"/>
                    </a:lnTo>
                    <a:lnTo>
                      <a:pt x="361" y="85"/>
                    </a:lnTo>
                    <a:lnTo>
                      <a:pt x="382" y="85"/>
                    </a:lnTo>
                    <a:lnTo>
                      <a:pt x="382" y="63"/>
                    </a:lnTo>
                    <a:lnTo>
                      <a:pt x="403" y="63"/>
                    </a:lnTo>
                    <a:lnTo>
                      <a:pt x="424" y="63"/>
                    </a:lnTo>
                    <a:lnTo>
                      <a:pt x="424" y="43"/>
                    </a:lnTo>
                    <a:lnTo>
                      <a:pt x="446" y="43"/>
                    </a:lnTo>
                    <a:lnTo>
                      <a:pt x="467" y="43"/>
                    </a:lnTo>
                    <a:lnTo>
                      <a:pt x="467" y="22"/>
                    </a:lnTo>
                    <a:lnTo>
                      <a:pt x="488" y="22"/>
                    </a:lnTo>
                    <a:lnTo>
                      <a:pt x="509" y="22"/>
                    </a:lnTo>
                    <a:lnTo>
                      <a:pt x="531" y="22"/>
                    </a:lnTo>
                    <a:lnTo>
                      <a:pt x="551" y="22"/>
                    </a:lnTo>
                    <a:lnTo>
                      <a:pt x="572" y="22"/>
                    </a:lnTo>
                    <a:lnTo>
                      <a:pt x="594" y="22"/>
                    </a:lnTo>
                    <a:lnTo>
                      <a:pt x="615" y="22"/>
                    </a:lnTo>
                    <a:lnTo>
                      <a:pt x="636" y="22"/>
                    </a:lnTo>
                    <a:lnTo>
                      <a:pt x="657" y="22"/>
                    </a:lnTo>
                    <a:lnTo>
                      <a:pt x="657" y="0"/>
                    </a:lnTo>
                    <a:lnTo>
                      <a:pt x="679" y="0"/>
                    </a:lnTo>
                    <a:lnTo>
                      <a:pt x="700" y="0"/>
                    </a:lnTo>
                    <a:lnTo>
                      <a:pt x="721" y="0"/>
                    </a:lnTo>
                    <a:lnTo>
                      <a:pt x="742" y="0"/>
                    </a:lnTo>
                    <a:lnTo>
                      <a:pt x="764" y="0"/>
                    </a:lnTo>
                    <a:lnTo>
                      <a:pt x="784" y="0"/>
                    </a:lnTo>
                    <a:lnTo>
                      <a:pt x="805" y="0"/>
                    </a:lnTo>
                    <a:lnTo>
                      <a:pt x="827" y="0"/>
                    </a:lnTo>
                    <a:lnTo>
                      <a:pt x="827" y="22"/>
                    </a:lnTo>
                    <a:lnTo>
                      <a:pt x="848" y="22"/>
                    </a:lnTo>
                    <a:lnTo>
                      <a:pt x="869" y="22"/>
                    </a:lnTo>
                    <a:lnTo>
                      <a:pt x="890" y="22"/>
                    </a:lnTo>
                    <a:lnTo>
                      <a:pt x="912" y="22"/>
                    </a:lnTo>
                    <a:lnTo>
                      <a:pt x="933" y="22"/>
                    </a:lnTo>
                    <a:lnTo>
                      <a:pt x="954" y="22"/>
                    </a:lnTo>
                    <a:lnTo>
                      <a:pt x="954" y="43"/>
                    </a:lnTo>
                    <a:lnTo>
                      <a:pt x="975" y="43"/>
                    </a:lnTo>
                    <a:lnTo>
                      <a:pt x="997" y="43"/>
                    </a:lnTo>
                    <a:lnTo>
                      <a:pt x="1017" y="43"/>
                    </a:lnTo>
                    <a:lnTo>
                      <a:pt x="1039" y="43"/>
                    </a:lnTo>
                    <a:lnTo>
                      <a:pt x="1060" y="63"/>
                    </a:lnTo>
                    <a:lnTo>
                      <a:pt x="1082" y="63"/>
                    </a:lnTo>
                    <a:lnTo>
                      <a:pt x="1102" y="63"/>
                    </a:lnTo>
                    <a:lnTo>
                      <a:pt x="1123" y="63"/>
                    </a:lnTo>
                    <a:lnTo>
                      <a:pt x="1123" y="85"/>
                    </a:lnTo>
                    <a:lnTo>
                      <a:pt x="1145" y="85"/>
                    </a:lnTo>
                    <a:lnTo>
                      <a:pt x="1166" y="106"/>
                    </a:lnTo>
                    <a:lnTo>
                      <a:pt x="1187" y="106"/>
                    </a:lnTo>
                    <a:lnTo>
                      <a:pt x="1187" y="128"/>
                    </a:lnTo>
                    <a:lnTo>
                      <a:pt x="1208" y="128"/>
                    </a:lnTo>
                    <a:lnTo>
                      <a:pt x="1208" y="148"/>
                    </a:lnTo>
                    <a:lnTo>
                      <a:pt x="1230" y="148"/>
                    </a:lnTo>
                    <a:lnTo>
                      <a:pt x="1230" y="170"/>
                    </a:lnTo>
                    <a:lnTo>
                      <a:pt x="1250" y="170"/>
                    </a:lnTo>
                    <a:lnTo>
                      <a:pt x="1250" y="191"/>
                    </a:lnTo>
                    <a:lnTo>
                      <a:pt x="1272" y="191"/>
                    </a:lnTo>
                    <a:lnTo>
                      <a:pt x="1272" y="211"/>
                    </a:lnTo>
                    <a:lnTo>
                      <a:pt x="1272" y="233"/>
                    </a:lnTo>
                    <a:lnTo>
                      <a:pt x="1293" y="233"/>
                    </a:lnTo>
                    <a:lnTo>
                      <a:pt x="1272" y="254"/>
                    </a:lnTo>
                    <a:lnTo>
                      <a:pt x="1250" y="254"/>
                    </a:lnTo>
                    <a:lnTo>
                      <a:pt x="1230" y="254"/>
                    </a:lnTo>
                    <a:lnTo>
                      <a:pt x="1208" y="254"/>
                    </a:lnTo>
                    <a:lnTo>
                      <a:pt x="1187" y="254"/>
                    </a:lnTo>
                    <a:lnTo>
                      <a:pt x="1166" y="254"/>
                    </a:lnTo>
                    <a:lnTo>
                      <a:pt x="1145" y="254"/>
                    </a:lnTo>
                    <a:lnTo>
                      <a:pt x="1123" y="254"/>
                    </a:lnTo>
                    <a:lnTo>
                      <a:pt x="1102" y="254"/>
                    </a:lnTo>
                    <a:lnTo>
                      <a:pt x="1082" y="254"/>
                    </a:lnTo>
                    <a:lnTo>
                      <a:pt x="1060" y="254"/>
                    </a:lnTo>
                    <a:lnTo>
                      <a:pt x="1039" y="254"/>
                    </a:lnTo>
                    <a:lnTo>
                      <a:pt x="1017" y="254"/>
                    </a:lnTo>
                    <a:lnTo>
                      <a:pt x="997" y="254"/>
                    </a:lnTo>
                    <a:lnTo>
                      <a:pt x="975" y="254"/>
                    </a:lnTo>
                    <a:lnTo>
                      <a:pt x="954" y="254"/>
                    </a:lnTo>
                    <a:lnTo>
                      <a:pt x="933" y="254"/>
                    </a:lnTo>
                    <a:lnTo>
                      <a:pt x="912" y="254"/>
                    </a:lnTo>
                    <a:lnTo>
                      <a:pt x="890" y="254"/>
                    </a:lnTo>
                    <a:lnTo>
                      <a:pt x="869" y="254"/>
                    </a:lnTo>
                    <a:lnTo>
                      <a:pt x="848" y="233"/>
                    </a:lnTo>
                    <a:lnTo>
                      <a:pt x="827" y="254"/>
                    </a:lnTo>
                    <a:lnTo>
                      <a:pt x="805" y="254"/>
                    </a:lnTo>
                    <a:lnTo>
                      <a:pt x="784" y="254"/>
                    </a:lnTo>
                    <a:lnTo>
                      <a:pt x="764" y="254"/>
                    </a:lnTo>
                    <a:lnTo>
                      <a:pt x="742" y="275"/>
                    </a:lnTo>
                    <a:lnTo>
                      <a:pt x="721" y="275"/>
                    </a:lnTo>
                    <a:lnTo>
                      <a:pt x="700" y="275"/>
                    </a:lnTo>
                    <a:lnTo>
                      <a:pt x="700" y="296"/>
                    </a:lnTo>
                    <a:lnTo>
                      <a:pt x="679" y="296"/>
                    </a:lnTo>
                    <a:lnTo>
                      <a:pt x="657" y="296"/>
                    </a:lnTo>
                    <a:lnTo>
                      <a:pt x="636" y="296"/>
                    </a:lnTo>
                    <a:lnTo>
                      <a:pt x="615" y="296"/>
                    </a:lnTo>
                    <a:lnTo>
                      <a:pt x="615" y="275"/>
                    </a:lnTo>
                    <a:lnTo>
                      <a:pt x="594" y="275"/>
                    </a:lnTo>
                    <a:lnTo>
                      <a:pt x="572" y="275"/>
                    </a:lnTo>
                    <a:lnTo>
                      <a:pt x="551" y="275"/>
                    </a:lnTo>
                    <a:lnTo>
                      <a:pt x="531" y="275"/>
                    </a:lnTo>
                    <a:lnTo>
                      <a:pt x="509" y="275"/>
                    </a:lnTo>
                    <a:lnTo>
                      <a:pt x="488" y="275"/>
                    </a:lnTo>
                    <a:lnTo>
                      <a:pt x="467" y="275"/>
                    </a:lnTo>
                    <a:lnTo>
                      <a:pt x="446" y="275"/>
                    </a:lnTo>
                    <a:lnTo>
                      <a:pt x="446" y="296"/>
                    </a:lnTo>
                    <a:lnTo>
                      <a:pt x="424" y="296"/>
                    </a:lnTo>
                    <a:lnTo>
                      <a:pt x="403" y="296"/>
                    </a:lnTo>
                    <a:lnTo>
                      <a:pt x="382" y="296"/>
                    </a:lnTo>
                    <a:lnTo>
                      <a:pt x="361" y="296"/>
                    </a:lnTo>
                    <a:lnTo>
                      <a:pt x="339" y="296"/>
                    </a:lnTo>
                    <a:lnTo>
                      <a:pt x="318" y="296"/>
                    </a:lnTo>
                    <a:lnTo>
                      <a:pt x="297" y="296"/>
                    </a:lnTo>
                    <a:lnTo>
                      <a:pt x="276" y="296"/>
                    </a:lnTo>
                    <a:lnTo>
                      <a:pt x="276" y="318"/>
                    </a:lnTo>
                    <a:lnTo>
                      <a:pt x="254" y="318"/>
                    </a:lnTo>
                    <a:lnTo>
                      <a:pt x="234" y="318"/>
                    </a:lnTo>
                    <a:lnTo>
                      <a:pt x="234" y="296"/>
                    </a:lnTo>
                    <a:lnTo>
                      <a:pt x="213" y="296"/>
                    </a:lnTo>
                    <a:lnTo>
                      <a:pt x="191" y="296"/>
                    </a:lnTo>
                    <a:lnTo>
                      <a:pt x="170" y="296"/>
                    </a:lnTo>
                    <a:lnTo>
                      <a:pt x="149" y="318"/>
                    </a:lnTo>
                    <a:lnTo>
                      <a:pt x="128" y="318"/>
                    </a:lnTo>
                    <a:lnTo>
                      <a:pt x="106" y="318"/>
                    </a:lnTo>
                    <a:lnTo>
                      <a:pt x="106" y="339"/>
                    </a:lnTo>
                    <a:lnTo>
                      <a:pt x="85" y="339"/>
                    </a:lnTo>
                    <a:lnTo>
                      <a:pt x="64" y="318"/>
                    </a:lnTo>
                    <a:lnTo>
                      <a:pt x="43" y="318"/>
                    </a:lnTo>
                    <a:lnTo>
                      <a:pt x="43" y="296"/>
                    </a:lnTo>
                    <a:lnTo>
                      <a:pt x="21" y="296"/>
                    </a:lnTo>
                    <a:lnTo>
                      <a:pt x="0" y="296"/>
                    </a:lnTo>
                    <a:lnTo>
                      <a:pt x="21" y="296"/>
                    </a:lnTo>
                    <a:lnTo>
                      <a:pt x="0" y="296"/>
                    </a:lnTo>
                    <a:lnTo>
                      <a:pt x="21" y="296"/>
                    </a:lnTo>
                    <a:lnTo>
                      <a:pt x="0" y="296"/>
                    </a:lnTo>
                    <a:lnTo>
                      <a:pt x="0" y="318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4" name="Freeform 1085"/>
              <p:cNvSpPr>
                <a:spLocks/>
              </p:cNvSpPr>
              <p:nvPr/>
            </p:nvSpPr>
            <p:spPr bwMode="auto">
              <a:xfrm>
                <a:off x="4579378" y="4117491"/>
                <a:ext cx="491342" cy="98276"/>
              </a:xfrm>
              <a:custGeom>
                <a:avLst/>
                <a:gdLst>
                  <a:gd name="T0" fmla="*/ 2147483647 w 1123"/>
                  <a:gd name="T1" fmla="*/ 2147483647 h 232"/>
                  <a:gd name="T2" fmla="*/ 2147483647 w 1123"/>
                  <a:gd name="T3" fmla="*/ 2147483647 h 232"/>
                  <a:gd name="T4" fmla="*/ 2147483647 w 1123"/>
                  <a:gd name="T5" fmla="*/ 2147483647 h 232"/>
                  <a:gd name="T6" fmla="*/ 2147483647 w 1123"/>
                  <a:gd name="T7" fmla="*/ 2147483647 h 232"/>
                  <a:gd name="T8" fmla="*/ 2147483647 w 1123"/>
                  <a:gd name="T9" fmla="*/ 2147483647 h 232"/>
                  <a:gd name="T10" fmla="*/ 2147483647 w 1123"/>
                  <a:gd name="T11" fmla="*/ 2147483647 h 232"/>
                  <a:gd name="T12" fmla="*/ 2147483647 w 1123"/>
                  <a:gd name="T13" fmla="*/ 2147483647 h 232"/>
                  <a:gd name="T14" fmla="*/ 2147483647 w 1123"/>
                  <a:gd name="T15" fmla="*/ 2147483647 h 232"/>
                  <a:gd name="T16" fmla="*/ 2147483647 w 1123"/>
                  <a:gd name="T17" fmla="*/ 2147483647 h 232"/>
                  <a:gd name="T18" fmla="*/ 2147483647 w 1123"/>
                  <a:gd name="T19" fmla="*/ 2147483647 h 232"/>
                  <a:gd name="T20" fmla="*/ 2147483647 w 1123"/>
                  <a:gd name="T21" fmla="*/ 2147483647 h 232"/>
                  <a:gd name="T22" fmla="*/ 2147483647 w 1123"/>
                  <a:gd name="T23" fmla="*/ 2147483647 h 232"/>
                  <a:gd name="T24" fmla="*/ 2147483647 w 1123"/>
                  <a:gd name="T25" fmla="*/ 2147483647 h 232"/>
                  <a:gd name="T26" fmla="*/ 2147483647 w 1123"/>
                  <a:gd name="T27" fmla="*/ 2147483647 h 232"/>
                  <a:gd name="T28" fmla="*/ 2147483647 w 1123"/>
                  <a:gd name="T29" fmla="*/ 2147483647 h 232"/>
                  <a:gd name="T30" fmla="*/ 2147483647 w 1123"/>
                  <a:gd name="T31" fmla="*/ 2147483647 h 232"/>
                  <a:gd name="T32" fmla="*/ 2147483647 w 1123"/>
                  <a:gd name="T33" fmla="*/ 2147483647 h 232"/>
                  <a:gd name="T34" fmla="*/ 2147483647 w 1123"/>
                  <a:gd name="T35" fmla="*/ 0 h 232"/>
                  <a:gd name="T36" fmla="*/ 2147483647 w 1123"/>
                  <a:gd name="T37" fmla="*/ 0 h 232"/>
                  <a:gd name="T38" fmla="*/ 2147483647 w 1123"/>
                  <a:gd name="T39" fmla="*/ 0 h 232"/>
                  <a:gd name="T40" fmla="*/ 2147483647 w 1123"/>
                  <a:gd name="T41" fmla="*/ 0 h 232"/>
                  <a:gd name="T42" fmla="*/ 2147483647 w 1123"/>
                  <a:gd name="T43" fmla="*/ 2147483647 h 232"/>
                  <a:gd name="T44" fmla="*/ 2147483647 w 1123"/>
                  <a:gd name="T45" fmla="*/ 2147483647 h 232"/>
                  <a:gd name="T46" fmla="*/ 2147483647 w 1123"/>
                  <a:gd name="T47" fmla="*/ 2147483647 h 232"/>
                  <a:gd name="T48" fmla="*/ 2147483647 w 1123"/>
                  <a:gd name="T49" fmla="*/ 2147483647 h 232"/>
                  <a:gd name="T50" fmla="*/ 2147483647 w 1123"/>
                  <a:gd name="T51" fmla="*/ 2147483647 h 232"/>
                  <a:gd name="T52" fmla="*/ 2147483647 w 1123"/>
                  <a:gd name="T53" fmla="*/ 2147483647 h 232"/>
                  <a:gd name="T54" fmla="*/ 2147483647 w 1123"/>
                  <a:gd name="T55" fmla="*/ 2147483647 h 232"/>
                  <a:gd name="T56" fmla="*/ 2147483647 w 1123"/>
                  <a:gd name="T57" fmla="*/ 2147483647 h 232"/>
                  <a:gd name="T58" fmla="*/ 2147483647 w 1123"/>
                  <a:gd name="T59" fmla="*/ 2147483647 h 232"/>
                  <a:gd name="T60" fmla="*/ 2147483647 w 1123"/>
                  <a:gd name="T61" fmla="*/ 2147483647 h 232"/>
                  <a:gd name="T62" fmla="*/ 2147483647 w 1123"/>
                  <a:gd name="T63" fmla="*/ 2147483647 h 232"/>
                  <a:gd name="T64" fmla="*/ 2147483647 w 1123"/>
                  <a:gd name="T65" fmla="*/ 2147483647 h 232"/>
                  <a:gd name="T66" fmla="*/ 2147483647 w 1123"/>
                  <a:gd name="T67" fmla="*/ 2147483647 h 232"/>
                  <a:gd name="T68" fmla="*/ 2147483647 w 1123"/>
                  <a:gd name="T69" fmla="*/ 2147483647 h 232"/>
                  <a:gd name="T70" fmla="*/ 2147483647 w 1123"/>
                  <a:gd name="T71" fmla="*/ 2147483647 h 232"/>
                  <a:gd name="T72" fmla="*/ 2147483647 w 1123"/>
                  <a:gd name="T73" fmla="*/ 2147483647 h 232"/>
                  <a:gd name="T74" fmla="*/ 2147483647 w 1123"/>
                  <a:gd name="T75" fmla="*/ 2147483647 h 232"/>
                  <a:gd name="T76" fmla="*/ 2147483647 w 1123"/>
                  <a:gd name="T77" fmla="*/ 2147483647 h 232"/>
                  <a:gd name="T78" fmla="*/ 2147483647 w 1123"/>
                  <a:gd name="T79" fmla="*/ 2147483647 h 232"/>
                  <a:gd name="T80" fmla="*/ 2147483647 w 1123"/>
                  <a:gd name="T81" fmla="*/ 2147483647 h 232"/>
                  <a:gd name="T82" fmla="*/ 2147483647 w 1123"/>
                  <a:gd name="T83" fmla="*/ 2147483647 h 232"/>
                  <a:gd name="T84" fmla="*/ 2147483647 w 1123"/>
                  <a:gd name="T85" fmla="*/ 2147483647 h 232"/>
                  <a:gd name="T86" fmla="*/ 2147483647 w 1123"/>
                  <a:gd name="T87" fmla="*/ 2147483647 h 232"/>
                  <a:gd name="T88" fmla="*/ 2147483647 w 1123"/>
                  <a:gd name="T89" fmla="*/ 2147483647 h 232"/>
                  <a:gd name="T90" fmla="*/ 2147483647 w 1123"/>
                  <a:gd name="T91" fmla="*/ 2147483647 h 232"/>
                  <a:gd name="T92" fmla="*/ 2147483647 w 1123"/>
                  <a:gd name="T93" fmla="*/ 2147483647 h 232"/>
                  <a:gd name="T94" fmla="*/ 2147483647 w 1123"/>
                  <a:gd name="T95" fmla="*/ 2147483647 h 232"/>
                  <a:gd name="T96" fmla="*/ 2147483647 w 1123"/>
                  <a:gd name="T97" fmla="*/ 2147483647 h 232"/>
                  <a:gd name="T98" fmla="*/ 2147483647 w 1123"/>
                  <a:gd name="T99" fmla="*/ 2147483647 h 232"/>
                  <a:gd name="T100" fmla="*/ 2147483647 w 1123"/>
                  <a:gd name="T101" fmla="*/ 2147483647 h 232"/>
                  <a:gd name="T102" fmla="*/ 2147483647 w 1123"/>
                  <a:gd name="T103" fmla="*/ 2147483647 h 232"/>
                  <a:gd name="T104" fmla="*/ 2147483647 w 1123"/>
                  <a:gd name="T105" fmla="*/ 2147483647 h 232"/>
                  <a:gd name="T106" fmla="*/ 2147483647 w 1123"/>
                  <a:gd name="T107" fmla="*/ 2147483647 h 232"/>
                  <a:gd name="T108" fmla="*/ 2147483647 w 1123"/>
                  <a:gd name="T109" fmla="*/ 2147483647 h 232"/>
                  <a:gd name="T110" fmla="*/ 2147483647 w 1123"/>
                  <a:gd name="T111" fmla="*/ 2147483647 h 232"/>
                  <a:gd name="T112" fmla="*/ 2147483647 w 1123"/>
                  <a:gd name="T113" fmla="*/ 2147483647 h 232"/>
                  <a:gd name="T114" fmla="*/ 2147483647 w 1123"/>
                  <a:gd name="T115" fmla="*/ 2147483647 h 232"/>
                  <a:gd name="T116" fmla="*/ 2147483647 w 1123"/>
                  <a:gd name="T117" fmla="*/ 2147483647 h 232"/>
                  <a:gd name="T118" fmla="*/ 2147483647 w 1123"/>
                  <a:gd name="T119" fmla="*/ 2147483647 h 232"/>
                  <a:gd name="T120" fmla="*/ 2147483647 w 1123"/>
                  <a:gd name="T121" fmla="*/ 2147483647 h 232"/>
                  <a:gd name="T122" fmla="*/ 2147483647 w 1123"/>
                  <a:gd name="T123" fmla="*/ 2147483647 h 23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23"/>
                  <a:gd name="T187" fmla="*/ 0 h 232"/>
                  <a:gd name="T188" fmla="*/ 1123 w 1123"/>
                  <a:gd name="T189" fmla="*/ 232 h 23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23" h="232">
                    <a:moveTo>
                      <a:pt x="42" y="148"/>
                    </a:moveTo>
                    <a:lnTo>
                      <a:pt x="63" y="148"/>
                    </a:lnTo>
                    <a:lnTo>
                      <a:pt x="85" y="148"/>
                    </a:lnTo>
                    <a:lnTo>
                      <a:pt x="106" y="148"/>
                    </a:lnTo>
                    <a:lnTo>
                      <a:pt x="126" y="148"/>
                    </a:lnTo>
                    <a:lnTo>
                      <a:pt x="148" y="148"/>
                    </a:lnTo>
                    <a:lnTo>
                      <a:pt x="148" y="127"/>
                    </a:lnTo>
                    <a:lnTo>
                      <a:pt x="170" y="127"/>
                    </a:lnTo>
                    <a:lnTo>
                      <a:pt x="191" y="127"/>
                    </a:lnTo>
                    <a:lnTo>
                      <a:pt x="211" y="127"/>
                    </a:lnTo>
                    <a:lnTo>
                      <a:pt x="233" y="127"/>
                    </a:lnTo>
                    <a:lnTo>
                      <a:pt x="254" y="127"/>
                    </a:lnTo>
                    <a:lnTo>
                      <a:pt x="275" y="127"/>
                    </a:lnTo>
                    <a:lnTo>
                      <a:pt x="296" y="127"/>
                    </a:lnTo>
                    <a:lnTo>
                      <a:pt x="296" y="105"/>
                    </a:lnTo>
                    <a:lnTo>
                      <a:pt x="318" y="105"/>
                    </a:lnTo>
                    <a:lnTo>
                      <a:pt x="339" y="105"/>
                    </a:lnTo>
                    <a:lnTo>
                      <a:pt x="360" y="105"/>
                    </a:lnTo>
                    <a:lnTo>
                      <a:pt x="381" y="85"/>
                    </a:lnTo>
                    <a:lnTo>
                      <a:pt x="403" y="85"/>
                    </a:lnTo>
                    <a:lnTo>
                      <a:pt x="403" y="64"/>
                    </a:lnTo>
                    <a:lnTo>
                      <a:pt x="424" y="64"/>
                    </a:lnTo>
                    <a:lnTo>
                      <a:pt x="444" y="64"/>
                    </a:lnTo>
                    <a:lnTo>
                      <a:pt x="466" y="64"/>
                    </a:lnTo>
                    <a:lnTo>
                      <a:pt x="466" y="42"/>
                    </a:lnTo>
                    <a:lnTo>
                      <a:pt x="487" y="42"/>
                    </a:lnTo>
                    <a:lnTo>
                      <a:pt x="509" y="42"/>
                    </a:lnTo>
                    <a:lnTo>
                      <a:pt x="529" y="42"/>
                    </a:lnTo>
                    <a:lnTo>
                      <a:pt x="529" y="21"/>
                    </a:lnTo>
                    <a:lnTo>
                      <a:pt x="551" y="21"/>
                    </a:lnTo>
                    <a:lnTo>
                      <a:pt x="572" y="21"/>
                    </a:lnTo>
                    <a:lnTo>
                      <a:pt x="593" y="21"/>
                    </a:lnTo>
                    <a:lnTo>
                      <a:pt x="614" y="21"/>
                    </a:lnTo>
                    <a:lnTo>
                      <a:pt x="636" y="21"/>
                    </a:lnTo>
                    <a:lnTo>
                      <a:pt x="636" y="0"/>
                    </a:lnTo>
                    <a:lnTo>
                      <a:pt x="657" y="0"/>
                    </a:lnTo>
                    <a:lnTo>
                      <a:pt x="677" y="0"/>
                    </a:lnTo>
                    <a:lnTo>
                      <a:pt x="699" y="0"/>
                    </a:lnTo>
                    <a:lnTo>
                      <a:pt x="721" y="0"/>
                    </a:lnTo>
                    <a:lnTo>
                      <a:pt x="742" y="0"/>
                    </a:lnTo>
                    <a:lnTo>
                      <a:pt x="762" y="0"/>
                    </a:lnTo>
                    <a:lnTo>
                      <a:pt x="784" y="0"/>
                    </a:lnTo>
                    <a:lnTo>
                      <a:pt x="805" y="21"/>
                    </a:lnTo>
                    <a:lnTo>
                      <a:pt x="826" y="21"/>
                    </a:lnTo>
                    <a:lnTo>
                      <a:pt x="847" y="21"/>
                    </a:lnTo>
                    <a:lnTo>
                      <a:pt x="869" y="21"/>
                    </a:lnTo>
                    <a:lnTo>
                      <a:pt x="890" y="21"/>
                    </a:lnTo>
                    <a:lnTo>
                      <a:pt x="890" y="42"/>
                    </a:lnTo>
                    <a:lnTo>
                      <a:pt x="911" y="42"/>
                    </a:lnTo>
                    <a:lnTo>
                      <a:pt x="932" y="42"/>
                    </a:lnTo>
                    <a:lnTo>
                      <a:pt x="954" y="42"/>
                    </a:lnTo>
                    <a:lnTo>
                      <a:pt x="954" y="64"/>
                    </a:lnTo>
                    <a:lnTo>
                      <a:pt x="975" y="64"/>
                    </a:lnTo>
                    <a:lnTo>
                      <a:pt x="995" y="64"/>
                    </a:lnTo>
                    <a:lnTo>
                      <a:pt x="1017" y="85"/>
                    </a:lnTo>
                    <a:lnTo>
                      <a:pt x="1017" y="105"/>
                    </a:lnTo>
                    <a:lnTo>
                      <a:pt x="1038" y="105"/>
                    </a:lnTo>
                    <a:lnTo>
                      <a:pt x="1059" y="105"/>
                    </a:lnTo>
                    <a:lnTo>
                      <a:pt x="1059" y="127"/>
                    </a:lnTo>
                    <a:lnTo>
                      <a:pt x="1080" y="127"/>
                    </a:lnTo>
                    <a:lnTo>
                      <a:pt x="1080" y="148"/>
                    </a:lnTo>
                    <a:lnTo>
                      <a:pt x="1102" y="148"/>
                    </a:lnTo>
                    <a:lnTo>
                      <a:pt x="1123" y="169"/>
                    </a:lnTo>
                    <a:lnTo>
                      <a:pt x="1123" y="190"/>
                    </a:lnTo>
                    <a:lnTo>
                      <a:pt x="1102" y="190"/>
                    </a:lnTo>
                    <a:lnTo>
                      <a:pt x="1080" y="190"/>
                    </a:lnTo>
                    <a:lnTo>
                      <a:pt x="1059" y="190"/>
                    </a:lnTo>
                    <a:lnTo>
                      <a:pt x="1038" y="190"/>
                    </a:lnTo>
                    <a:lnTo>
                      <a:pt x="1017" y="190"/>
                    </a:lnTo>
                    <a:lnTo>
                      <a:pt x="995" y="190"/>
                    </a:lnTo>
                    <a:lnTo>
                      <a:pt x="975" y="190"/>
                    </a:lnTo>
                    <a:lnTo>
                      <a:pt x="954" y="190"/>
                    </a:lnTo>
                    <a:lnTo>
                      <a:pt x="932" y="190"/>
                    </a:lnTo>
                    <a:lnTo>
                      <a:pt x="911" y="190"/>
                    </a:lnTo>
                    <a:lnTo>
                      <a:pt x="890" y="190"/>
                    </a:lnTo>
                    <a:lnTo>
                      <a:pt x="869" y="190"/>
                    </a:lnTo>
                    <a:lnTo>
                      <a:pt x="847" y="190"/>
                    </a:lnTo>
                    <a:lnTo>
                      <a:pt x="826" y="190"/>
                    </a:lnTo>
                    <a:lnTo>
                      <a:pt x="805" y="190"/>
                    </a:lnTo>
                    <a:lnTo>
                      <a:pt x="805" y="212"/>
                    </a:lnTo>
                    <a:lnTo>
                      <a:pt x="784" y="212"/>
                    </a:lnTo>
                    <a:lnTo>
                      <a:pt x="762" y="212"/>
                    </a:lnTo>
                    <a:lnTo>
                      <a:pt x="742" y="212"/>
                    </a:lnTo>
                    <a:lnTo>
                      <a:pt x="721" y="212"/>
                    </a:lnTo>
                    <a:lnTo>
                      <a:pt x="721" y="232"/>
                    </a:lnTo>
                    <a:lnTo>
                      <a:pt x="699" y="232"/>
                    </a:lnTo>
                    <a:lnTo>
                      <a:pt x="677" y="232"/>
                    </a:lnTo>
                    <a:lnTo>
                      <a:pt x="657" y="232"/>
                    </a:lnTo>
                    <a:lnTo>
                      <a:pt x="636" y="232"/>
                    </a:lnTo>
                    <a:lnTo>
                      <a:pt x="614" y="232"/>
                    </a:lnTo>
                    <a:lnTo>
                      <a:pt x="593" y="232"/>
                    </a:lnTo>
                    <a:lnTo>
                      <a:pt x="572" y="212"/>
                    </a:lnTo>
                    <a:lnTo>
                      <a:pt x="551" y="212"/>
                    </a:lnTo>
                    <a:lnTo>
                      <a:pt x="529" y="212"/>
                    </a:lnTo>
                    <a:lnTo>
                      <a:pt x="509" y="212"/>
                    </a:lnTo>
                    <a:lnTo>
                      <a:pt x="487" y="212"/>
                    </a:lnTo>
                    <a:lnTo>
                      <a:pt x="466" y="212"/>
                    </a:lnTo>
                    <a:lnTo>
                      <a:pt x="444" y="212"/>
                    </a:lnTo>
                    <a:lnTo>
                      <a:pt x="424" y="212"/>
                    </a:lnTo>
                    <a:lnTo>
                      <a:pt x="403" y="212"/>
                    </a:lnTo>
                    <a:lnTo>
                      <a:pt x="381" y="212"/>
                    </a:lnTo>
                    <a:lnTo>
                      <a:pt x="381" y="232"/>
                    </a:lnTo>
                    <a:lnTo>
                      <a:pt x="360" y="232"/>
                    </a:lnTo>
                    <a:lnTo>
                      <a:pt x="339" y="232"/>
                    </a:lnTo>
                    <a:lnTo>
                      <a:pt x="318" y="232"/>
                    </a:lnTo>
                    <a:lnTo>
                      <a:pt x="296" y="232"/>
                    </a:lnTo>
                    <a:lnTo>
                      <a:pt x="275" y="232"/>
                    </a:lnTo>
                    <a:lnTo>
                      <a:pt x="254" y="232"/>
                    </a:lnTo>
                    <a:lnTo>
                      <a:pt x="233" y="232"/>
                    </a:lnTo>
                    <a:lnTo>
                      <a:pt x="233" y="212"/>
                    </a:lnTo>
                    <a:lnTo>
                      <a:pt x="211" y="212"/>
                    </a:lnTo>
                    <a:lnTo>
                      <a:pt x="191" y="212"/>
                    </a:lnTo>
                    <a:lnTo>
                      <a:pt x="170" y="212"/>
                    </a:lnTo>
                    <a:lnTo>
                      <a:pt x="148" y="212"/>
                    </a:lnTo>
                    <a:lnTo>
                      <a:pt x="126" y="212"/>
                    </a:lnTo>
                    <a:lnTo>
                      <a:pt x="106" y="212"/>
                    </a:lnTo>
                    <a:lnTo>
                      <a:pt x="106" y="232"/>
                    </a:lnTo>
                    <a:lnTo>
                      <a:pt x="85" y="232"/>
                    </a:lnTo>
                    <a:lnTo>
                      <a:pt x="85" y="212"/>
                    </a:lnTo>
                    <a:lnTo>
                      <a:pt x="63" y="212"/>
                    </a:lnTo>
                    <a:lnTo>
                      <a:pt x="63" y="190"/>
                    </a:lnTo>
                    <a:lnTo>
                      <a:pt x="42" y="190"/>
                    </a:lnTo>
                    <a:lnTo>
                      <a:pt x="21" y="190"/>
                    </a:lnTo>
                    <a:lnTo>
                      <a:pt x="21" y="212"/>
                    </a:lnTo>
                    <a:lnTo>
                      <a:pt x="0" y="212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5" name="Freeform 1086"/>
              <p:cNvSpPr>
                <a:spLocks/>
              </p:cNvSpPr>
              <p:nvPr/>
            </p:nvSpPr>
            <p:spPr bwMode="auto">
              <a:xfrm>
                <a:off x="3457390" y="4018134"/>
                <a:ext cx="325042" cy="126355"/>
              </a:xfrm>
              <a:custGeom>
                <a:avLst/>
                <a:gdLst>
                  <a:gd name="T0" fmla="*/ 0 w 741"/>
                  <a:gd name="T1" fmla="*/ 2147483647 h 296"/>
                  <a:gd name="T2" fmla="*/ 2147483647 w 741"/>
                  <a:gd name="T3" fmla="*/ 2147483647 h 296"/>
                  <a:gd name="T4" fmla="*/ 2147483647 w 741"/>
                  <a:gd name="T5" fmla="*/ 2147483647 h 296"/>
                  <a:gd name="T6" fmla="*/ 2147483647 w 741"/>
                  <a:gd name="T7" fmla="*/ 2147483647 h 296"/>
                  <a:gd name="T8" fmla="*/ 2147483647 w 741"/>
                  <a:gd name="T9" fmla="*/ 2147483647 h 296"/>
                  <a:gd name="T10" fmla="*/ 2147483647 w 741"/>
                  <a:gd name="T11" fmla="*/ 2147483647 h 296"/>
                  <a:gd name="T12" fmla="*/ 2147483647 w 741"/>
                  <a:gd name="T13" fmla="*/ 2147483647 h 296"/>
                  <a:gd name="T14" fmla="*/ 2147483647 w 741"/>
                  <a:gd name="T15" fmla="*/ 2147483647 h 296"/>
                  <a:gd name="T16" fmla="*/ 2147483647 w 741"/>
                  <a:gd name="T17" fmla="*/ 2147483647 h 296"/>
                  <a:gd name="T18" fmla="*/ 2147483647 w 741"/>
                  <a:gd name="T19" fmla="*/ 2147483647 h 296"/>
                  <a:gd name="T20" fmla="*/ 2147483647 w 741"/>
                  <a:gd name="T21" fmla="*/ 2147483647 h 296"/>
                  <a:gd name="T22" fmla="*/ 2147483647 w 741"/>
                  <a:gd name="T23" fmla="*/ 0 h 296"/>
                  <a:gd name="T24" fmla="*/ 2147483647 w 741"/>
                  <a:gd name="T25" fmla="*/ 0 h 296"/>
                  <a:gd name="T26" fmla="*/ 2147483647 w 741"/>
                  <a:gd name="T27" fmla="*/ 0 h 296"/>
                  <a:gd name="T28" fmla="*/ 2147483647 w 741"/>
                  <a:gd name="T29" fmla="*/ 0 h 296"/>
                  <a:gd name="T30" fmla="*/ 2147483647 w 741"/>
                  <a:gd name="T31" fmla="*/ 0 h 296"/>
                  <a:gd name="T32" fmla="*/ 2147483647 w 741"/>
                  <a:gd name="T33" fmla="*/ 2147483647 h 296"/>
                  <a:gd name="T34" fmla="*/ 2147483647 w 741"/>
                  <a:gd name="T35" fmla="*/ 2147483647 h 296"/>
                  <a:gd name="T36" fmla="*/ 2147483647 w 741"/>
                  <a:gd name="T37" fmla="*/ 2147483647 h 296"/>
                  <a:gd name="T38" fmla="*/ 2147483647 w 741"/>
                  <a:gd name="T39" fmla="*/ 2147483647 h 296"/>
                  <a:gd name="T40" fmla="*/ 2147483647 w 741"/>
                  <a:gd name="T41" fmla="*/ 2147483647 h 296"/>
                  <a:gd name="T42" fmla="*/ 2147483647 w 741"/>
                  <a:gd name="T43" fmla="*/ 2147483647 h 296"/>
                  <a:gd name="T44" fmla="*/ 2147483647 w 741"/>
                  <a:gd name="T45" fmla="*/ 2147483647 h 296"/>
                  <a:gd name="T46" fmla="*/ 2147483647 w 741"/>
                  <a:gd name="T47" fmla="*/ 2147483647 h 296"/>
                  <a:gd name="T48" fmla="*/ 2147483647 w 741"/>
                  <a:gd name="T49" fmla="*/ 2147483647 h 296"/>
                  <a:gd name="T50" fmla="*/ 2147483647 w 741"/>
                  <a:gd name="T51" fmla="*/ 2147483647 h 296"/>
                  <a:gd name="T52" fmla="*/ 2147483647 w 741"/>
                  <a:gd name="T53" fmla="*/ 2147483647 h 296"/>
                  <a:gd name="T54" fmla="*/ 2147483647 w 741"/>
                  <a:gd name="T55" fmla="*/ 2147483647 h 296"/>
                  <a:gd name="T56" fmla="*/ 2147483647 w 741"/>
                  <a:gd name="T57" fmla="*/ 2147483647 h 296"/>
                  <a:gd name="T58" fmla="*/ 2147483647 w 741"/>
                  <a:gd name="T59" fmla="*/ 2147483647 h 296"/>
                  <a:gd name="T60" fmla="*/ 2147483647 w 741"/>
                  <a:gd name="T61" fmla="*/ 2147483647 h 296"/>
                  <a:gd name="T62" fmla="*/ 2147483647 w 741"/>
                  <a:gd name="T63" fmla="*/ 2147483647 h 296"/>
                  <a:gd name="T64" fmla="*/ 2147483647 w 741"/>
                  <a:gd name="T65" fmla="*/ 2147483647 h 296"/>
                  <a:gd name="T66" fmla="*/ 2147483647 w 741"/>
                  <a:gd name="T67" fmla="*/ 2147483647 h 296"/>
                  <a:gd name="T68" fmla="*/ 2147483647 w 741"/>
                  <a:gd name="T69" fmla="*/ 2147483647 h 296"/>
                  <a:gd name="T70" fmla="*/ 2147483647 w 741"/>
                  <a:gd name="T71" fmla="*/ 2147483647 h 296"/>
                  <a:gd name="T72" fmla="*/ 2147483647 w 741"/>
                  <a:gd name="T73" fmla="*/ 2147483647 h 296"/>
                  <a:gd name="T74" fmla="*/ 2147483647 w 741"/>
                  <a:gd name="T75" fmla="*/ 2147483647 h 296"/>
                  <a:gd name="T76" fmla="*/ 2147483647 w 741"/>
                  <a:gd name="T77" fmla="*/ 2147483647 h 296"/>
                  <a:gd name="T78" fmla="*/ 2147483647 w 741"/>
                  <a:gd name="T79" fmla="*/ 2147483647 h 296"/>
                  <a:gd name="T80" fmla="*/ 2147483647 w 741"/>
                  <a:gd name="T81" fmla="*/ 2147483647 h 296"/>
                  <a:gd name="T82" fmla="*/ 2147483647 w 741"/>
                  <a:gd name="T83" fmla="*/ 2147483647 h 296"/>
                  <a:gd name="T84" fmla="*/ 2147483647 w 741"/>
                  <a:gd name="T85" fmla="*/ 2147483647 h 296"/>
                  <a:gd name="T86" fmla="*/ 2147483647 w 741"/>
                  <a:gd name="T87" fmla="*/ 2147483647 h 296"/>
                  <a:gd name="T88" fmla="*/ 2147483647 w 741"/>
                  <a:gd name="T89" fmla="*/ 2147483647 h 296"/>
                  <a:gd name="T90" fmla="*/ 2147483647 w 741"/>
                  <a:gd name="T91" fmla="*/ 2147483647 h 296"/>
                  <a:gd name="T92" fmla="*/ 2147483647 w 741"/>
                  <a:gd name="T93" fmla="*/ 2147483647 h 296"/>
                  <a:gd name="T94" fmla="*/ 2147483647 w 741"/>
                  <a:gd name="T95" fmla="*/ 2147483647 h 2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296"/>
                  <a:gd name="T146" fmla="*/ 741 w 741"/>
                  <a:gd name="T147" fmla="*/ 296 h 29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296">
                    <a:moveTo>
                      <a:pt x="0" y="148"/>
                    </a:moveTo>
                    <a:lnTo>
                      <a:pt x="0" y="126"/>
                    </a:lnTo>
                    <a:lnTo>
                      <a:pt x="21" y="126"/>
                    </a:lnTo>
                    <a:lnTo>
                      <a:pt x="42" y="126"/>
                    </a:lnTo>
                    <a:lnTo>
                      <a:pt x="42" y="106"/>
                    </a:lnTo>
                    <a:lnTo>
                      <a:pt x="63" y="106"/>
                    </a:lnTo>
                    <a:lnTo>
                      <a:pt x="85" y="106"/>
                    </a:lnTo>
                    <a:lnTo>
                      <a:pt x="85" y="84"/>
                    </a:lnTo>
                    <a:lnTo>
                      <a:pt x="105" y="84"/>
                    </a:lnTo>
                    <a:lnTo>
                      <a:pt x="127" y="84"/>
                    </a:lnTo>
                    <a:lnTo>
                      <a:pt x="127" y="63"/>
                    </a:lnTo>
                    <a:lnTo>
                      <a:pt x="148" y="63"/>
                    </a:lnTo>
                    <a:lnTo>
                      <a:pt x="170" y="63"/>
                    </a:lnTo>
                    <a:lnTo>
                      <a:pt x="190" y="63"/>
                    </a:lnTo>
                    <a:lnTo>
                      <a:pt x="190" y="41"/>
                    </a:lnTo>
                    <a:lnTo>
                      <a:pt x="211" y="41"/>
                    </a:lnTo>
                    <a:lnTo>
                      <a:pt x="233" y="41"/>
                    </a:lnTo>
                    <a:lnTo>
                      <a:pt x="255" y="41"/>
                    </a:lnTo>
                    <a:lnTo>
                      <a:pt x="275" y="21"/>
                    </a:lnTo>
                    <a:lnTo>
                      <a:pt x="296" y="21"/>
                    </a:lnTo>
                    <a:lnTo>
                      <a:pt x="318" y="21"/>
                    </a:lnTo>
                    <a:lnTo>
                      <a:pt x="339" y="21"/>
                    </a:lnTo>
                    <a:lnTo>
                      <a:pt x="339" y="0"/>
                    </a:lnTo>
                    <a:lnTo>
                      <a:pt x="360" y="0"/>
                    </a:lnTo>
                    <a:lnTo>
                      <a:pt x="381" y="0"/>
                    </a:lnTo>
                    <a:lnTo>
                      <a:pt x="403" y="0"/>
                    </a:lnTo>
                    <a:lnTo>
                      <a:pt x="423" y="0"/>
                    </a:lnTo>
                    <a:lnTo>
                      <a:pt x="445" y="0"/>
                    </a:lnTo>
                    <a:lnTo>
                      <a:pt x="466" y="0"/>
                    </a:lnTo>
                    <a:lnTo>
                      <a:pt x="488" y="0"/>
                    </a:lnTo>
                    <a:lnTo>
                      <a:pt x="508" y="0"/>
                    </a:lnTo>
                    <a:lnTo>
                      <a:pt x="529" y="0"/>
                    </a:lnTo>
                    <a:lnTo>
                      <a:pt x="551" y="0"/>
                    </a:lnTo>
                    <a:lnTo>
                      <a:pt x="551" y="21"/>
                    </a:lnTo>
                    <a:lnTo>
                      <a:pt x="572" y="21"/>
                    </a:lnTo>
                    <a:lnTo>
                      <a:pt x="593" y="21"/>
                    </a:lnTo>
                    <a:lnTo>
                      <a:pt x="614" y="21"/>
                    </a:lnTo>
                    <a:lnTo>
                      <a:pt x="614" y="41"/>
                    </a:lnTo>
                    <a:lnTo>
                      <a:pt x="636" y="41"/>
                    </a:lnTo>
                    <a:lnTo>
                      <a:pt x="656" y="41"/>
                    </a:lnTo>
                    <a:lnTo>
                      <a:pt x="656" y="63"/>
                    </a:lnTo>
                    <a:lnTo>
                      <a:pt x="678" y="63"/>
                    </a:lnTo>
                    <a:lnTo>
                      <a:pt x="678" y="84"/>
                    </a:lnTo>
                    <a:lnTo>
                      <a:pt x="699" y="84"/>
                    </a:lnTo>
                    <a:lnTo>
                      <a:pt x="721" y="84"/>
                    </a:lnTo>
                    <a:lnTo>
                      <a:pt x="721" y="106"/>
                    </a:lnTo>
                    <a:lnTo>
                      <a:pt x="721" y="126"/>
                    </a:lnTo>
                    <a:lnTo>
                      <a:pt x="721" y="148"/>
                    </a:lnTo>
                    <a:lnTo>
                      <a:pt x="721" y="169"/>
                    </a:lnTo>
                    <a:lnTo>
                      <a:pt x="741" y="169"/>
                    </a:lnTo>
                    <a:lnTo>
                      <a:pt x="741" y="189"/>
                    </a:lnTo>
                    <a:lnTo>
                      <a:pt x="741" y="211"/>
                    </a:lnTo>
                    <a:lnTo>
                      <a:pt x="741" y="232"/>
                    </a:lnTo>
                    <a:lnTo>
                      <a:pt x="741" y="253"/>
                    </a:lnTo>
                    <a:lnTo>
                      <a:pt x="741" y="274"/>
                    </a:lnTo>
                    <a:lnTo>
                      <a:pt x="721" y="296"/>
                    </a:lnTo>
                    <a:lnTo>
                      <a:pt x="699" y="296"/>
                    </a:lnTo>
                    <a:lnTo>
                      <a:pt x="699" y="274"/>
                    </a:lnTo>
                    <a:lnTo>
                      <a:pt x="678" y="274"/>
                    </a:lnTo>
                    <a:lnTo>
                      <a:pt x="656" y="274"/>
                    </a:lnTo>
                    <a:lnTo>
                      <a:pt x="656" y="253"/>
                    </a:lnTo>
                    <a:lnTo>
                      <a:pt x="636" y="253"/>
                    </a:lnTo>
                    <a:lnTo>
                      <a:pt x="614" y="253"/>
                    </a:lnTo>
                    <a:lnTo>
                      <a:pt x="614" y="232"/>
                    </a:lnTo>
                    <a:lnTo>
                      <a:pt x="593" y="232"/>
                    </a:lnTo>
                    <a:lnTo>
                      <a:pt x="572" y="232"/>
                    </a:lnTo>
                    <a:lnTo>
                      <a:pt x="572" y="211"/>
                    </a:lnTo>
                    <a:lnTo>
                      <a:pt x="551" y="211"/>
                    </a:lnTo>
                    <a:lnTo>
                      <a:pt x="529" y="211"/>
                    </a:lnTo>
                    <a:lnTo>
                      <a:pt x="508" y="211"/>
                    </a:lnTo>
                    <a:lnTo>
                      <a:pt x="488" y="189"/>
                    </a:lnTo>
                    <a:lnTo>
                      <a:pt x="466" y="189"/>
                    </a:lnTo>
                    <a:lnTo>
                      <a:pt x="445" y="189"/>
                    </a:lnTo>
                    <a:lnTo>
                      <a:pt x="445" y="169"/>
                    </a:lnTo>
                    <a:lnTo>
                      <a:pt x="423" y="169"/>
                    </a:lnTo>
                    <a:lnTo>
                      <a:pt x="403" y="169"/>
                    </a:lnTo>
                    <a:lnTo>
                      <a:pt x="381" y="169"/>
                    </a:lnTo>
                    <a:lnTo>
                      <a:pt x="360" y="169"/>
                    </a:lnTo>
                    <a:lnTo>
                      <a:pt x="339" y="169"/>
                    </a:lnTo>
                    <a:lnTo>
                      <a:pt x="318" y="169"/>
                    </a:lnTo>
                    <a:lnTo>
                      <a:pt x="296" y="169"/>
                    </a:lnTo>
                    <a:lnTo>
                      <a:pt x="275" y="169"/>
                    </a:lnTo>
                    <a:lnTo>
                      <a:pt x="255" y="169"/>
                    </a:lnTo>
                    <a:lnTo>
                      <a:pt x="255" y="148"/>
                    </a:lnTo>
                    <a:lnTo>
                      <a:pt x="233" y="148"/>
                    </a:lnTo>
                    <a:lnTo>
                      <a:pt x="211" y="148"/>
                    </a:lnTo>
                    <a:lnTo>
                      <a:pt x="190" y="148"/>
                    </a:lnTo>
                    <a:lnTo>
                      <a:pt x="170" y="148"/>
                    </a:lnTo>
                    <a:lnTo>
                      <a:pt x="148" y="148"/>
                    </a:lnTo>
                    <a:lnTo>
                      <a:pt x="148" y="169"/>
                    </a:lnTo>
                    <a:lnTo>
                      <a:pt x="127" y="169"/>
                    </a:lnTo>
                    <a:lnTo>
                      <a:pt x="105" y="169"/>
                    </a:lnTo>
                    <a:lnTo>
                      <a:pt x="85" y="169"/>
                    </a:lnTo>
                    <a:lnTo>
                      <a:pt x="63" y="169"/>
                    </a:lnTo>
                    <a:lnTo>
                      <a:pt x="42" y="169"/>
                    </a:lnTo>
                    <a:lnTo>
                      <a:pt x="21" y="169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6" name="Freeform 1087"/>
              <p:cNvSpPr>
                <a:spLocks/>
              </p:cNvSpPr>
              <p:nvPr/>
            </p:nvSpPr>
            <p:spPr bwMode="auto">
              <a:xfrm>
                <a:off x="3227377" y="3794586"/>
                <a:ext cx="435189" cy="107995"/>
              </a:xfrm>
              <a:custGeom>
                <a:avLst/>
                <a:gdLst>
                  <a:gd name="T0" fmla="*/ 2147483647 w 996"/>
                  <a:gd name="T1" fmla="*/ 2147483647 h 254"/>
                  <a:gd name="T2" fmla="*/ 2147483647 w 996"/>
                  <a:gd name="T3" fmla="*/ 2147483647 h 254"/>
                  <a:gd name="T4" fmla="*/ 2147483647 w 996"/>
                  <a:gd name="T5" fmla="*/ 2147483647 h 254"/>
                  <a:gd name="T6" fmla="*/ 2147483647 w 996"/>
                  <a:gd name="T7" fmla="*/ 2147483647 h 254"/>
                  <a:gd name="T8" fmla="*/ 2147483647 w 996"/>
                  <a:gd name="T9" fmla="*/ 2147483647 h 254"/>
                  <a:gd name="T10" fmla="*/ 2147483647 w 996"/>
                  <a:gd name="T11" fmla="*/ 2147483647 h 254"/>
                  <a:gd name="T12" fmla="*/ 2147483647 w 996"/>
                  <a:gd name="T13" fmla="*/ 2147483647 h 254"/>
                  <a:gd name="T14" fmla="*/ 2147483647 w 996"/>
                  <a:gd name="T15" fmla="*/ 2147483647 h 254"/>
                  <a:gd name="T16" fmla="*/ 2147483647 w 996"/>
                  <a:gd name="T17" fmla="*/ 2147483647 h 254"/>
                  <a:gd name="T18" fmla="*/ 2147483647 w 996"/>
                  <a:gd name="T19" fmla="*/ 2147483647 h 254"/>
                  <a:gd name="T20" fmla="*/ 2147483647 w 996"/>
                  <a:gd name="T21" fmla="*/ 2147483647 h 254"/>
                  <a:gd name="T22" fmla="*/ 2147483647 w 996"/>
                  <a:gd name="T23" fmla="*/ 2147483647 h 254"/>
                  <a:gd name="T24" fmla="*/ 2147483647 w 996"/>
                  <a:gd name="T25" fmla="*/ 2147483647 h 254"/>
                  <a:gd name="T26" fmla="*/ 2147483647 w 996"/>
                  <a:gd name="T27" fmla="*/ 2147483647 h 254"/>
                  <a:gd name="T28" fmla="*/ 2147483647 w 996"/>
                  <a:gd name="T29" fmla="*/ 2147483647 h 254"/>
                  <a:gd name="T30" fmla="*/ 2147483647 w 996"/>
                  <a:gd name="T31" fmla="*/ 2147483647 h 254"/>
                  <a:gd name="T32" fmla="*/ 2147483647 w 996"/>
                  <a:gd name="T33" fmla="*/ 2147483647 h 254"/>
                  <a:gd name="T34" fmla="*/ 2147483647 w 996"/>
                  <a:gd name="T35" fmla="*/ 2147483647 h 254"/>
                  <a:gd name="T36" fmla="*/ 2147483647 w 996"/>
                  <a:gd name="T37" fmla="*/ 2147483647 h 254"/>
                  <a:gd name="T38" fmla="*/ 2147483647 w 996"/>
                  <a:gd name="T39" fmla="*/ 0 h 254"/>
                  <a:gd name="T40" fmla="*/ 2147483647 w 996"/>
                  <a:gd name="T41" fmla="*/ 0 h 254"/>
                  <a:gd name="T42" fmla="*/ 2147483647 w 996"/>
                  <a:gd name="T43" fmla="*/ 0 h 254"/>
                  <a:gd name="T44" fmla="*/ 2147483647 w 996"/>
                  <a:gd name="T45" fmla="*/ 0 h 254"/>
                  <a:gd name="T46" fmla="*/ 2147483647 w 996"/>
                  <a:gd name="T47" fmla="*/ 0 h 254"/>
                  <a:gd name="T48" fmla="*/ 2147483647 w 996"/>
                  <a:gd name="T49" fmla="*/ 2147483647 h 254"/>
                  <a:gd name="T50" fmla="*/ 2147483647 w 996"/>
                  <a:gd name="T51" fmla="*/ 2147483647 h 254"/>
                  <a:gd name="T52" fmla="*/ 2147483647 w 996"/>
                  <a:gd name="T53" fmla="*/ 2147483647 h 254"/>
                  <a:gd name="T54" fmla="*/ 2147483647 w 996"/>
                  <a:gd name="T55" fmla="*/ 2147483647 h 254"/>
                  <a:gd name="T56" fmla="*/ 2147483647 w 996"/>
                  <a:gd name="T57" fmla="*/ 2147483647 h 254"/>
                  <a:gd name="T58" fmla="*/ 2147483647 w 996"/>
                  <a:gd name="T59" fmla="*/ 2147483647 h 254"/>
                  <a:gd name="T60" fmla="*/ 2147483647 w 996"/>
                  <a:gd name="T61" fmla="*/ 2147483647 h 254"/>
                  <a:gd name="T62" fmla="*/ 2147483647 w 996"/>
                  <a:gd name="T63" fmla="*/ 2147483647 h 254"/>
                  <a:gd name="T64" fmla="*/ 2147483647 w 996"/>
                  <a:gd name="T65" fmla="*/ 2147483647 h 254"/>
                  <a:gd name="T66" fmla="*/ 2147483647 w 996"/>
                  <a:gd name="T67" fmla="*/ 2147483647 h 254"/>
                  <a:gd name="T68" fmla="*/ 2147483647 w 996"/>
                  <a:gd name="T69" fmla="*/ 2147483647 h 254"/>
                  <a:gd name="T70" fmla="*/ 2147483647 w 996"/>
                  <a:gd name="T71" fmla="*/ 2147483647 h 254"/>
                  <a:gd name="T72" fmla="*/ 2147483647 w 996"/>
                  <a:gd name="T73" fmla="*/ 2147483647 h 254"/>
                  <a:gd name="T74" fmla="*/ 2147483647 w 996"/>
                  <a:gd name="T75" fmla="*/ 2147483647 h 254"/>
                  <a:gd name="T76" fmla="*/ 2147483647 w 996"/>
                  <a:gd name="T77" fmla="*/ 2147483647 h 254"/>
                  <a:gd name="T78" fmla="*/ 2147483647 w 996"/>
                  <a:gd name="T79" fmla="*/ 2147483647 h 254"/>
                  <a:gd name="T80" fmla="*/ 2147483647 w 996"/>
                  <a:gd name="T81" fmla="*/ 2147483647 h 254"/>
                  <a:gd name="T82" fmla="*/ 2147483647 w 996"/>
                  <a:gd name="T83" fmla="*/ 2147483647 h 254"/>
                  <a:gd name="T84" fmla="*/ 2147483647 w 996"/>
                  <a:gd name="T85" fmla="*/ 2147483647 h 254"/>
                  <a:gd name="T86" fmla="*/ 2147483647 w 996"/>
                  <a:gd name="T87" fmla="*/ 2147483647 h 254"/>
                  <a:gd name="T88" fmla="*/ 2147483647 w 996"/>
                  <a:gd name="T89" fmla="*/ 2147483647 h 254"/>
                  <a:gd name="T90" fmla="*/ 2147483647 w 996"/>
                  <a:gd name="T91" fmla="*/ 2147483647 h 254"/>
                  <a:gd name="T92" fmla="*/ 2147483647 w 996"/>
                  <a:gd name="T93" fmla="*/ 2147483647 h 254"/>
                  <a:gd name="T94" fmla="*/ 2147483647 w 996"/>
                  <a:gd name="T95" fmla="*/ 2147483647 h 254"/>
                  <a:gd name="T96" fmla="*/ 2147483647 w 996"/>
                  <a:gd name="T97" fmla="*/ 2147483647 h 254"/>
                  <a:gd name="T98" fmla="*/ 2147483647 w 996"/>
                  <a:gd name="T99" fmla="*/ 2147483647 h 254"/>
                  <a:gd name="T100" fmla="*/ 2147483647 w 996"/>
                  <a:gd name="T101" fmla="*/ 2147483647 h 254"/>
                  <a:gd name="T102" fmla="*/ 2147483647 w 996"/>
                  <a:gd name="T103" fmla="*/ 2147483647 h 254"/>
                  <a:gd name="T104" fmla="*/ 2147483647 w 996"/>
                  <a:gd name="T105" fmla="*/ 2147483647 h 254"/>
                  <a:gd name="T106" fmla="*/ 2147483647 w 996"/>
                  <a:gd name="T107" fmla="*/ 2147483647 h 254"/>
                  <a:gd name="T108" fmla="*/ 2147483647 w 996"/>
                  <a:gd name="T109" fmla="*/ 2147483647 h 254"/>
                  <a:gd name="T110" fmla="*/ 2147483647 w 996"/>
                  <a:gd name="T111" fmla="*/ 2147483647 h 254"/>
                  <a:gd name="T112" fmla="*/ 2147483647 w 996"/>
                  <a:gd name="T113" fmla="*/ 2147483647 h 254"/>
                  <a:gd name="T114" fmla="*/ 2147483647 w 996"/>
                  <a:gd name="T115" fmla="*/ 2147483647 h 254"/>
                  <a:gd name="T116" fmla="*/ 2147483647 w 996"/>
                  <a:gd name="T117" fmla="*/ 2147483647 h 25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96"/>
                  <a:gd name="T178" fmla="*/ 0 h 254"/>
                  <a:gd name="T179" fmla="*/ 996 w 996"/>
                  <a:gd name="T180" fmla="*/ 254 h 25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96" h="254">
                    <a:moveTo>
                      <a:pt x="0" y="211"/>
                    </a:moveTo>
                    <a:lnTo>
                      <a:pt x="21" y="211"/>
                    </a:lnTo>
                    <a:lnTo>
                      <a:pt x="42" y="211"/>
                    </a:lnTo>
                    <a:lnTo>
                      <a:pt x="64" y="211"/>
                    </a:lnTo>
                    <a:lnTo>
                      <a:pt x="85" y="211"/>
                    </a:lnTo>
                    <a:lnTo>
                      <a:pt x="85" y="191"/>
                    </a:lnTo>
                    <a:lnTo>
                      <a:pt x="106" y="191"/>
                    </a:lnTo>
                    <a:lnTo>
                      <a:pt x="127" y="191"/>
                    </a:lnTo>
                    <a:lnTo>
                      <a:pt x="149" y="191"/>
                    </a:lnTo>
                    <a:lnTo>
                      <a:pt x="169" y="191"/>
                    </a:lnTo>
                    <a:lnTo>
                      <a:pt x="169" y="170"/>
                    </a:lnTo>
                    <a:lnTo>
                      <a:pt x="190" y="170"/>
                    </a:lnTo>
                    <a:lnTo>
                      <a:pt x="212" y="170"/>
                    </a:lnTo>
                    <a:lnTo>
                      <a:pt x="233" y="170"/>
                    </a:lnTo>
                    <a:lnTo>
                      <a:pt x="233" y="148"/>
                    </a:lnTo>
                    <a:lnTo>
                      <a:pt x="254" y="148"/>
                    </a:lnTo>
                    <a:lnTo>
                      <a:pt x="254" y="128"/>
                    </a:lnTo>
                    <a:lnTo>
                      <a:pt x="275" y="128"/>
                    </a:lnTo>
                    <a:lnTo>
                      <a:pt x="297" y="128"/>
                    </a:lnTo>
                    <a:lnTo>
                      <a:pt x="297" y="106"/>
                    </a:lnTo>
                    <a:lnTo>
                      <a:pt x="318" y="106"/>
                    </a:lnTo>
                    <a:lnTo>
                      <a:pt x="339" y="106"/>
                    </a:lnTo>
                    <a:lnTo>
                      <a:pt x="339" y="85"/>
                    </a:lnTo>
                    <a:lnTo>
                      <a:pt x="360" y="85"/>
                    </a:lnTo>
                    <a:lnTo>
                      <a:pt x="382" y="85"/>
                    </a:lnTo>
                    <a:lnTo>
                      <a:pt x="382" y="65"/>
                    </a:lnTo>
                    <a:lnTo>
                      <a:pt x="402" y="65"/>
                    </a:lnTo>
                    <a:lnTo>
                      <a:pt x="424" y="65"/>
                    </a:lnTo>
                    <a:lnTo>
                      <a:pt x="445" y="65"/>
                    </a:lnTo>
                    <a:lnTo>
                      <a:pt x="445" y="43"/>
                    </a:lnTo>
                    <a:lnTo>
                      <a:pt x="467" y="43"/>
                    </a:lnTo>
                    <a:lnTo>
                      <a:pt x="487" y="43"/>
                    </a:lnTo>
                    <a:lnTo>
                      <a:pt x="508" y="43"/>
                    </a:lnTo>
                    <a:lnTo>
                      <a:pt x="508" y="22"/>
                    </a:lnTo>
                    <a:lnTo>
                      <a:pt x="530" y="22"/>
                    </a:lnTo>
                    <a:lnTo>
                      <a:pt x="551" y="22"/>
                    </a:lnTo>
                    <a:lnTo>
                      <a:pt x="572" y="22"/>
                    </a:lnTo>
                    <a:lnTo>
                      <a:pt x="593" y="22"/>
                    </a:lnTo>
                    <a:lnTo>
                      <a:pt x="593" y="0"/>
                    </a:lnTo>
                    <a:lnTo>
                      <a:pt x="615" y="0"/>
                    </a:lnTo>
                    <a:lnTo>
                      <a:pt x="635" y="0"/>
                    </a:lnTo>
                    <a:lnTo>
                      <a:pt x="657" y="0"/>
                    </a:lnTo>
                    <a:lnTo>
                      <a:pt x="678" y="0"/>
                    </a:lnTo>
                    <a:lnTo>
                      <a:pt x="700" y="0"/>
                    </a:lnTo>
                    <a:lnTo>
                      <a:pt x="720" y="0"/>
                    </a:lnTo>
                    <a:lnTo>
                      <a:pt x="741" y="0"/>
                    </a:lnTo>
                    <a:lnTo>
                      <a:pt x="763" y="0"/>
                    </a:lnTo>
                    <a:lnTo>
                      <a:pt x="785" y="0"/>
                    </a:lnTo>
                    <a:lnTo>
                      <a:pt x="785" y="22"/>
                    </a:lnTo>
                    <a:lnTo>
                      <a:pt x="805" y="22"/>
                    </a:lnTo>
                    <a:lnTo>
                      <a:pt x="826" y="22"/>
                    </a:lnTo>
                    <a:lnTo>
                      <a:pt x="848" y="22"/>
                    </a:lnTo>
                    <a:lnTo>
                      <a:pt x="869" y="22"/>
                    </a:lnTo>
                    <a:lnTo>
                      <a:pt x="869" y="43"/>
                    </a:lnTo>
                    <a:lnTo>
                      <a:pt x="890" y="43"/>
                    </a:lnTo>
                    <a:lnTo>
                      <a:pt x="890" y="65"/>
                    </a:lnTo>
                    <a:lnTo>
                      <a:pt x="911" y="65"/>
                    </a:lnTo>
                    <a:lnTo>
                      <a:pt x="933" y="85"/>
                    </a:lnTo>
                    <a:lnTo>
                      <a:pt x="953" y="106"/>
                    </a:lnTo>
                    <a:lnTo>
                      <a:pt x="953" y="128"/>
                    </a:lnTo>
                    <a:lnTo>
                      <a:pt x="975" y="128"/>
                    </a:lnTo>
                    <a:lnTo>
                      <a:pt x="975" y="148"/>
                    </a:lnTo>
                    <a:lnTo>
                      <a:pt x="996" y="148"/>
                    </a:lnTo>
                    <a:lnTo>
                      <a:pt x="996" y="170"/>
                    </a:lnTo>
                    <a:lnTo>
                      <a:pt x="996" y="191"/>
                    </a:lnTo>
                    <a:lnTo>
                      <a:pt x="996" y="211"/>
                    </a:lnTo>
                    <a:lnTo>
                      <a:pt x="996" y="233"/>
                    </a:lnTo>
                    <a:lnTo>
                      <a:pt x="975" y="233"/>
                    </a:lnTo>
                    <a:lnTo>
                      <a:pt x="975" y="254"/>
                    </a:lnTo>
                    <a:lnTo>
                      <a:pt x="953" y="254"/>
                    </a:lnTo>
                    <a:lnTo>
                      <a:pt x="953" y="233"/>
                    </a:lnTo>
                    <a:lnTo>
                      <a:pt x="933" y="233"/>
                    </a:lnTo>
                    <a:lnTo>
                      <a:pt x="911" y="233"/>
                    </a:lnTo>
                    <a:lnTo>
                      <a:pt x="890" y="233"/>
                    </a:lnTo>
                    <a:lnTo>
                      <a:pt x="869" y="233"/>
                    </a:lnTo>
                    <a:lnTo>
                      <a:pt x="848" y="233"/>
                    </a:lnTo>
                    <a:lnTo>
                      <a:pt x="826" y="233"/>
                    </a:lnTo>
                    <a:lnTo>
                      <a:pt x="805" y="233"/>
                    </a:lnTo>
                    <a:lnTo>
                      <a:pt x="785" y="233"/>
                    </a:lnTo>
                    <a:lnTo>
                      <a:pt x="763" y="233"/>
                    </a:lnTo>
                    <a:lnTo>
                      <a:pt x="763" y="211"/>
                    </a:lnTo>
                    <a:lnTo>
                      <a:pt x="741" y="211"/>
                    </a:lnTo>
                    <a:lnTo>
                      <a:pt x="720" y="211"/>
                    </a:lnTo>
                    <a:lnTo>
                      <a:pt x="700" y="211"/>
                    </a:lnTo>
                    <a:lnTo>
                      <a:pt x="678" y="211"/>
                    </a:lnTo>
                    <a:lnTo>
                      <a:pt x="657" y="211"/>
                    </a:lnTo>
                    <a:lnTo>
                      <a:pt x="635" y="211"/>
                    </a:lnTo>
                    <a:lnTo>
                      <a:pt x="615" y="211"/>
                    </a:lnTo>
                    <a:lnTo>
                      <a:pt x="593" y="211"/>
                    </a:lnTo>
                    <a:lnTo>
                      <a:pt x="572" y="211"/>
                    </a:lnTo>
                    <a:lnTo>
                      <a:pt x="551" y="211"/>
                    </a:lnTo>
                    <a:lnTo>
                      <a:pt x="530" y="211"/>
                    </a:lnTo>
                    <a:lnTo>
                      <a:pt x="508" y="211"/>
                    </a:lnTo>
                    <a:lnTo>
                      <a:pt x="508" y="233"/>
                    </a:lnTo>
                    <a:lnTo>
                      <a:pt x="487" y="233"/>
                    </a:lnTo>
                    <a:lnTo>
                      <a:pt x="467" y="233"/>
                    </a:lnTo>
                    <a:lnTo>
                      <a:pt x="445" y="233"/>
                    </a:lnTo>
                    <a:lnTo>
                      <a:pt x="424" y="233"/>
                    </a:lnTo>
                    <a:lnTo>
                      <a:pt x="402" y="233"/>
                    </a:lnTo>
                    <a:lnTo>
                      <a:pt x="402" y="254"/>
                    </a:lnTo>
                    <a:lnTo>
                      <a:pt x="382" y="254"/>
                    </a:lnTo>
                    <a:lnTo>
                      <a:pt x="360" y="254"/>
                    </a:lnTo>
                    <a:lnTo>
                      <a:pt x="339" y="254"/>
                    </a:lnTo>
                    <a:lnTo>
                      <a:pt x="318" y="254"/>
                    </a:lnTo>
                    <a:lnTo>
                      <a:pt x="297" y="254"/>
                    </a:lnTo>
                    <a:lnTo>
                      <a:pt x="275" y="254"/>
                    </a:lnTo>
                    <a:lnTo>
                      <a:pt x="254" y="254"/>
                    </a:lnTo>
                    <a:lnTo>
                      <a:pt x="233" y="254"/>
                    </a:lnTo>
                    <a:lnTo>
                      <a:pt x="212" y="254"/>
                    </a:lnTo>
                    <a:lnTo>
                      <a:pt x="190" y="254"/>
                    </a:lnTo>
                    <a:lnTo>
                      <a:pt x="169" y="254"/>
                    </a:lnTo>
                    <a:lnTo>
                      <a:pt x="149" y="254"/>
                    </a:lnTo>
                    <a:lnTo>
                      <a:pt x="127" y="254"/>
                    </a:lnTo>
                    <a:lnTo>
                      <a:pt x="127" y="233"/>
                    </a:lnTo>
                    <a:lnTo>
                      <a:pt x="106" y="233"/>
                    </a:lnTo>
                    <a:lnTo>
                      <a:pt x="85" y="233"/>
                    </a:lnTo>
                    <a:lnTo>
                      <a:pt x="85" y="254"/>
                    </a:lnTo>
                    <a:lnTo>
                      <a:pt x="64" y="254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7" name="Freeform 1088"/>
              <p:cNvSpPr>
                <a:spLocks/>
              </p:cNvSpPr>
              <p:nvPr/>
            </p:nvSpPr>
            <p:spPr bwMode="auto">
              <a:xfrm>
                <a:off x="4440075" y="3874501"/>
                <a:ext cx="501061" cy="99357"/>
              </a:xfrm>
              <a:custGeom>
                <a:avLst/>
                <a:gdLst>
                  <a:gd name="T0" fmla="*/ 2147483647 w 1144"/>
                  <a:gd name="T1" fmla="*/ 2147483647 h 233"/>
                  <a:gd name="T2" fmla="*/ 2147483647 w 1144"/>
                  <a:gd name="T3" fmla="*/ 2147483647 h 233"/>
                  <a:gd name="T4" fmla="*/ 2147483647 w 1144"/>
                  <a:gd name="T5" fmla="*/ 2147483647 h 233"/>
                  <a:gd name="T6" fmla="*/ 2147483647 w 1144"/>
                  <a:gd name="T7" fmla="*/ 2147483647 h 233"/>
                  <a:gd name="T8" fmla="*/ 2147483647 w 1144"/>
                  <a:gd name="T9" fmla="*/ 2147483647 h 233"/>
                  <a:gd name="T10" fmla="*/ 2147483647 w 1144"/>
                  <a:gd name="T11" fmla="*/ 2147483647 h 233"/>
                  <a:gd name="T12" fmla="*/ 2147483647 w 1144"/>
                  <a:gd name="T13" fmla="*/ 2147483647 h 233"/>
                  <a:gd name="T14" fmla="*/ 2147483647 w 1144"/>
                  <a:gd name="T15" fmla="*/ 2147483647 h 233"/>
                  <a:gd name="T16" fmla="*/ 2147483647 w 1144"/>
                  <a:gd name="T17" fmla="*/ 2147483647 h 233"/>
                  <a:gd name="T18" fmla="*/ 2147483647 w 1144"/>
                  <a:gd name="T19" fmla="*/ 2147483647 h 233"/>
                  <a:gd name="T20" fmla="*/ 2147483647 w 1144"/>
                  <a:gd name="T21" fmla="*/ 2147483647 h 233"/>
                  <a:gd name="T22" fmla="*/ 2147483647 w 1144"/>
                  <a:gd name="T23" fmla="*/ 2147483647 h 233"/>
                  <a:gd name="T24" fmla="*/ 2147483647 w 1144"/>
                  <a:gd name="T25" fmla="*/ 2147483647 h 233"/>
                  <a:gd name="T26" fmla="*/ 2147483647 w 1144"/>
                  <a:gd name="T27" fmla="*/ 2147483647 h 233"/>
                  <a:gd name="T28" fmla="*/ 2147483647 w 1144"/>
                  <a:gd name="T29" fmla="*/ 2147483647 h 233"/>
                  <a:gd name="T30" fmla="*/ 2147483647 w 1144"/>
                  <a:gd name="T31" fmla="*/ 2147483647 h 233"/>
                  <a:gd name="T32" fmla="*/ 2147483647 w 1144"/>
                  <a:gd name="T33" fmla="*/ 2147483647 h 233"/>
                  <a:gd name="T34" fmla="*/ 2147483647 w 1144"/>
                  <a:gd name="T35" fmla="*/ 2147483647 h 233"/>
                  <a:gd name="T36" fmla="*/ 2147483647 w 1144"/>
                  <a:gd name="T37" fmla="*/ 2147483647 h 233"/>
                  <a:gd name="T38" fmla="*/ 2147483647 w 1144"/>
                  <a:gd name="T39" fmla="*/ 2147483647 h 233"/>
                  <a:gd name="T40" fmla="*/ 2147483647 w 1144"/>
                  <a:gd name="T41" fmla="*/ 0 h 233"/>
                  <a:gd name="T42" fmla="*/ 2147483647 w 1144"/>
                  <a:gd name="T43" fmla="*/ 0 h 233"/>
                  <a:gd name="T44" fmla="*/ 2147483647 w 1144"/>
                  <a:gd name="T45" fmla="*/ 0 h 233"/>
                  <a:gd name="T46" fmla="*/ 2147483647 w 1144"/>
                  <a:gd name="T47" fmla="*/ 0 h 233"/>
                  <a:gd name="T48" fmla="*/ 2147483647 w 1144"/>
                  <a:gd name="T49" fmla="*/ 0 h 233"/>
                  <a:gd name="T50" fmla="*/ 2147483647 w 1144"/>
                  <a:gd name="T51" fmla="*/ 2147483647 h 233"/>
                  <a:gd name="T52" fmla="*/ 2147483647 w 1144"/>
                  <a:gd name="T53" fmla="*/ 2147483647 h 233"/>
                  <a:gd name="T54" fmla="*/ 2147483647 w 1144"/>
                  <a:gd name="T55" fmla="*/ 2147483647 h 233"/>
                  <a:gd name="T56" fmla="*/ 2147483647 w 1144"/>
                  <a:gd name="T57" fmla="*/ 2147483647 h 233"/>
                  <a:gd name="T58" fmla="*/ 2147483647 w 1144"/>
                  <a:gd name="T59" fmla="*/ 2147483647 h 233"/>
                  <a:gd name="T60" fmla="*/ 2147483647 w 1144"/>
                  <a:gd name="T61" fmla="*/ 2147483647 h 233"/>
                  <a:gd name="T62" fmla="*/ 2147483647 w 1144"/>
                  <a:gd name="T63" fmla="*/ 2147483647 h 233"/>
                  <a:gd name="T64" fmla="*/ 2147483647 w 1144"/>
                  <a:gd name="T65" fmla="*/ 2147483647 h 233"/>
                  <a:gd name="T66" fmla="*/ 2147483647 w 1144"/>
                  <a:gd name="T67" fmla="*/ 2147483647 h 233"/>
                  <a:gd name="T68" fmla="*/ 2147483647 w 1144"/>
                  <a:gd name="T69" fmla="*/ 2147483647 h 233"/>
                  <a:gd name="T70" fmla="*/ 2147483647 w 1144"/>
                  <a:gd name="T71" fmla="*/ 2147483647 h 233"/>
                  <a:gd name="T72" fmla="*/ 2147483647 w 1144"/>
                  <a:gd name="T73" fmla="*/ 2147483647 h 233"/>
                  <a:gd name="T74" fmla="*/ 2147483647 w 1144"/>
                  <a:gd name="T75" fmla="*/ 2147483647 h 233"/>
                  <a:gd name="T76" fmla="*/ 2147483647 w 1144"/>
                  <a:gd name="T77" fmla="*/ 2147483647 h 233"/>
                  <a:gd name="T78" fmla="*/ 2147483647 w 1144"/>
                  <a:gd name="T79" fmla="*/ 2147483647 h 233"/>
                  <a:gd name="T80" fmla="*/ 2147483647 w 1144"/>
                  <a:gd name="T81" fmla="*/ 2147483647 h 233"/>
                  <a:gd name="T82" fmla="*/ 2147483647 w 1144"/>
                  <a:gd name="T83" fmla="*/ 2147483647 h 233"/>
                  <a:gd name="T84" fmla="*/ 2147483647 w 1144"/>
                  <a:gd name="T85" fmla="*/ 2147483647 h 233"/>
                  <a:gd name="T86" fmla="*/ 2147483647 w 1144"/>
                  <a:gd name="T87" fmla="*/ 2147483647 h 233"/>
                  <a:gd name="T88" fmla="*/ 2147483647 w 1144"/>
                  <a:gd name="T89" fmla="*/ 2147483647 h 233"/>
                  <a:gd name="T90" fmla="*/ 2147483647 w 1144"/>
                  <a:gd name="T91" fmla="*/ 2147483647 h 233"/>
                  <a:gd name="T92" fmla="*/ 2147483647 w 1144"/>
                  <a:gd name="T93" fmla="*/ 2147483647 h 233"/>
                  <a:gd name="T94" fmla="*/ 2147483647 w 1144"/>
                  <a:gd name="T95" fmla="*/ 2147483647 h 233"/>
                  <a:gd name="T96" fmla="*/ 2147483647 w 1144"/>
                  <a:gd name="T97" fmla="*/ 2147483647 h 233"/>
                  <a:gd name="T98" fmla="*/ 2147483647 w 1144"/>
                  <a:gd name="T99" fmla="*/ 2147483647 h 233"/>
                  <a:gd name="T100" fmla="*/ 2147483647 w 1144"/>
                  <a:gd name="T101" fmla="*/ 2147483647 h 233"/>
                  <a:gd name="T102" fmla="*/ 2147483647 w 1144"/>
                  <a:gd name="T103" fmla="*/ 2147483647 h 233"/>
                  <a:gd name="T104" fmla="*/ 2147483647 w 1144"/>
                  <a:gd name="T105" fmla="*/ 2147483647 h 233"/>
                  <a:gd name="T106" fmla="*/ 2147483647 w 1144"/>
                  <a:gd name="T107" fmla="*/ 2147483647 h 233"/>
                  <a:gd name="T108" fmla="*/ 2147483647 w 1144"/>
                  <a:gd name="T109" fmla="*/ 2147483647 h 233"/>
                  <a:gd name="T110" fmla="*/ 2147483647 w 1144"/>
                  <a:gd name="T111" fmla="*/ 2147483647 h 233"/>
                  <a:gd name="T112" fmla="*/ 2147483647 w 1144"/>
                  <a:gd name="T113" fmla="*/ 2147483647 h 233"/>
                  <a:gd name="T114" fmla="*/ 2147483647 w 1144"/>
                  <a:gd name="T115" fmla="*/ 2147483647 h 233"/>
                  <a:gd name="T116" fmla="*/ 2147483647 w 1144"/>
                  <a:gd name="T117" fmla="*/ 2147483647 h 233"/>
                  <a:gd name="T118" fmla="*/ 2147483647 w 1144"/>
                  <a:gd name="T119" fmla="*/ 2147483647 h 233"/>
                  <a:gd name="T120" fmla="*/ 2147483647 w 1144"/>
                  <a:gd name="T121" fmla="*/ 2147483647 h 233"/>
                  <a:gd name="T122" fmla="*/ 2147483647 w 1144"/>
                  <a:gd name="T123" fmla="*/ 2147483647 h 233"/>
                  <a:gd name="T124" fmla="*/ 2147483647 w 1144"/>
                  <a:gd name="T125" fmla="*/ 2147483647 h 23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44"/>
                  <a:gd name="T190" fmla="*/ 0 h 233"/>
                  <a:gd name="T191" fmla="*/ 1144 w 1144"/>
                  <a:gd name="T192" fmla="*/ 233 h 23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44" h="233">
                    <a:moveTo>
                      <a:pt x="0" y="190"/>
                    </a:moveTo>
                    <a:lnTo>
                      <a:pt x="43" y="168"/>
                    </a:lnTo>
                    <a:lnTo>
                      <a:pt x="63" y="168"/>
                    </a:lnTo>
                    <a:lnTo>
                      <a:pt x="85" y="168"/>
                    </a:lnTo>
                    <a:lnTo>
                      <a:pt x="106" y="168"/>
                    </a:lnTo>
                    <a:lnTo>
                      <a:pt x="106" y="148"/>
                    </a:lnTo>
                    <a:lnTo>
                      <a:pt x="127" y="148"/>
                    </a:lnTo>
                    <a:lnTo>
                      <a:pt x="148" y="148"/>
                    </a:lnTo>
                    <a:lnTo>
                      <a:pt x="170" y="148"/>
                    </a:lnTo>
                    <a:lnTo>
                      <a:pt x="170" y="127"/>
                    </a:lnTo>
                    <a:lnTo>
                      <a:pt x="191" y="127"/>
                    </a:lnTo>
                    <a:lnTo>
                      <a:pt x="211" y="127"/>
                    </a:lnTo>
                    <a:lnTo>
                      <a:pt x="233" y="127"/>
                    </a:lnTo>
                    <a:lnTo>
                      <a:pt x="233" y="105"/>
                    </a:lnTo>
                    <a:lnTo>
                      <a:pt x="254" y="105"/>
                    </a:lnTo>
                    <a:lnTo>
                      <a:pt x="276" y="105"/>
                    </a:lnTo>
                    <a:lnTo>
                      <a:pt x="276" y="85"/>
                    </a:lnTo>
                    <a:lnTo>
                      <a:pt x="296" y="85"/>
                    </a:lnTo>
                    <a:lnTo>
                      <a:pt x="318" y="85"/>
                    </a:lnTo>
                    <a:lnTo>
                      <a:pt x="339" y="85"/>
                    </a:lnTo>
                    <a:lnTo>
                      <a:pt x="360" y="63"/>
                    </a:lnTo>
                    <a:lnTo>
                      <a:pt x="381" y="63"/>
                    </a:lnTo>
                    <a:lnTo>
                      <a:pt x="403" y="63"/>
                    </a:lnTo>
                    <a:lnTo>
                      <a:pt x="424" y="63"/>
                    </a:lnTo>
                    <a:lnTo>
                      <a:pt x="444" y="63"/>
                    </a:lnTo>
                    <a:lnTo>
                      <a:pt x="466" y="63"/>
                    </a:lnTo>
                    <a:lnTo>
                      <a:pt x="488" y="42"/>
                    </a:lnTo>
                    <a:lnTo>
                      <a:pt x="509" y="42"/>
                    </a:lnTo>
                    <a:lnTo>
                      <a:pt x="529" y="42"/>
                    </a:lnTo>
                    <a:lnTo>
                      <a:pt x="551" y="42"/>
                    </a:lnTo>
                    <a:lnTo>
                      <a:pt x="572" y="42"/>
                    </a:lnTo>
                    <a:lnTo>
                      <a:pt x="593" y="42"/>
                    </a:lnTo>
                    <a:lnTo>
                      <a:pt x="614" y="42"/>
                    </a:lnTo>
                    <a:lnTo>
                      <a:pt x="636" y="42"/>
                    </a:lnTo>
                    <a:lnTo>
                      <a:pt x="657" y="42"/>
                    </a:lnTo>
                    <a:lnTo>
                      <a:pt x="678" y="42"/>
                    </a:lnTo>
                    <a:lnTo>
                      <a:pt x="699" y="42"/>
                    </a:lnTo>
                    <a:lnTo>
                      <a:pt x="721" y="20"/>
                    </a:lnTo>
                    <a:lnTo>
                      <a:pt x="742" y="20"/>
                    </a:lnTo>
                    <a:lnTo>
                      <a:pt x="762" y="20"/>
                    </a:lnTo>
                    <a:lnTo>
                      <a:pt x="784" y="20"/>
                    </a:lnTo>
                    <a:lnTo>
                      <a:pt x="784" y="0"/>
                    </a:lnTo>
                    <a:lnTo>
                      <a:pt x="805" y="0"/>
                    </a:lnTo>
                    <a:lnTo>
                      <a:pt x="827" y="0"/>
                    </a:lnTo>
                    <a:lnTo>
                      <a:pt x="847" y="0"/>
                    </a:lnTo>
                    <a:lnTo>
                      <a:pt x="869" y="0"/>
                    </a:lnTo>
                    <a:lnTo>
                      <a:pt x="890" y="0"/>
                    </a:lnTo>
                    <a:lnTo>
                      <a:pt x="911" y="0"/>
                    </a:lnTo>
                    <a:lnTo>
                      <a:pt x="932" y="0"/>
                    </a:lnTo>
                    <a:lnTo>
                      <a:pt x="954" y="0"/>
                    </a:lnTo>
                    <a:lnTo>
                      <a:pt x="954" y="20"/>
                    </a:lnTo>
                    <a:lnTo>
                      <a:pt x="975" y="20"/>
                    </a:lnTo>
                    <a:lnTo>
                      <a:pt x="995" y="42"/>
                    </a:lnTo>
                    <a:lnTo>
                      <a:pt x="1017" y="42"/>
                    </a:lnTo>
                    <a:lnTo>
                      <a:pt x="1017" y="63"/>
                    </a:lnTo>
                    <a:lnTo>
                      <a:pt x="1039" y="63"/>
                    </a:lnTo>
                    <a:lnTo>
                      <a:pt x="1039" y="85"/>
                    </a:lnTo>
                    <a:lnTo>
                      <a:pt x="1060" y="85"/>
                    </a:lnTo>
                    <a:lnTo>
                      <a:pt x="1060" y="105"/>
                    </a:lnTo>
                    <a:lnTo>
                      <a:pt x="1080" y="105"/>
                    </a:lnTo>
                    <a:lnTo>
                      <a:pt x="1080" y="127"/>
                    </a:lnTo>
                    <a:lnTo>
                      <a:pt x="1102" y="127"/>
                    </a:lnTo>
                    <a:lnTo>
                      <a:pt x="1123" y="127"/>
                    </a:lnTo>
                    <a:lnTo>
                      <a:pt x="1123" y="148"/>
                    </a:lnTo>
                    <a:lnTo>
                      <a:pt x="1123" y="168"/>
                    </a:lnTo>
                    <a:lnTo>
                      <a:pt x="1144" y="168"/>
                    </a:lnTo>
                    <a:lnTo>
                      <a:pt x="1123" y="190"/>
                    </a:lnTo>
                    <a:lnTo>
                      <a:pt x="1123" y="211"/>
                    </a:lnTo>
                    <a:lnTo>
                      <a:pt x="1102" y="211"/>
                    </a:lnTo>
                    <a:lnTo>
                      <a:pt x="1080" y="211"/>
                    </a:lnTo>
                    <a:lnTo>
                      <a:pt x="1060" y="211"/>
                    </a:lnTo>
                    <a:lnTo>
                      <a:pt x="1039" y="211"/>
                    </a:lnTo>
                    <a:lnTo>
                      <a:pt x="1017" y="211"/>
                    </a:lnTo>
                    <a:lnTo>
                      <a:pt x="995" y="211"/>
                    </a:lnTo>
                    <a:lnTo>
                      <a:pt x="975" y="211"/>
                    </a:lnTo>
                    <a:lnTo>
                      <a:pt x="975" y="190"/>
                    </a:lnTo>
                    <a:lnTo>
                      <a:pt x="954" y="190"/>
                    </a:lnTo>
                    <a:lnTo>
                      <a:pt x="932" y="190"/>
                    </a:lnTo>
                    <a:lnTo>
                      <a:pt x="911" y="211"/>
                    </a:lnTo>
                    <a:lnTo>
                      <a:pt x="890" y="211"/>
                    </a:lnTo>
                    <a:lnTo>
                      <a:pt x="869" y="211"/>
                    </a:lnTo>
                    <a:lnTo>
                      <a:pt x="847" y="211"/>
                    </a:lnTo>
                    <a:lnTo>
                      <a:pt x="827" y="190"/>
                    </a:lnTo>
                    <a:lnTo>
                      <a:pt x="805" y="190"/>
                    </a:lnTo>
                    <a:lnTo>
                      <a:pt x="784" y="190"/>
                    </a:lnTo>
                    <a:lnTo>
                      <a:pt x="762" y="190"/>
                    </a:lnTo>
                    <a:lnTo>
                      <a:pt x="742" y="190"/>
                    </a:lnTo>
                    <a:lnTo>
                      <a:pt x="721" y="190"/>
                    </a:lnTo>
                    <a:lnTo>
                      <a:pt x="699" y="190"/>
                    </a:lnTo>
                    <a:lnTo>
                      <a:pt x="678" y="190"/>
                    </a:lnTo>
                    <a:lnTo>
                      <a:pt x="657" y="190"/>
                    </a:lnTo>
                    <a:lnTo>
                      <a:pt x="636" y="190"/>
                    </a:lnTo>
                    <a:lnTo>
                      <a:pt x="614" y="190"/>
                    </a:lnTo>
                    <a:lnTo>
                      <a:pt x="593" y="190"/>
                    </a:lnTo>
                    <a:lnTo>
                      <a:pt x="572" y="190"/>
                    </a:lnTo>
                    <a:lnTo>
                      <a:pt x="551" y="190"/>
                    </a:lnTo>
                    <a:lnTo>
                      <a:pt x="529" y="190"/>
                    </a:lnTo>
                    <a:lnTo>
                      <a:pt x="509" y="190"/>
                    </a:lnTo>
                    <a:lnTo>
                      <a:pt x="509" y="211"/>
                    </a:lnTo>
                    <a:lnTo>
                      <a:pt x="488" y="211"/>
                    </a:lnTo>
                    <a:lnTo>
                      <a:pt x="466" y="211"/>
                    </a:lnTo>
                    <a:lnTo>
                      <a:pt x="444" y="211"/>
                    </a:lnTo>
                    <a:lnTo>
                      <a:pt x="444" y="233"/>
                    </a:lnTo>
                    <a:lnTo>
                      <a:pt x="424" y="233"/>
                    </a:lnTo>
                    <a:lnTo>
                      <a:pt x="403" y="233"/>
                    </a:lnTo>
                    <a:lnTo>
                      <a:pt x="381" y="233"/>
                    </a:lnTo>
                    <a:lnTo>
                      <a:pt x="360" y="233"/>
                    </a:lnTo>
                    <a:lnTo>
                      <a:pt x="339" y="233"/>
                    </a:lnTo>
                    <a:lnTo>
                      <a:pt x="318" y="233"/>
                    </a:lnTo>
                    <a:lnTo>
                      <a:pt x="296" y="233"/>
                    </a:lnTo>
                    <a:lnTo>
                      <a:pt x="276" y="233"/>
                    </a:lnTo>
                    <a:lnTo>
                      <a:pt x="254" y="233"/>
                    </a:lnTo>
                    <a:lnTo>
                      <a:pt x="233" y="233"/>
                    </a:lnTo>
                    <a:lnTo>
                      <a:pt x="211" y="233"/>
                    </a:lnTo>
                    <a:lnTo>
                      <a:pt x="191" y="233"/>
                    </a:lnTo>
                    <a:lnTo>
                      <a:pt x="170" y="233"/>
                    </a:lnTo>
                    <a:lnTo>
                      <a:pt x="148" y="233"/>
                    </a:lnTo>
                    <a:lnTo>
                      <a:pt x="127" y="233"/>
                    </a:lnTo>
                    <a:lnTo>
                      <a:pt x="127" y="211"/>
                    </a:lnTo>
                    <a:lnTo>
                      <a:pt x="106" y="211"/>
                    </a:lnTo>
                    <a:lnTo>
                      <a:pt x="85" y="211"/>
                    </a:lnTo>
                    <a:lnTo>
                      <a:pt x="63" y="211"/>
                    </a:lnTo>
                    <a:lnTo>
                      <a:pt x="63" y="190"/>
                    </a:lnTo>
                    <a:lnTo>
                      <a:pt x="43" y="190"/>
                    </a:lnTo>
                    <a:lnTo>
                      <a:pt x="43" y="211"/>
                    </a:lnTo>
                    <a:lnTo>
                      <a:pt x="21" y="211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8" name="Freeform 1089"/>
              <p:cNvSpPr>
                <a:spLocks/>
              </p:cNvSpPr>
              <p:nvPr/>
            </p:nvSpPr>
            <p:spPr bwMode="auto">
              <a:xfrm>
                <a:off x="4116112" y="3614232"/>
                <a:ext cx="843380" cy="224631"/>
              </a:xfrm>
              <a:custGeom>
                <a:avLst/>
                <a:gdLst>
                  <a:gd name="T0" fmla="*/ 2147483647 w 1928"/>
                  <a:gd name="T1" fmla="*/ 2147483647 h 528"/>
                  <a:gd name="T2" fmla="*/ 2147483647 w 1928"/>
                  <a:gd name="T3" fmla="*/ 2147483647 h 528"/>
                  <a:gd name="T4" fmla="*/ 2147483647 w 1928"/>
                  <a:gd name="T5" fmla="*/ 2147483647 h 528"/>
                  <a:gd name="T6" fmla="*/ 2147483647 w 1928"/>
                  <a:gd name="T7" fmla="*/ 2147483647 h 528"/>
                  <a:gd name="T8" fmla="*/ 2147483647 w 1928"/>
                  <a:gd name="T9" fmla="*/ 2147483647 h 528"/>
                  <a:gd name="T10" fmla="*/ 2147483647 w 1928"/>
                  <a:gd name="T11" fmla="*/ 2147483647 h 528"/>
                  <a:gd name="T12" fmla="*/ 2147483647 w 1928"/>
                  <a:gd name="T13" fmla="*/ 2147483647 h 528"/>
                  <a:gd name="T14" fmla="*/ 2147483647 w 1928"/>
                  <a:gd name="T15" fmla="*/ 2147483647 h 528"/>
                  <a:gd name="T16" fmla="*/ 2147483647 w 1928"/>
                  <a:gd name="T17" fmla="*/ 2147483647 h 528"/>
                  <a:gd name="T18" fmla="*/ 2147483647 w 1928"/>
                  <a:gd name="T19" fmla="*/ 2147483647 h 528"/>
                  <a:gd name="T20" fmla="*/ 2147483647 w 1928"/>
                  <a:gd name="T21" fmla="*/ 2147483647 h 528"/>
                  <a:gd name="T22" fmla="*/ 2147483647 w 1928"/>
                  <a:gd name="T23" fmla="*/ 2147483647 h 528"/>
                  <a:gd name="T24" fmla="*/ 2147483647 w 1928"/>
                  <a:gd name="T25" fmla="*/ 2147483647 h 528"/>
                  <a:gd name="T26" fmla="*/ 2147483647 w 1928"/>
                  <a:gd name="T27" fmla="*/ 2147483647 h 528"/>
                  <a:gd name="T28" fmla="*/ 2147483647 w 1928"/>
                  <a:gd name="T29" fmla="*/ 2147483647 h 528"/>
                  <a:gd name="T30" fmla="*/ 2147483647 w 1928"/>
                  <a:gd name="T31" fmla="*/ 2147483647 h 528"/>
                  <a:gd name="T32" fmla="*/ 2147483647 w 1928"/>
                  <a:gd name="T33" fmla="*/ 0 h 528"/>
                  <a:gd name="T34" fmla="*/ 2147483647 w 1928"/>
                  <a:gd name="T35" fmla="*/ 0 h 528"/>
                  <a:gd name="T36" fmla="*/ 2147483647 w 1928"/>
                  <a:gd name="T37" fmla="*/ 2147483647 h 528"/>
                  <a:gd name="T38" fmla="*/ 2147483647 w 1928"/>
                  <a:gd name="T39" fmla="*/ 2147483647 h 528"/>
                  <a:gd name="T40" fmla="*/ 2147483647 w 1928"/>
                  <a:gd name="T41" fmla="*/ 2147483647 h 528"/>
                  <a:gd name="T42" fmla="*/ 2147483647 w 1928"/>
                  <a:gd name="T43" fmla="*/ 2147483647 h 528"/>
                  <a:gd name="T44" fmla="*/ 2147483647 w 1928"/>
                  <a:gd name="T45" fmla="*/ 2147483647 h 528"/>
                  <a:gd name="T46" fmla="*/ 2147483647 w 1928"/>
                  <a:gd name="T47" fmla="*/ 2147483647 h 528"/>
                  <a:gd name="T48" fmla="*/ 2147483647 w 1928"/>
                  <a:gd name="T49" fmla="*/ 2147483647 h 528"/>
                  <a:gd name="T50" fmla="*/ 2147483647 w 1928"/>
                  <a:gd name="T51" fmla="*/ 2147483647 h 528"/>
                  <a:gd name="T52" fmla="*/ 2147483647 w 1928"/>
                  <a:gd name="T53" fmla="*/ 2147483647 h 528"/>
                  <a:gd name="T54" fmla="*/ 2147483647 w 1928"/>
                  <a:gd name="T55" fmla="*/ 2147483647 h 528"/>
                  <a:gd name="T56" fmla="*/ 2147483647 w 1928"/>
                  <a:gd name="T57" fmla="*/ 2147483647 h 528"/>
                  <a:gd name="T58" fmla="*/ 2147483647 w 1928"/>
                  <a:gd name="T59" fmla="*/ 2147483647 h 528"/>
                  <a:gd name="T60" fmla="*/ 2147483647 w 1928"/>
                  <a:gd name="T61" fmla="*/ 2147483647 h 528"/>
                  <a:gd name="T62" fmla="*/ 2147483647 w 1928"/>
                  <a:gd name="T63" fmla="*/ 2147483647 h 528"/>
                  <a:gd name="T64" fmla="*/ 2147483647 w 1928"/>
                  <a:gd name="T65" fmla="*/ 2147483647 h 528"/>
                  <a:gd name="T66" fmla="*/ 2147483647 w 1928"/>
                  <a:gd name="T67" fmla="*/ 2147483647 h 528"/>
                  <a:gd name="T68" fmla="*/ 2147483647 w 1928"/>
                  <a:gd name="T69" fmla="*/ 2147483647 h 528"/>
                  <a:gd name="T70" fmla="*/ 2147483647 w 1928"/>
                  <a:gd name="T71" fmla="*/ 2147483647 h 528"/>
                  <a:gd name="T72" fmla="*/ 2147483647 w 1928"/>
                  <a:gd name="T73" fmla="*/ 2147483647 h 528"/>
                  <a:gd name="T74" fmla="*/ 2147483647 w 1928"/>
                  <a:gd name="T75" fmla="*/ 2147483647 h 528"/>
                  <a:gd name="T76" fmla="*/ 2147483647 w 1928"/>
                  <a:gd name="T77" fmla="*/ 2147483647 h 528"/>
                  <a:gd name="T78" fmla="*/ 2147483647 w 1928"/>
                  <a:gd name="T79" fmla="*/ 2147483647 h 528"/>
                  <a:gd name="T80" fmla="*/ 2147483647 w 1928"/>
                  <a:gd name="T81" fmla="*/ 2147483647 h 528"/>
                  <a:gd name="T82" fmla="*/ 2147483647 w 1928"/>
                  <a:gd name="T83" fmla="*/ 2147483647 h 528"/>
                  <a:gd name="T84" fmla="*/ 2147483647 w 1928"/>
                  <a:gd name="T85" fmla="*/ 2147483647 h 528"/>
                  <a:gd name="T86" fmla="*/ 2147483647 w 1928"/>
                  <a:gd name="T87" fmla="*/ 2147483647 h 528"/>
                  <a:gd name="T88" fmla="*/ 2147483647 w 1928"/>
                  <a:gd name="T89" fmla="*/ 2147483647 h 528"/>
                  <a:gd name="T90" fmla="*/ 2147483647 w 1928"/>
                  <a:gd name="T91" fmla="*/ 2147483647 h 528"/>
                  <a:gd name="T92" fmla="*/ 2147483647 w 1928"/>
                  <a:gd name="T93" fmla="*/ 2147483647 h 528"/>
                  <a:gd name="T94" fmla="*/ 2147483647 w 1928"/>
                  <a:gd name="T95" fmla="*/ 2147483647 h 528"/>
                  <a:gd name="T96" fmla="*/ 2147483647 w 1928"/>
                  <a:gd name="T97" fmla="*/ 2147483647 h 528"/>
                  <a:gd name="T98" fmla="*/ 2147483647 w 1928"/>
                  <a:gd name="T99" fmla="*/ 2147483647 h 528"/>
                  <a:gd name="T100" fmla="*/ 2147483647 w 1928"/>
                  <a:gd name="T101" fmla="*/ 2147483647 h 528"/>
                  <a:gd name="T102" fmla="*/ 2147483647 w 1928"/>
                  <a:gd name="T103" fmla="*/ 2147483647 h 528"/>
                  <a:gd name="T104" fmla="*/ 2147483647 w 1928"/>
                  <a:gd name="T105" fmla="*/ 2147483647 h 528"/>
                  <a:gd name="T106" fmla="*/ 2147483647 w 1928"/>
                  <a:gd name="T107" fmla="*/ 2147483647 h 52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28"/>
                  <a:gd name="T163" fmla="*/ 0 h 528"/>
                  <a:gd name="T164" fmla="*/ 1928 w 1928"/>
                  <a:gd name="T165" fmla="*/ 528 h 52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28" h="528">
                    <a:moveTo>
                      <a:pt x="148" y="402"/>
                    </a:moveTo>
                    <a:lnTo>
                      <a:pt x="190" y="380"/>
                    </a:lnTo>
                    <a:lnTo>
                      <a:pt x="233" y="380"/>
                    </a:lnTo>
                    <a:lnTo>
                      <a:pt x="253" y="380"/>
                    </a:lnTo>
                    <a:lnTo>
                      <a:pt x="253" y="359"/>
                    </a:lnTo>
                    <a:lnTo>
                      <a:pt x="275" y="359"/>
                    </a:lnTo>
                    <a:lnTo>
                      <a:pt x="296" y="359"/>
                    </a:lnTo>
                    <a:lnTo>
                      <a:pt x="318" y="359"/>
                    </a:lnTo>
                    <a:lnTo>
                      <a:pt x="318" y="339"/>
                    </a:lnTo>
                    <a:lnTo>
                      <a:pt x="338" y="339"/>
                    </a:lnTo>
                    <a:lnTo>
                      <a:pt x="360" y="339"/>
                    </a:lnTo>
                    <a:lnTo>
                      <a:pt x="360" y="317"/>
                    </a:lnTo>
                    <a:lnTo>
                      <a:pt x="381" y="317"/>
                    </a:lnTo>
                    <a:lnTo>
                      <a:pt x="401" y="317"/>
                    </a:lnTo>
                    <a:lnTo>
                      <a:pt x="423" y="296"/>
                    </a:lnTo>
                    <a:lnTo>
                      <a:pt x="444" y="296"/>
                    </a:lnTo>
                    <a:lnTo>
                      <a:pt x="466" y="296"/>
                    </a:lnTo>
                    <a:lnTo>
                      <a:pt x="466" y="275"/>
                    </a:lnTo>
                    <a:lnTo>
                      <a:pt x="486" y="275"/>
                    </a:lnTo>
                    <a:lnTo>
                      <a:pt x="508" y="275"/>
                    </a:lnTo>
                    <a:lnTo>
                      <a:pt x="508" y="254"/>
                    </a:lnTo>
                    <a:lnTo>
                      <a:pt x="529" y="254"/>
                    </a:lnTo>
                    <a:lnTo>
                      <a:pt x="551" y="254"/>
                    </a:lnTo>
                    <a:lnTo>
                      <a:pt x="571" y="254"/>
                    </a:lnTo>
                    <a:lnTo>
                      <a:pt x="571" y="232"/>
                    </a:lnTo>
                    <a:lnTo>
                      <a:pt x="593" y="232"/>
                    </a:lnTo>
                    <a:lnTo>
                      <a:pt x="614" y="232"/>
                    </a:lnTo>
                    <a:lnTo>
                      <a:pt x="614" y="211"/>
                    </a:lnTo>
                    <a:lnTo>
                      <a:pt x="634" y="211"/>
                    </a:lnTo>
                    <a:lnTo>
                      <a:pt x="656" y="211"/>
                    </a:lnTo>
                    <a:lnTo>
                      <a:pt x="677" y="211"/>
                    </a:lnTo>
                    <a:lnTo>
                      <a:pt x="677" y="191"/>
                    </a:lnTo>
                    <a:lnTo>
                      <a:pt x="699" y="191"/>
                    </a:lnTo>
                    <a:lnTo>
                      <a:pt x="719" y="191"/>
                    </a:lnTo>
                    <a:lnTo>
                      <a:pt x="741" y="191"/>
                    </a:lnTo>
                    <a:lnTo>
                      <a:pt x="741" y="169"/>
                    </a:lnTo>
                    <a:lnTo>
                      <a:pt x="762" y="169"/>
                    </a:lnTo>
                    <a:lnTo>
                      <a:pt x="762" y="148"/>
                    </a:lnTo>
                    <a:lnTo>
                      <a:pt x="784" y="148"/>
                    </a:lnTo>
                    <a:lnTo>
                      <a:pt x="784" y="127"/>
                    </a:lnTo>
                    <a:lnTo>
                      <a:pt x="804" y="127"/>
                    </a:lnTo>
                    <a:lnTo>
                      <a:pt x="826" y="127"/>
                    </a:lnTo>
                    <a:lnTo>
                      <a:pt x="847" y="127"/>
                    </a:lnTo>
                    <a:lnTo>
                      <a:pt x="847" y="106"/>
                    </a:lnTo>
                    <a:lnTo>
                      <a:pt x="868" y="106"/>
                    </a:lnTo>
                    <a:lnTo>
                      <a:pt x="889" y="106"/>
                    </a:lnTo>
                    <a:lnTo>
                      <a:pt x="911" y="106"/>
                    </a:lnTo>
                    <a:lnTo>
                      <a:pt x="911" y="84"/>
                    </a:lnTo>
                    <a:lnTo>
                      <a:pt x="932" y="84"/>
                    </a:lnTo>
                    <a:lnTo>
                      <a:pt x="952" y="84"/>
                    </a:lnTo>
                    <a:lnTo>
                      <a:pt x="974" y="64"/>
                    </a:lnTo>
                    <a:lnTo>
                      <a:pt x="995" y="64"/>
                    </a:lnTo>
                    <a:lnTo>
                      <a:pt x="1017" y="64"/>
                    </a:lnTo>
                    <a:lnTo>
                      <a:pt x="1017" y="43"/>
                    </a:lnTo>
                    <a:lnTo>
                      <a:pt x="1037" y="43"/>
                    </a:lnTo>
                    <a:lnTo>
                      <a:pt x="1059" y="43"/>
                    </a:lnTo>
                    <a:lnTo>
                      <a:pt x="1080" y="43"/>
                    </a:lnTo>
                    <a:lnTo>
                      <a:pt x="1101" y="21"/>
                    </a:lnTo>
                    <a:lnTo>
                      <a:pt x="1122" y="21"/>
                    </a:lnTo>
                    <a:lnTo>
                      <a:pt x="1144" y="21"/>
                    </a:lnTo>
                    <a:lnTo>
                      <a:pt x="1165" y="21"/>
                    </a:lnTo>
                    <a:lnTo>
                      <a:pt x="1185" y="21"/>
                    </a:lnTo>
                    <a:lnTo>
                      <a:pt x="1207" y="21"/>
                    </a:lnTo>
                    <a:lnTo>
                      <a:pt x="1229" y="21"/>
                    </a:lnTo>
                    <a:lnTo>
                      <a:pt x="1250" y="21"/>
                    </a:lnTo>
                    <a:lnTo>
                      <a:pt x="1250" y="0"/>
                    </a:lnTo>
                    <a:lnTo>
                      <a:pt x="1270" y="0"/>
                    </a:lnTo>
                    <a:lnTo>
                      <a:pt x="1292" y="0"/>
                    </a:lnTo>
                    <a:lnTo>
                      <a:pt x="1313" y="0"/>
                    </a:lnTo>
                    <a:lnTo>
                      <a:pt x="1334" y="0"/>
                    </a:lnTo>
                    <a:lnTo>
                      <a:pt x="1355" y="0"/>
                    </a:lnTo>
                    <a:lnTo>
                      <a:pt x="1377" y="0"/>
                    </a:lnTo>
                    <a:lnTo>
                      <a:pt x="1398" y="0"/>
                    </a:lnTo>
                    <a:lnTo>
                      <a:pt x="1419" y="0"/>
                    </a:lnTo>
                    <a:lnTo>
                      <a:pt x="1419" y="21"/>
                    </a:lnTo>
                    <a:lnTo>
                      <a:pt x="1440" y="21"/>
                    </a:lnTo>
                    <a:lnTo>
                      <a:pt x="1462" y="21"/>
                    </a:lnTo>
                    <a:lnTo>
                      <a:pt x="1483" y="21"/>
                    </a:lnTo>
                    <a:lnTo>
                      <a:pt x="1503" y="43"/>
                    </a:lnTo>
                    <a:lnTo>
                      <a:pt x="1525" y="43"/>
                    </a:lnTo>
                    <a:lnTo>
                      <a:pt x="1546" y="43"/>
                    </a:lnTo>
                    <a:lnTo>
                      <a:pt x="1546" y="64"/>
                    </a:lnTo>
                    <a:lnTo>
                      <a:pt x="1568" y="64"/>
                    </a:lnTo>
                    <a:lnTo>
                      <a:pt x="1588" y="64"/>
                    </a:lnTo>
                    <a:lnTo>
                      <a:pt x="1610" y="64"/>
                    </a:lnTo>
                    <a:lnTo>
                      <a:pt x="1631" y="84"/>
                    </a:lnTo>
                    <a:lnTo>
                      <a:pt x="1652" y="84"/>
                    </a:lnTo>
                    <a:lnTo>
                      <a:pt x="1673" y="84"/>
                    </a:lnTo>
                    <a:lnTo>
                      <a:pt x="1673" y="106"/>
                    </a:lnTo>
                    <a:lnTo>
                      <a:pt x="1695" y="106"/>
                    </a:lnTo>
                    <a:lnTo>
                      <a:pt x="1716" y="106"/>
                    </a:lnTo>
                    <a:lnTo>
                      <a:pt x="1716" y="127"/>
                    </a:lnTo>
                    <a:lnTo>
                      <a:pt x="1736" y="127"/>
                    </a:lnTo>
                    <a:lnTo>
                      <a:pt x="1758" y="127"/>
                    </a:lnTo>
                    <a:lnTo>
                      <a:pt x="1758" y="148"/>
                    </a:lnTo>
                    <a:lnTo>
                      <a:pt x="1780" y="148"/>
                    </a:lnTo>
                    <a:lnTo>
                      <a:pt x="1780" y="169"/>
                    </a:lnTo>
                    <a:lnTo>
                      <a:pt x="1801" y="169"/>
                    </a:lnTo>
                    <a:lnTo>
                      <a:pt x="1801" y="191"/>
                    </a:lnTo>
                    <a:lnTo>
                      <a:pt x="1821" y="191"/>
                    </a:lnTo>
                    <a:lnTo>
                      <a:pt x="1821" y="211"/>
                    </a:lnTo>
                    <a:lnTo>
                      <a:pt x="1843" y="211"/>
                    </a:lnTo>
                    <a:lnTo>
                      <a:pt x="1843" y="232"/>
                    </a:lnTo>
                    <a:lnTo>
                      <a:pt x="1843" y="254"/>
                    </a:lnTo>
                    <a:lnTo>
                      <a:pt x="1864" y="254"/>
                    </a:lnTo>
                    <a:lnTo>
                      <a:pt x="1864" y="275"/>
                    </a:lnTo>
                    <a:lnTo>
                      <a:pt x="1885" y="275"/>
                    </a:lnTo>
                    <a:lnTo>
                      <a:pt x="1885" y="296"/>
                    </a:lnTo>
                    <a:lnTo>
                      <a:pt x="1885" y="317"/>
                    </a:lnTo>
                    <a:lnTo>
                      <a:pt x="1885" y="339"/>
                    </a:lnTo>
                    <a:lnTo>
                      <a:pt x="1906" y="339"/>
                    </a:lnTo>
                    <a:lnTo>
                      <a:pt x="1906" y="359"/>
                    </a:lnTo>
                    <a:lnTo>
                      <a:pt x="1906" y="380"/>
                    </a:lnTo>
                    <a:lnTo>
                      <a:pt x="1928" y="380"/>
                    </a:lnTo>
                    <a:lnTo>
                      <a:pt x="1928" y="402"/>
                    </a:lnTo>
                    <a:lnTo>
                      <a:pt x="1928" y="422"/>
                    </a:lnTo>
                    <a:lnTo>
                      <a:pt x="1906" y="422"/>
                    </a:lnTo>
                    <a:lnTo>
                      <a:pt x="1906" y="444"/>
                    </a:lnTo>
                    <a:lnTo>
                      <a:pt x="1885" y="444"/>
                    </a:lnTo>
                    <a:lnTo>
                      <a:pt x="1864" y="444"/>
                    </a:lnTo>
                    <a:lnTo>
                      <a:pt x="1843" y="444"/>
                    </a:lnTo>
                    <a:lnTo>
                      <a:pt x="1821" y="444"/>
                    </a:lnTo>
                    <a:lnTo>
                      <a:pt x="1801" y="444"/>
                    </a:lnTo>
                    <a:lnTo>
                      <a:pt x="1780" y="444"/>
                    </a:lnTo>
                    <a:lnTo>
                      <a:pt x="1758" y="444"/>
                    </a:lnTo>
                    <a:lnTo>
                      <a:pt x="1736" y="444"/>
                    </a:lnTo>
                    <a:lnTo>
                      <a:pt x="1716" y="444"/>
                    </a:lnTo>
                    <a:lnTo>
                      <a:pt x="1695" y="444"/>
                    </a:lnTo>
                    <a:lnTo>
                      <a:pt x="1673" y="444"/>
                    </a:lnTo>
                    <a:lnTo>
                      <a:pt x="1652" y="444"/>
                    </a:lnTo>
                    <a:lnTo>
                      <a:pt x="1631" y="444"/>
                    </a:lnTo>
                    <a:lnTo>
                      <a:pt x="1610" y="444"/>
                    </a:lnTo>
                    <a:lnTo>
                      <a:pt x="1588" y="444"/>
                    </a:lnTo>
                    <a:lnTo>
                      <a:pt x="1568" y="444"/>
                    </a:lnTo>
                    <a:lnTo>
                      <a:pt x="1546" y="444"/>
                    </a:lnTo>
                    <a:lnTo>
                      <a:pt x="1525" y="444"/>
                    </a:lnTo>
                    <a:lnTo>
                      <a:pt x="1525" y="465"/>
                    </a:lnTo>
                    <a:lnTo>
                      <a:pt x="1503" y="465"/>
                    </a:lnTo>
                    <a:lnTo>
                      <a:pt x="1483" y="465"/>
                    </a:lnTo>
                    <a:lnTo>
                      <a:pt x="1462" y="465"/>
                    </a:lnTo>
                    <a:lnTo>
                      <a:pt x="1462" y="444"/>
                    </a:lnTo>
                    <a:lnTo>
                      <a:pt x="1440" y="444"/>
                    </a:lnTo>
                    <a:lnTo>
                      <a:pt x="1419" y="444"/>
                    </a:lnTo>
                    <a:lnTo>
                      <a:pt x="1398" y="444"/>
                    </a:lnTo>
                    <a:lnTo>
                      <a:pt x="1377" y="444"/>
                    </a:lnTo>
                    <a:lnTo>
                      <a:pt x="1355" y="422"/>
                    </a:lnTo>
                    <a:lnTo>
                      <a:pt x="1334" y="422"/>
                    </a:lnTo>
                    <a:lnTo>
                      <a:pt x="1313" y="422"/>
                    </a:lnTo>
                    <a:lnTo>
                      <a:pt x="1292" y="422"/>
                    </a:lnTo>
                    <a:lnTo>
                      <a:pt x="1270" y="422"/>
                    </a:lnTo>
                    <a:lnTo>
                      <a:pt x="1250" y="422"/>
                    </a:lnTo>
                    <a:lnTo>
                      <a:pt x="1229" y="422"/>
                    </a:lnTo>
                    <a:lnTo>
                      <a:pt x="1207" y="422"/>
                    </a:lnTo>
                    <a:lnTo>
                      <a:pt x="1185" y="422"/>
                    </a:lnTo>
                    <a:lnTo>
                      <a:pt x="1165" y="422"/>
                    </a:lnTo>
                    <a:lnTo>
                      <a:pt x="1144" y="422"/>
                    </a:lnTo>
                    <a:lnTo>
                      <a:pt x="1144" y="444"/>
                    </a:lnTo>
                    <a:lnTo>
                      <a:pt x="1122" y="444"/>
                    </a:lnTo>
                    <a:lnTo>
                      <a:pt x="1101" y="444"/>
                    </a:lnTo>
                    <a:lnTo>
                      <a:pt x="1080" y="444"/>
                    </a:lnTo>
                    <a:lnTo>
                      <a:pt x="1059" y="444"/>
                    </a:lnTo>
                    <a:lnTo>
                      <a:pt x="1037" y="444"/>
                    </a:lnTo>
                    <a:lnTo>
                      <a:pt x="1017" y="444"/>
                    </a:lnTo>
                    <a:lnTo>
                      <a:pt x="995" y="444"/>
                    </a:lnTo>
                    <a:lnTo>
                      <a:pt x="974" y="444"/>
                    </a:lnTo>
                    <a:lnTo>
                      <a:pt x="974" y="465"/>
                    </a:lnTo>
                    <a:lnTo>
                      <a:pt x="952" y="465"/>
                    </a:lnTo>
                    <a:lnTo>
                      <a:pt x="932" y="465"/>
                    </a:lnTo>
                    <a:lnTo>
                      <a:pt x="911" y="465"/>
                    </a:lnTo>
                    <a:lnTo>
                      <a:pt x="889" y="465"/>
                    </a:lnTo>
                    <a:lnTo>
                      <a:pt x="868" y="465"/>
                    </a:lnTo>
                    <a:lnTo>
                      <a:pt x="847" y="465"/>
                    </a:lnTo>
                    <a:lnTo>
                      <a:pt x="826" y="465"/>
                    </a:lnTo>
                    <a:lnTo>
                      <a:pt x="804" y="465"/>
                    </a:lnTo>
                    <a:lnTo>
                      <a:pt x="784" y="465"/>
                    </a:lnTo>
                    <a:lnTo>
                      <a:pt x="762" y="465"/>
                    </a:lnTo>
                    <a:lnTo>
                      <a:pt x="741" y="465"/>
                    </a:lnTo>
                    <a:lnTo>
                      <a:pt x="719" y="465"/>
                    </a:lnTo>
                    <a:lnTo>
                      <a:pt x="699" y="465"/>
                    </a:lnTo>
                    <a:lnTo>
                      <a:pt x="677" y="465"/>
                    </a:lnTo>
                    <a:lnTo>
                      <a:pt x="656" y="465"/>
                    </a:lnTo>
                    <a:lnTo>
                      <a:pt x="656" y="487"/>
                    </a:lnTo>
                    <a:lnTo>
                      <a:pt x="634" y="487"/>
                    </a:lnTo>
                    <a:lnTo>
                      <a:pt x="614" y="487"/>
                    </a:lnTo>
                    <a:lnTo>
                      <a:pt x="593" y="487"/>
                    </a:lnTo>
                    <a:lnTo>
                      <a:pt x="571" y="487"/>
                    </a:lnTo>
                    <a:lnTo>
                      <a:pt x="551" y="487"/>
                    </a:lnTo>
                    <a:lnTo>
                      <a:pt x="551" y="507"/>
                    </a:lnTo>
                    <a:lnTo>
                      <a:pt x="529" y="507"/>
                    </a:lnTo>
                    <a:lnTo>
                      <a:pt x="508" y="507"/>
                    </a:lnTo>
                    <a:lnTo>
                      <a:pt x="486" y="507"/>
                    </a:lnTo>
                    <a:lnTo>
                      <a:pt x="466" y="507"/>
                    </a:lnTo>
                    <a:lnTo>
                      <a:pt x="444" y="507"/>
                    </a:lnTo>
                    <a:lnTo>
                      <a:pt x="423" y="507"/>
                    </a:lnTo>
                    <a:lnTo>
                      <a:pt x="401" y="507"/>
                    </a:lnTo>
                    <a:lnTo>
                      <a:pt x="381" y="507"/>
                    </a:lnTo>
                    <a:lnTo>
                      <a:pt x="360" y="507"/>
                    </a:lnTo>
                    <a:lnTo>
                      <a:pt x="338" y="507"/>
                    </a:lnTo>
                    <a:lnTo>
                      <a:pt x="338" y="528"/>
                    </a:lnTo>
                    <a:lnTo>
                      <a:pt x="318" y="528"/>
                    </a:lnTo>
                    <a:lnTo>
                      <a:pt x="296" y="528"/>
                    </a:lnTo>
                    <a:lnTo>
                      <a:pt x="275" y="528"/>
                    </a:lnTo>
                    <a:lnTo>
                      <a:pt x="253" y="528"/>
                    </a:lnTo>
                    <a:lnTo>
                      <a:pt x="233" y="528"/>
                    </a:lnTo>
                    <a:lnTo>
                      <a:pt x="211" y="528"/>
                    </a:lnTo>
                    <a:lnTo>
                      <a:pt x="190" y="528"/>
                    </a:lnTo>
                    <a:lnTo>
                      <a:pt x="168" y="528"/>
                    </a:lnTo>
                    <a:lnTo>
                      <a:pt x="168" y="507"/>
                    </a:lnTo>
                    <a:lnTo>
                      <a:pt x="148" y="507"/>
                    </a:lnTo>
                    <a:lnTo>
                      <a:pt x="126" y="507"/>
                    </a:lnTo>
                    <a:lnTo>
                      <a:pt x="105" y="507"/>
                    </a:lnTo>
                    <a:lnTo>
                      <a:pt x="105" y="487"/>
                    </a:lnTo>
                    <a:lnTo>
                      <a:pt x="83" y="487"/>
                    </a:lnTo>
                    <a:lnTo>
                      <a:pt x="63" y="487"/>
                    </a:lnTo>
                    <a:lnTo>
                      <a:pt x="42" y="487"/>
                    </a:lnTo>
                    <a:lnTo>
                      <a:pt x="20" y="507"/>
                    </a:lnTo>
                    <a:lnTo>
                      <a:pt x="0" y="507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9" name="Rectangle 1090"/>
              <p:cNvSpPr>
                <a:spLocks noChangeArrowheads="1"/>
              </p:cNvSpPr>
              <p:nvPr/>
            </p:nvSpPr>
            <p:spPr bwMode="auto">
              <a:xfrm>
                <a:off x="468304" y="2197332"/>
                <a:ext cx="345559" cy="30033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1200"/>
              </a:p>
            </p:txBody>
          </p:sp>
          <p:sp>
            <p:nvSpPr>
              <p:cNvPr id="44100" name="Freeform 1028"/>
              <p:cNvSpPr>
                <a:spLocks/>
              </p:cNvSpPr>
              <p:nvPr/>
            </p:nvSpPr>
            <p:spPr bwMode="auto">
              <a:xfrm>
                <a:off x="806304" y="4373442"/>
                <a:ext cx="2708321" cy="701972"/>
              </a:xfrm>
              <a:custGeom>
                <a:avLst/>
                <a:gdLst>
                  <a:gd name="T0" fmla="*/ 2147483647 w 12446"/>
                  <a:gd name="T1" fmla="*/ 2147483647 h 10000"/>
                  <a:gd name="T2" fmla="*/ 2147483647 w 12446"/>
                  <a:gd name="T3" fmla="*/ 2147483647 h 10000"/>
                  <a:gd name="T4" fmla="*/ 2147483647 w 12446"/>
                  <a:gd name="T5" fmla="*/ 2147483647 h 10000"/>
                  <a:gd name="T6" fmla="*/ 2147483647 w 12446"/>
                  <a:gd name="T7" fmla="*/ 2147483647 h 10000"/>
                  <a:gd name="T8" fmla="*/ 2147483647 w 12446"/>
                  <a:gd name="T9" fmla="*/ 2147483647 h 10000"/>
                  <a:gd name="T10" fmla="*/ 2147483647 w 12446"/>
                  <a:gd name="T11" fmla="*/ 2147483647 h 10000"/>
                  <a:gd name="T12" fmla="*/ 2147483647 w 12446"/>
                  <a:gd name="T13" fmla="*/ 2147483647 h 10000"/>
                  <a:gd name="T14" fmla="*/ 2147483647 w 12446"/>
                  <a:gd name="T15" fmla="*/ 2147483647 h 10000"/>
                  <a:gd name="T16" fmla="*/ 2147483647 w 12446"/>
                  <a:gd name="T17" fmla="*/ 2147483647 h 10000"/>
                  <a:gd name="T18" fmla="*/ 2147483647 w 12446"/>
                  <a:gd name="T19" fmla="*/ 2147483647 h 10000"/>
                  <a:gd name="T20" fmla="*/ 2147483647 w 12446"/>
                  <a:gd name="T21" fmla="*/ 2147483647 h 10000"/>
                  <a:gd name="T22" fmla="*/ 2147483647 w 12446"/>
                  <a:gd name="T23" fmla="*/ 2147483647 h 10000"/>
                  <a:gd name="T24" fmla="*/ 2147483647 w 12446"/>
                  <a:gd name="T25" fmla="*/ 2147483647 h 10000"/>
                  <a:gd name="T26" fmla="*/ 2147483647 w 12446"/>
                  <a:gd name="T27" fmla="*/ 2147483647 h 10000"/>
                  <a:gd name="T28" fmla="*/ 2147483647 w 12446"/>
                  <a:gd name="T29" fmla="*/ 2147483647 h 10000"/>
                  <a:gd name="T30" fmla="*/ 2147483647 w 12446"/>
                  <a:gd name="T31" fmla="*/ 2147483647 h 10000"/>
                  <a:gd name="T32" fmla="*/ 2147483647 w 12446"/>
                  <a:gd name="T33" fmla="*/ 2147483647 h 10000"/>
                  <a:gd name="T34" fmla="*/ 2147483647 w 12446"/>
                  <a:gd name="T35" fmla="*/ 2147483647 h 10000"/>
                  <a:gd name="T36" fmla="*/ 2147483647 w 12446"/>
                  <a:gd name="T37" fmla="*/ 2147483647 h 10000"/>
                  <a:gd name="T38" fmla="*/ 2147483647 w 12446"/>
                  <a:gd name="T39" fmla="*/ 2147483647 h 10000"/>
                  <a:gd name="T40" fmla="*/ 2147483647 w 12446"/>
                  <a:gd name="T41" fmla="*/ 2147483647 h 10000"/>
                  <a:gd name="T42" fmla="*/ 2147483647 w 12446"/>
                  <a:gd name="T43" fmla="*/ 2147483647 h 10000"/>
                  <a:gd name="T44" fmla="*/ 2147483647 w 12446"/>
                  <a:gd name="T45" fmla="*/ 2147483647 h 10000"/>
                  <a:gd name="T46" fmla="*/ 2147483647 w 12446"/>
                  <a:gd name="T47" fmla="*/ 2147483647 h 10000"/>
                  <a:gd name="T48" fmla="*/ 2147483647 w 12446"/>
                  <a:gd name="T49" fmla="*/ 0 h 10000"/>
                  <a:gd name="T50" fmla="*/ 2147483647 w 12446"/>
                  <a:gd name="T51" fmla="*/ 2147483647 h 10000"/>
                  <a:gd name="T52" fmla="*/ 2147483647 w 12446"/>
                  <a:gd name="T53" fmla="*/ 2147483647 h 10000"/>
                  <a:gd name="T54" fmla="*/ 2147483647 w 12446"/>
                  <a:gd name="T55" fmla="*/ 2147483647 h 10000"/>
                  <a:gd name="T56" fmla="*/ 2147483647 w 12446"/>
                  <a:gd name="T57" fmla="*/ 2147483647 h 10000"/>
                  <a:gd name="T58" fmla="*/ 2147483647 w 12446"/>
                  <a:gd name="T59" fmla="*/ 2147483647 h 10000"/>
                  <a:gd name="T60" fmla="*/ 2147483647 w 12446"/>
                  <a:gd name="T61" fmla="*/ 2147483647 h 10000"/>
                  <a:gd name="T62" fmla="*/ 2147483647 w 12446"/>
                  <a:gd name="T63" fmla="*/ 2147483647 h 10000"/>
                  <a:gd name="T64" fmla="*/ 2147483647 w 12446"/>
                  <a:gd name="T65" fmla="*/ 2147483647 h 10000"/>
                  <a:gd name="T66" fmla="*/ 2147483647 w 12446"/>
                  <a:gd name="T67" fmla="*/ 2147483647 h 10000"/>
                  <a:gd name="T68" fmla="*/ 2147483647 w 12446"/>
                  <a:gd name="T69" fmla="*/ 2147483647 h 10000"/>
                  <a:gd name="T70" fmla="*/ 2147483647 w 12446"/>
                  <a:gd name="T71" fmla="*/ 2147483647 h 10000"/>
                  <a:gd name="T72" fmla="*/ 2147483647 w 12446"/>
                  <a:gd name="T73" fmla="*/ 2147483647 h 10000"/>
                  <a:gd name="T74" fmla="*/ 2147483647 w 12446"/>
                  <a:gd name="T75" fmla="*/ 2147483647 h 10000"/>
                  <a:gd name="T76" fmla="*/ 2147483647 w 12446"/>
                  <a:gd name="T77" fmla="*/ 2147483647 h 10000"/>
                  <a:gd name="T78" fmla="*/ 2147483647 w 12446"/>
                  <a:gd name="T79" fmla="*/ 2147483647 h 10000"/>
                  <a:gd name="T80" fmla="*/ 2147483647 w 12446"/>
                  <a:gd name="T81" fmla="*/ 2147483647 h 10000"/>
                  <a:gd name="T82" fmla="*/ 2147483647 w 12446"/>
                  <a:gd name="T83" fmla="*/ 2147483647 h 10000"/>
                  <a:gd name="T84" fmla="*/ 2147483647 w 12446"/>
                  <a:gd name="T85" fmla="*/ 2147483647 h 10000"/>
                  <a:gd name="T86" fmla="*/ 2147483647 w 12446"/>
                  <a:gd name="T87" fmla="*/ 2147483647 h 10000"/>
                  <a:gd name="T88" fmla="*/ 2147483647 w 12446"/>
                  <a:gd name="T89" fmla="*/ 2147483647 h 10000"/>
                  <a:gd name="T90" fmla="*/ 2147483647 w 12446"/>
                  <a:gd name="T91" fmla="*/ 2147483647 h 10000"/>
                  <a:gd name="T92" fmla="*/ 2147483647 w 12446"/>
                  <a:gd name="T93" fmla="*/ 2147483647 h 10000"/>
                  <a:gd name="T94" fmla="*/ 2147483647 w 12446"/>
                  <a:gd name="T95" fmla="*/ 2147483647 h 10000"/>
                  <a:gd name="T96" fmla="*/ 2147483647 w 12446"/>
                  <a:gd name="T97" fmla="*/ 2147483647 h 10000"/>
                  <a:gd name="T98" fmla="*/ 2147483647 w 12446"/>
                  <a:gd name="T99" fmla="*/ 2147483647 h 10000"/>
                  <a:gd name="T100" fmla="*/ 2147483647 w 12446"/>
                  <a:gd name="T101" fmla="*/ 2147483647 h 10000"/>
                  <a:gd name="T102" fmla="*/ 2147483647 w 12446"/>
                  <a:gd name="T103" fmla="*/ 2147483647 h 10000"/>
                  <a:gd name="T104" fmla="*/ 2147483647 w 12446"/>
                  <a:gd name="T105" fmla="*/ 2147483647 h 10000"/>
                  <a:gd name="T106" fmla="*/ 2147483647 w 12446"/>
                  <a:gd name="T107" fmla="*/ 2147483647 h 10000"/>
                  <a:gd name="T108" fmla="*/ 2147483647 w 12446"/>
                  <a:gd name="T109" fmla="*/ 2147483647 h 10000"/>
                  <a:gd name="T110" fmla="*/ 2147483647 w 12446"/>
                  <a:gd name="T111" fmla="*/ 2147483647 h 10000"/>
                  <a:gd name="T112" fmla="*/ 2147483647 w 12446"/>
                  <a:gd name="T113" fmla="*/ 2147483647 h 10000"/>
                  <a:gd name="T114" fmla="*/ 2147483647 w 12446"/>
                  <a:gd name="T115" fmla="*/ 2147483647 h 10000"/>
                  <a:gd name="T116" fmla="*/ 2147483647 w 12446"/>
                  <a:gd name="T117" fmla="*/ 2147483647 h 10000"/>
                  <a:gd name="T118" fmla="*/ 2147483647 w 12446"/>
                  <a:gd name="T119" fmla="*/ 2147483647 h 100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446"/>
                  <a:gd name="T181" fmla="*/ 0 h 10000"/>
                  <a:gd name="T182" fmla="*/ 12446 w 12446"/>
                  <a:gd name="T183" fmla="*/ 10000 h 100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446" h="10000">
                    <a:moveTo>
                      <a:pt x="2474" y="3279"/>
                    </a:moveTo>
                    <a:lnTo>
                      <a:pt x="2500" y="3279"/>
                    </a:lnTo>
                    <a:lnTo>
                      <a:pt x="2554" y="3279"/>
                    </a:lnTo>
                    <a:lnTo>
                      <a:pt x="2583" y="3279"/>
                    </a:lnTo>
                    <a:lnTo>
                      <a:pt x="2611" y="3279"/>
                    </a:lnTo>
                    <a:cubicBezTo>
                      <a:pt x="2620" y="3250"/>
                      <a:pt x="2628" y="3221"/>
                      <a:pt x="2637" y="3192"/>
                    </a:cubicBezTo>
                    <a:lnTo>
                      <a:pt x="2665" y="3192"/>
                    </a:lnTo>
                    <a:lnTo>
                      <a:pt x="2694" y="3192"/>
                    </a:lnTo>
                    <a:lnTo>
                      <a:pt x="2720" y="3192"/>
                    </a:lnTo>
                    <a:lnTo>
                      <a:pt x="2748" y="3192"/>
                    </a:lnTo>
                    <a:lnTo>
                      <a:pt x="2774" y="3192"/>
                    </a:lnTo>
                    <a:lnTo>
                      <a:pt x="2774" y="3097"/>
                    </a:lnTo>
                    <a:lnTo>
                      <a:pt x="2802" y="3097"/>
                    </a:lnTo>
                    <a:lnTo>
                      <a:pt x="2831" y="3097"/>
                    </a:lnTo>
                    <a:lnTo>
                      <a:pt x="2856" y="3097"/>
                    </a:lnTo>
                    <a:lnTo>
                      <a:pt x="2856" y="3011"/>
                    </a:lnTo>
                    <a:lnTo>
                      <a:pt x="2885" y="3011"/>
                    </a:lnTo>
                    <a:lnTo>
                      <a:pt x="2911" y="3011"/>
                    </a:lnTo>
                    <a:lnTo>
                      <a:pt x="2939" y="3011"/>
                    </a:lnTo>
                    <a:lnTo>
                      <a:pt x="2965" y="3011"/>
                    </a:lnTo>
                    <a:lnTo>
                      <a:pt x="2993" y="3011"/>
                    </a:lnTo>
                    <a:lnTo>
                      <a:pt x="3022" y="3011"/>
                    </a:lnTo>
                    <a:lnTo>
                      <a:pt x="3047" y="3011"/>
                    </a:lnTo>
                    <a:lnTo>
                      <a:pt x="3076" y="3011"/>
                    </a:lnTo>
                    <a:lnTo>
                      <a:pt x="3104" y="3011"/>
                    </a:lnTo>
                    <a:lnTo>
                      <a:pt x="3130" y="3011"/>
                    </a:lnTo>
                    <a:lnTo>
                      <a:pt x="3130" y="3097"/>
                    </a:lnTo>
                    <a:lnTo>
                      <a:pt x="3156" y="3097"/>
                    </a:lnTo>
                    <a:lnTo>
                      <a:pt x="3184" y="3097"/>
                    </a:lnTo>
                    <a:lnTo>
                      <a:pt x="3213" y="3097"/>
                    </a:lnTo>
                    <a:lnTo>
                      <a:pt x="3238" y="3097"/>
                    </a:lnTo>
                    <a:lnTo>
                      <a:pt x="3267" y="3097"/>
                    </a:lnTo>
                    <a:lnTo>
                      <a:pt x="3295" y="3097"/>
                    </a:lnTo>
                    <a:lnTo>
                      <a:pt x="3321" y="3097"/>
                    </a:lnTo>
                    <a:lnTo>
                      <a:pt x="3349" y="3097"/>
                    </a:lnTo>
                    <a:lnTo>
                      <a:pt x="3375" y="3097"/>
                    </a:lnTo>
                    <a:lnTo>
                      <a:pt x="3404" y="3097"/>
                    </a:lnTo>
                    <a:lnTo>
                      <a:pt x="3432" y="3097"/>
                    </a:lnTo>
                    <a:lnTo>
                      <a:pt x="3458" y="3097"/>
                    </a:lnTo>
                    <a:lnTo>
                      <a:pt x="3486" y="3097"/>
                    </a:lnTo>
                    <a:lnTo>
                      <a:pt x="3515" y="3097"/>
                    </a:lnTo>
                    <a:lnTo>
                      <a:pt x="3515" y="3192"/>
                    </a:lnTo>
                    <a:lnTo>
                      <a:pt x="3540" y="3192"/>
                    </a:lnTo>
                    <a:lnTo>
                      <a:pt x="3566" y="3192"/>
                    </a:lnTo>
                    <a:lnTo>
                      <a:pt x="3595" y="3192"/>
                    </a:lnTo>
                    <a:lnTo>
                      <a:pt x="3623" y="3192"/>
                    </a:lnTo>
                    <a:lnTo>
                      <a:pt x="3649" y="3192"/>
                    </a:lnTo>
                    <a:lnTo>
                      <a:pt x="3677" y="3192"/>
                    </a:lnTo>
                    <a:lnTo>
                      <a:pt x="3677" y="3279"/>
                    </a:lnTo>
                    <a:lnTo>
                      <a:pt x="3706" y="3279"/>
                    </a:lnTo>
                    <a:lnTo>
                      <a:pt x="3731" y="3279"/>
                    </a:lnTo>
                    <a:lnTo>
                      <a:pt x="3760" y="3279"/>
                    </a:lnTo>
                    <a:lnTo>
                      <a:pt x="3786" y="3279"/>
                    </a:lnTo>
                    <a:lnTo>
                      <a:pt x="3814" y="3279"/>
                    </a:lnTo>
                    <a:lnTo>
                      <a:pt x="3840" y="3279"/>
                    </a:lnTo>
                    <a:lnTo>
                      <a:pt x="3868" y="3279"/>
                    </a:lnTo>
                    <a:lnTo>
                      <a:pt x="3897" y="3279"/>
                    </a:lnTo>
                    <a:lnTo>
                      <a:pt x="3925" y="3279"/>
                    </a:lnTo>
                    <a:lnTo>
                      <a:pt x="3951" y="3279"/>
                    </a:lnTo>
                    <a:lnTo>
                      <a:pt x="3977" y="3279"/>
                    </a:lnTo>
                    <a:lnTo>
                      <a:pt x="4005" y="3279"/>
                    </a:lnTo>
                    <a:lnTo>
                      <a:pt x="4005" y="3192"/>
                    </a:lnTo>
                    <a:lnTo>
                      <a:pt x="4034" y="3192"/>
                    </a:lnTo>
                    <a:lnTo>
                      <a:pt x="4059" y="3192"/>
                    </a:lnTo>
                    <a:lnTo>
                      <a:pt x="4088" y="3192"/>
                    </a:lnTo>
                    <a:lnTo>
                      <a:pt x="4088" y="3097"/>
                    </a:lnTo>
                    <a:lnTo>
                      <a:pt x="4116" y="3097"/>
                    </a:lnTo>
                    <a:lnTo>
                      <a:pt x="4142" y="3097"/>
                    </a:lnTo>
                    <a:lnTo>
                      <a:pt x="4170" y="3097"/>
                    </a:lnTo>
                    <a:lnTo>
                      <a:pt x="4196" y="3097"/>
                    </a:lnTo>
                    <a:lnTo>
                      <a:pt x="4225" y="3097"/>
                    </a:lnTo>
                    <a:lnTo>
                      <a:pt x="4250" y="3097"/>
                    </a:lnTo>
                    <a:lnTo>
                      <a:pt x="4279" y="3097"/>
                    </a:lnTo>
                    <a:lnTo>
                      <a:pt x="4307" y="3097"/>
                    </a:lnTo>
                    <a:lnTo>
                      <a:pt x="4333" y="3097"/>
                    </a:lnTo>
                    <a:lnTo>
                      <a:pt x="4361" y="3097"/>
                    </a:lnTo>
                    <a:cubicBezTo>
                      <a:pt x="4370" y="3068"/>
                      <a:pt x="4378" y="3040"/>
                      <a:pt x="4387" y="3011"/>
                    </a:cubicBezTo>
                    <a:lnTo>
                      <a:pt x="4416" y="3011"/>
                    </a:lnTo>
                    <a:lnTo>
                      <a:pt x="4444" y="3011"/>
                    </a:lnTo>
                    <a:lnTo>
                      <a:pt x="4470" y="3011"/>
                    </a:lnTo>
                    <a:lnTo>
                      <a:pt x="4470" y="2916"/>
                    </a:lnTo>
                    <a:lnTo>
                      <a:pt x="4498" y="2916"/>
                    </a:lnTo>
                    <a:lnTo>
                      <a:pt x="4527" y="2916"/>
                    </a:lnTo>
                    <a:cubicBezTo>
                      <a:pt x="4535" y="2884"/>
                      <a:pt x="4544" y="2853"/>
                      <a:pt x="4552" y="2821"/>
                    </a:cubicBezTo>
                    <a:lnTo>
                      <a:pt x="4581" y="2821"/>
                    </a:lnTo>
                    <a:cubicBezTo>
                      <a:pt x="4590" y="2792"/>
                      <a:pt x="4598" y="2764"/>
                      <a:pt x="4607" y="2735"/>
                    </a:cubicBezTo>
                    <a:cubicBezTo>
                      <a:pt x="4616" y="2703"/>
                      <a:pt x="4626" y="2672"/>
                      <a:pt x="4635" y="2640"/>
                    </a:cubicBezTo>
                    <a:lnTo>
                      <a:pt x="4661" y="2640"/>
                    </a:lnTo>
                    <a:cubicBezTo>
                      <a:pt x="4670" y="2611"/>
                      <a:pt x="4680" y="2583"/>
                      <a:pt x="4689" y="2554"/>
                    </a:cubicBezTo>
                    <a:lnTo>
                      <a:pt x="4689" y="2468"/>
                    </a:lnTo>
                    <a:lnTo>
                      <a:pt x="4718" y="2468"/>
                    </a:lnTo>
                    <a:lnTo>
                      <a:pt x="4718" y="2373"/>
                    </a:lnTo>
                    <a:lnTo>
                      <a:pt x="4743" y="2373"/>
                    </a:lnTo>
                    <a:cubicBezTo>
                      <a:pt x="4753" y="2341"/>
                      <a:pt x="4762" y="2310"/>
                      <a:pt x="4772" y="2278"/>
                    </a:cubicBezTo>
                    <a:lnTo>
                      <a:pt x="4798" y="2278"/>
                    </a:lnTo>
                    <a:lnTo>
                      <a:pt x="4798" y="2183"/>
                    </a:lnTo>
                    <a:lnTo>
                      <a:pt x="4826" y="2183"/>
                    </a:lnTo>
                    <a:cubicBezTo>
                      <a:pt x="4835" y="2154"/>
                      <a:pt x="4843" y="2126"/>
                      <a:pt x="4852" y="2097"/>
                    </a:cubicBezTo>
                    <a:lnTo>
                      <a:pt x="4880" y="2097"/>
                    </a:lnTo>
                    <a:lnTo>
                      <a:pt x="4880" y="2002"/>
                    </a:lnTo>
                    <a:lnTo>
                      <a:pt x="4909" y="2002"/>
                    </a:lnTo>
                    <a:cubicBezTo>
                      <a:pt x="4918" y="1973"/>
                      <a:pt x="4928" y="1944"/>
                      <a:pt x="4937" y="1915"/>
                    </a:cubicBezTo>
                    <a:lnTo>
                      <a:pt x="4963" y="1915"/>
                    </a:lnTo>
                    <a:lnTo>
                      <a:pt x="4963" y="1829"/>
                    </a:lnTo>
                    <a:lnTo>
                      <a:pt x="4989" y="1829"/>
                    </a:lnTo>
                    <a:lnTo>
                      <a:pt x="5017" y="1829"/>
                    </a:lnTo>
                    <a:lnTo>
                      <a:pt x="5017" y="1734"/>
                    </a:lnTo>
                    <a:lnTo>
                      <a:pt x="5045" y="1734"/>
                    </a:lnTo>
                    <a:lnTo>
                      <a:pt x="5045" y="1639"/>
                    </a:lnTo>
                    <a:lnTo>
                      <a:pt x="5071" y="1639"/>
                    </a:lnTo>
                    <a:lnTo>
                      <a:pt x="5100" y="1639"/>
                    </a:lnTo>
                    <a:lnTo>
                      <a:pt x="5128" y="1639"/>
                    </a:lnTo>
                    <a:lnTo>
                      <a:pt x="5154" y="1639"/>
                    </a:lnTo>
                    <a:lnTo>
                      <a:pt x="5182" y="1639"/>
                    </a:lnTo>
                    <a:lnTo>
                      <a:pt x="5182" y="1734"/>
                    </a:lnTo>
                    <a:lnTo>
                      <a:pt x="5208" y="1734"/>
                    </a:lnTo>
                    <a:lnTo>
                      <a:pt x="5236" y="1734"/>
                    </a:lnTo>
                    <a:lnTo>
                      <a:pt x="5262" y="1734"/>
                    </a:lnTo>
                    <a:lnTo>
                      <a:pt x="5291" y="1734"/>
                    </a:lnTo>
                    <a:lnTo>
                      <a:pt x="5291" y="1829"/>
                    </a:lnTo>
                    <a:lnTo>
                      <a:pt x="5319" y="1829"/>
                    </a:lnTo>
                    <a:lnTo>
                      <a:pt x="5347" y="1829"/>
                    </a:lnTo>
                    <a:lnTo>
                      <a:pt x="5373" y="1829"/>
                    </a:lnTo>
                    <a:lnTo>
                      <a:pt x="5399" y="1829"/>
                    </a:lnTo>
                    <a:lnTo>
                      <a:pt x="5427" y="1829"/>
                    </a:lnTo>
                    <a:lnTo>
                      <a:pt x="5453" y="1829"/>
                    </a:lnTo>
                    <a:lnTo>
                      <a:pt x="5453" y="1734"/>
                    </a:lnTo>
                    <a:lnTo>
                      <a:pt x="5482" y="1734"/>
                    </a:lnTo>
                    <a:lnTo>
                      <a:pt x="5510" y="1734"/>
                    </a:lnTo>
                    <a:lnTo>
                      <a:pt x="5538" y="1734"/>
                    </a:lnTo>
                    <a:lnTo>
                      <a:pt x="5538" y="1829"/>
                    </a:lnTo>
                    <a:lnTo>
                      <a:pt x="5564" y="1829"/>
                    </a:lnTo>
                    <a:lnTo>
                      <a:pt x="5593" y="1829"/>
                    </a:lnTo>
                    <a:lnTo>
                      <a:pt x="5618" y="1829"/>
                    </a:lnTo>
                    <a:lnTo>
                      <a:pt x="5647" y="1829"/>
                    </a:lnTo>
                    <a:lnTo>
                      <a:pt x="5673" y="1829"/>
                    </a:lnTo>
                    <a:lnTo>
                      <a:pt x="5701" y="1829"/>
                    </a:lnTo>
                    <a:lnTo>
                      <a:pt x="5701" y="1915"/>
                    </a:lnTo>
                    <a:lnTo>
                      <a:pt x="5729" y="1915"/>
                    </a:lnTo>
                    <a:lnTo>
                      <a:pt x="5758" y="1915"/>
                    </a:lnTo>
                    <a:lnTo>
                      <a:pt x="5784" y="1915"/>
                    </a:lnTo>
                    <a:lnTo>
                      <a:pt x="5809" y="1915"/>
                    </a:lnTo>
                    <a:lnTo>
                      <a:pt x="5838" y="1915"/>
                    </a:lnTo>
                    <a:lnTo>
                      <a:pt x="5838" y="1829"/>
                    </a:lnTo>
                    <a:lnTo>
                      <a:pt x="5864" y="1829"/>
                    </a:lnTo>
                    <a:lnTo>
                      <a:pt x="5892" y="1829"/>
                    </a:lnTo>
                    <a:lnTo>
                      <a:pt x="5892" y="1734"/>
                    </a:lnTo>
                    <a:lnTo>
                      <a:pt x="5920" y="1734"/>
                    </a:lnTo>
                    <a:cubicBezTo>
                      <a:pt x="5930" y="1702"/>
                      <a:pt x="5939" y="1671"/>
                      <a:pt x="5949" y="1639"/>
                    </a:cubicBezTo>
                    <a:lnTo>
                      <a:pt x="5975" y="1639"/>
                    </a:lnTo>
                    <a:lnTo>
                      <a:pt x="6003" y="1639"/>
                    </a:lnTo>
                    <a:lnTo>
                      <a:pt x="6003" y="1553"/>
                    </a:lnTo>
                    <a:lnTo>
                      <a:pt x="6029" y="1553"/>
                    </a:lnTo>
                    <a:lnTo>
                      <a:pt x="6057" y="1553"/>
                    </a:lnTo>
                    <a:lnTo>
                      <a:pt x="6057" y="1458"/>
                    </a:lnTo>
                    <a:lnTo>
                      <a:pt x="6083" y="1458"/>
                    </a:lnTo>
                    <a:lnTo>
                      <a:pt x="6111" y="1458"/>
                    </a:lnTo>
                    <a:lnTo>
                      <a:pt x="6111" y="1363"/>
                    </a:lnTo>
                    <a:lnTo>
                      <a:pt x="6140" y="1363"/>
                    </a:lnTo>
                    <a:lnTo>
                      <a:pt x="6140" y="1277"/>
                    </a:lnTo>
                    <a:lnTo>
                      <a:pt x="6166" y="1277"/>
                    </a:lnTo>
                    <a:lnTo>
                      <a:pt x="6166" y="1191"/>
                    </a:lnTo>
                    <a:lnTo>
                      <a:pt x="6194" y="1191"/>
                    </a:lnTo>
                    <a:lnTo>
                      <a:pt x="6220" y="1191"/>
                    </a:lnTo>
                    <a:lnTo>
                      <a:pt x="6220" y="1096"/>
                    </a:lnTo>
                    <a:lnTo>
                      <a:pt x="6248" y="1096"/>
                    </a:lnTo>
                    <a:lnTo>
                      <a:pt x="6248" y="1001"/>
                    </a:lnTo>
                    <a:lnTo>
                      <a:pt x="6274" y="1001"/>
                    </a:lnTo>
                    <a:lnTo>
                      <a:pt x="6274" y="915"/>
                    </a:lnTo>
                    <a:lnTo>
                      <a:pt x="6302" y="915"/>
                    </a:lnTo>
                    <a:lnTo>
                      <a:pt x="6331" y="915"/>
                    </a:lnTo>
                    <a:lnTo>
                      <a:pt x="6331" y="820"/>
                    </a:lnTo>
                    <a:lnTo>
                      <a:pt x="6331" y="915"/>
                    </a:lnTo>
                    <a:lnTo>
                      <a:pt x="6331" y="820"/>
                    </a:lnTo>
                    <a:lnTo>
                      <a:pt x="6359" y="820"/>
                    </a:lnTo>
                    <a:lnTo>
                      <a:pt x="6385" y="820"/>
                    </a:lnTo>
                    <a:lnTo>
                      <a:pt x="6385" y="725"/>
                    </a:lnTo>
                    <a:lnTo>
                      <a:pt x="6413" y="725"/>
                    </a:lnTo>
                    <a:lnTo>
                      <a:pt x="6439" y="725"/>
                    </a:lnTo>
                    <a:lnTo>
                      <a:pt x="6439" y="638"/>
                    </a:lnTo>
                    <a:lnTo>
                      <a:pt x="6439" y="552"/>
                    </a:lnTo>
                    <a:lnTo>
                      <a:pt x="6439" y="457"/>
                    </a:lnTo>
                    <a:lnTo>
                      <a:pt x="6465" y="457"/>
                    </a:lnTo>
                    <a:lnTo>
                      <a:pt x="6465" y="362"/>
                    </a:lnTo>
                    <a:lnTo>
                      <a:pt x="6493" y="362"/>
                    </a:lnTo>
                    <a:lnTo>
                      <a:pt x="6493" y="276"/>
                    </a:lnTo>
                    <a:lnTo>
                      <a:pt x="6522" y="276"/>
                    </a:lnTo>
                    <a:lnTo>
                      <a:pt x="6550" y="276"/>
                    </a:lnTo>
                    <a:lnTo>
                      <a:pt x="6576" y="276"/>
                    </a:lnTo>
                    <a:cubicBezTo>
                      <a:pt x="6585" y="244"/>
                      <a:pt x="6595" y="213"/>
                      <a:pt x="6604" y="181"/>
                    </a:cubicBezTo>
                    <a:lnTo>
                      <a:pt x="6630" y="181"/>
                    </a:lnTo>
                    <a:lnTo>
                      <a:pt x="6659" y="181"/>
                    </a:lnTo>
                    <a:lnTo>
                      <a:pt x="6685" y="181"/>
                    </a:lnTo>
                    <a:lnTo>
                      <a:pt x="6713" y="181"/>
                    </a:lnTo>
                    <a:lnTo>
                      <a:pt x="6741" y="181"/>
                    </a:lnTo>
                    <a:lnTo>
                      <a:pt x="6741" y="86"/>
                    </a:lnTo>
                    <a:lnTo>
                      <a:pt x="6767" y="86"/>
                    </a:lnTo>
                    <a:cubicBezTo>
                      <a:pt x="6777" y="57"/>
                      <a:pt x="6786" y="29"/>
                      <a:pt x="6796" y="0"/>
                    </a:cubicBezTo>
                    <a:lnTo>
                      <a:pt x="6821" y="0"/>
                    </a:lnTo>
                    <a:lnTo>
                      <a:pt x="6850" y="0"/>
                    </a:lnTo>
                    <a:lnTo>
                      <a:pt x="6876" y="0"/>
                    </a:lnTo>
                    <a:lnTo>
                      <a:pt x="6904" y="0"/>
                    </a:lnTo>
                    <a:lnTo>
                      <a:pt x="6932" y="0"/>
                    </a:lnTo>
                    <a:lnTo>
                      <a:pt x="6932" y="86"/>
                    </a:lnTo>
                    <a:lnTo>
                      <a:pt x="6961" y="86"/>
                    </a:lnTo>
                    <a:lnTo>
                      <a:pt x="6961" y="181"/>
                    </a:lnTo>
                    <a:lnTo>
                      <a:pt x="6987" y="181"/>
                    </a:lnTo>
                    <a:lnTo>
                      <a:pt x="7015" y="181"/>
                    </a:lnTo>
                    <a:lnTo>
                      <a:pt x="7015" y="276"/>
                    </a:lnTo>
                    <a:lnTo>
                      <a:pt x="7041" y="276"/>
                    </a:lnTo>
                    <a:lnTo>
                      <a:pt x="7069" y="276"/>
                    </a:lnTo>
                    <a:cubicBezTo>
                      <a:pt x="7078" y="305"/>
                      <a:pt x="7086" y="333"/>
                      <a:pt x="7095" y="362"/>
                    </a:cubicBezTo>
                    <a:lnTo>
                      <a:pt x="7123" y="362"/>
                    </a:lnTo>
                    <a:lnTo>
                      <a:pt x="7123" y="457"/>
                    </a:lnTo>
                    <a:lnTo>
                      <a:pt x="7152" y="457"/>
                    </a:lnTo>
                    <a:lnTo>
                      <a:pt x="7178" y="457"/>
                    </a:lnTo>
                    <a:lnTo>
                      <a:pt x="7178" y="552"/>
                    </a:lnTo>
                    <a:lnTo>
                      <a:pt x="7206" y="552"/>
                    </a:lnTo>
                    <a:lnTo>
                      <a:pt x="7206" y="638"/>
                    </a:lnTo>
                    <a:lnTo>
                      <a:pt x="7232" y="638"/>
                    </a:lnTo>
                    <a:lnTo>
                      <a:pt x="7260" y="638"/>
                    </a:lnTo>
                    <a:lnTo>
                      <a:pt x="7260" y="725"/>
                    </a:lnTo>
                    <a:lnTo>
                      <a:pt x="7286" y="725"/>
                    </a:lnTo>
                    <a:lnTo>
                      <a:pt x="7286" y="820"/>
                    </a:lnTo>
                    <a:lnTo>
                      <a:pt x="7314" y="820"/>
                    </a:lnTo>
                    <a:lnTo>
                      <a:pt x="7314" y="915"/>
                    </a:lnTo>
                    <a:cubicBezTo>
                      <a:pt x="7324" y="944"/>
                      <a:pt x="7333" y="972"/>
                      <a:pt x="7343" y="1001"/>
                    </a:cubicBezTo>
                    <a:lnTo>
                      <a:pt x="7343" y="1096"/>
                    </a:lnTo>
                    <a:lnTo>
                      <a:pt x="7371" y="1096"/>
                    </a:lnTo>
                    <a:lnTo>
                      <a:pt x="7371" y="1191"/>
                    </a:lnTo>
                    <a:lnTo>
                      <a:pt x="7397" y="1191"/>
                    </a:lnTo>
                    <a:cubicBezTo>
                      <a:pt x="7406" y="1220"/>
                      <a:pt x="7416" y="1248"/>
                      <a:pt x="7425" y="1277"/>
                    </a:cubicBezTo>
                    <a:lnTo>
                      <a:pt x="7451" y="1277"/>
                    </a:lnTo>
                    <a:lnTo>
                      <a:pt x="7451" y="1363"/>
                    </a:lnTo>
                    <a:lnTo>
                      <a:pt x="7477" y="1363"/>
                    </a:lnTo>
                    <a:lnTo>
                      <a:pt x="7477" y="1458"/>
                    </a:lnTo>
                    <a:lnTo>
                      <a:pt x="7505" y="1458"/>
                    </a:lnTo>
                    <a:lnTo>
                      <a:pt x="7534" y="1458"/>
                    </a:lnTo>
                    <a:lnTo>
                      <a:pt x="7534" y="1553"/>
                    </a:lnTo>
                    <a:lnTo>
                      <a:pt x="7562" y="1553"/>
                    </a:lnTo>
                    <a:cubicBezTo>
                      <a:pt x="7571" y="1582"/>
                      <a:pt x="7579" y="1610"/>
                      <a:pt x="7588" y="1639"/>
                    </a:cubicBezTo>
                    <a:lnTo>
                      <a:pt x="7616" y="1639"/>
                    </a:lnTo>
                    <a:lnTo>
                      <a:pt x="7616" y="1734"/>
                    </a:lnTo>
                    <a:lnTo>
                      <a:pt x="7642" y="1734"/>
                    </a:lnTo>
                    <a:lnTo>
                      <a:pt x="7642" y="1829"/>
                    </a:lnTo>
                    <a:lnTo>
                      <a:pt x="7671" y="1829"/>
                    </a:lnTo>
                    <a:lnTo>
                      <a:pt x="7671" y="1915"/>
                    </a:lnTo>
                    <a:lnTo>
                      <a:pt x="7696" y="1915"/>
                    </a:lnTo>
                    <a:lnTo>
                      <a:pt x="7696" y="2002"/>
                    </a:lnTo>
                    <a:lnTo>
                      <a:pt x="7725" y="2002"/>
                    </a:lnTo>
                    <a:lnTo>
                      <a:pt x="7753" y="2002"/>
                    </a:lnTo>
                    <a:lnTo>
                      <a:pt x="7753" y="2097"/>
                    </a:lnTo>
                    <a:lnTo>
                      <a:pt x="7779" y="2097"/>
                    </a:lnTo>
                    <a:cubicBezTo>
                      <a:pt x="7788" y="2065"/>
                      <a:pt x="7798" y="2034"/>
                      <a:pt x="7807" y="2002"/>
                    </a:cubicBezTo>
                    <a:lnTo>
                      <a:pt x="7836" y="2002"/>
                    </a:lnTo>
                    <a:lnTo>
                      <a:pt x="7862" y="2002"/>
                    </a:lnTo>
                    <a:lnTo>
                      <a:pt x="7887" y="2002"/>
                    </a:lnTo>
                    <a:lnTo>
                      <a:pt x="7916" y="2002"/>
                    </a:lnTo>
                    <a:lnTo>
                      <a:pt x="7944" y="2002"/>
                    </a:lnTo>
                    <a:lnTo>
                      <a:pt x="7973" y="2002"/>
                    </a:lnTo>
                    <a:lnTo>
                      <a:pt x="7998" y="2002"/>
                    </a:lnTo>
                    <a:lnTo>
                      <a:pt x="7998" y="2097"/>
                    </a:lnTo>
                    <a:lnTo>
                      <a:pt x="8027" y="2097"/>
                    </a:lnTo>
                    <a:lnTo>
                      <a:pt x="8027" y="2183"/>
                    </a:lnTo>
                    <a:lnTo>
                      <a:pt x="8053" y="2183"/>
                    </a:lnTo>
                    <a:lnTo>
                      <a:pt x="8053" y="2278"/>
                    </a:lnTo>
                    <a:lnTo>
                      <a:pt x="8081" y="2278"/>
                    </a:lnTo>
                    <a:lnTo>
                      <a:pt x="8107" y="2278"/>
                    </a:lnTo>
                    <a:lnTo>
                      <a:pt x="8107" y="2373"/>
                    </a:lnTo>
                    <a:lnTo>
                      <a:pt x="8135" y="2373"/>
                    </a:lnTo>
                    <a:lnTo>
                      <a:pt x="8164" y="2373"/>
                    </a:lnTo>
                    <a:lnTo>
                      <a:pt x="8164" y="2468"/>
                    </a:lnTo>
                    <a:lnTo>
                      <a:pt x="8189" y="2468"/>
                    </a:lnTo>
                    <a:lnTo>
                      <a:pt x="8189" y="2554"/>
                    </a:lnTo>
                    <a:lnTo>
                      <a:pt x="8218" y="2554"/>
                    </a:lnTo>
                    <a:lnTo>
                      <a:pt x="8218" y="2640"/>
                    </a:lnTo>
                    <a:cubicBezTo>
                      <a:pt x="8227" y="2672"/>
                      <a:pt x="8235" y="2703"/>
                      <a:pt x="8244" y="2735"/>
                    </a:cubicBezTo>
                    <a:cubicBezTo>
                      <a:pt x="8253" y="2764"/>
                      <a:pt x="8263" y="2792"/>
                      <a:pt x="8272" y="2821"/>
                    </a:cubicBezTo>
                    <a:lnTo>
                      <a:pt x="8298" y="2821"/>
                    </a:lnTo>
                    <a:lnTo>
                      <a:pt x="8298" y="2916"/>
                    </a:lnTo>
                    <a:lnTo>
                      <a:pt x="8326" y="2916"/>
                    </a:lnTo>
                    <a:lnTo>
                      <a:pt x="8355" y="2916"/>
                    </a:lnTo>
                    <a:lnTo>
                      <a:pt x="8355" y="3011"/>
                    </a:lnTo>
                    <a:lnTo>
                      <a:pt x="8380" y="3011"/>
                    </a:lnTo>
                    <a:lnTo>
                      <a:pt x="8409" y="3011"/>
                    </a:lnTo>
                    <a:lnTo>
                      <a:pt x="8437" y="3011"/>
                    </a:lnTo>
                    <a:lnTo>
                      <a:pt x="8463" y="3011"/>
                    </a:lnTo>
                    <a:lnTo>
                      <a:pt x="8463" y="3097"/>
                    </a:lnTo>
                    <a:lnTo>
                      <a:pt x="8491" y="3097"/>
                    </a:lnTo>
                    <a:lnTo>
                      <a:pt x="8517" y="3097"/>
                    </a:lnTo>
                    <a:lnTo>
                      <a:pt x="8546" y="3097"/>
                    </a:lnTo>
                    <a:lnTo>
                      <a:pt x="8546" y="3192"/>
                    </a:lnTo>
                    <a:lnTo>
                      <a:pt x="8574" y="3192"/>
                    </a:lnTo>
                    <a:lnTo>
                      <a:pt x="8600" y="3192"/>
                    </a:lnTo>
                    <a:lnTo>
                      <a:pt x="8600" y="3279"/>
                    </a:lnTo>
                    <a:lnTo>
                      <a:pt x="8628" y="3279"/>
                    </a:lnTo>
                    <a:lnTo>
                      <a:pt x="8628" y="3374"/>
                    </a:lnTo>
                    <a:lnTo>
                      <a:pt x="8654" y="3374"/>
                    </a:lnTo>
                    <a:lnTo>
                      <a:pt x="8654" y="3460"/>
                    </a:lnTo>
                    <a:lnTo>
                      <a:pt x="8682" y="3460"/>
                    </a:lnTo>
                    <a:cubicBezTo>
                      <a:pt x="8691" y="3492"/>
                      <a:pt x="8699" y="3523"/>
                      <a:pt x="8708" y="3555"/>
                    </a:cubicBezTo>
                    <a:lnTo>
                      <a:pt x="8737" y="3555"/>
                    </a:lnTo>
                    <a:lnTo>
                      <a:pt x="8737" y="3650"/>
                    </a:lnTo>
                    <a:lnTo>
                      <a:pt x="8765" y="3650"/>
                    </a:lnTo>
                    <a:cubicBezTo>
                      <a:pt x="8774" y="3679"/>
                      <a:pt x="8782" y="3707"/>
                      <a:pt x="8791" y="3736"/>
                    </a:cubicBezTo>
                    <a:lnTo>
                      <a:pt x="8819" y="3736"/>
                    </a:lnTo>
                    <a:lnTo>
                      <a:pt x="8819" y="3831"/>
                    </a:lnTo>
                    <a:lnTo>
                      <a:pt x="8848" y="3831"/>
                    </a:lnTo>
                    <a:cubicBezTo>
                      <a:pt x="8856" y="3860"/>
                      <a:pt x="8865" y="3888"/>
                      <a:pt x="8873" y="3917"/>
                    </a:cubicBezTo>
                    <a:lnTo>
                      <a:pt x="8899" y="3917"/>
                    </a:lnTo>
                    <a:cubicBezTo>
                      <a:pt x="8909" y="3949"/>
                      <a:pt x="8918" y="3980"/>
                      <a:pt x="8928" y="4012"/>
                    </a:cubicBezTo>
                    <a:lnTo>
                      <a:pt x="8956" y="4012"/>
                    </a:lnTo>
                    <a:lnTo>
                      <a:pt x="8956" y="4098"/>
                    </a:lnTo>
                    <a:lnTo>
                      <a:pt x="8982" y="4098"/>
                    </a:lnTo>
                    <a:cubicBezTo>
                      <a:pt x="8991" y="4130"/>
                      <a:pt x="9001" y="4161"/>
                      <a:pt x="9010" y="4193"/>
                    </a:cubicBezTo>
                    <a:lnTo>
                      <a:pt x="9039" y="4193"/>
                    </a:lnTo>
                    <a:lnTo>
                      <a:pt x="9039" y="4288"/>
                    </a:lnTo>
                    <a:lnTo>
                      <a:pt x="9064" y="4288"/>
                    </a:lnTo>
                    <a:lnTo>
                      <a:pt x="9064" y="4374"/>
                    </a:lnTo>
                    <a:lnTo>
                      <a:pt x="9093" y="4374"/>
                    </a:lnTo>
                    <a:lnTo>
                      <a:pt x="9093" y="4469"/>
                    </a:lnTo>
                    <a:lnTo>
                      <a:pt x="9119" y="4469"/>
                    </a:lnTo>
                    <a:cubicBezTo>
                      <a:pt x="9128" y="4498"/>
                      <a:pt x="9138" y="4527"/>
                      <a:pt x="9147" y="4556"/>
                    </a:cubicBezTo>
                    <a:lnTo>
                      <a:pt x="9175" y="4556"/>
                    </a:lnTo>
                    <a:lnTo>
                      <a:pt x="9175" y="4651"/>
                    </a:lnTo>
                    <a:lnTo>
                      <a:pt x="9201" y="4651"/>
                    </a:lnTo>
                    <a:lnTo>
                      <a:pt x="9201" y="4737"/>
                    </a:lnTo>
                    <a:lnTo>
                      <a:pt x="9230" y="4737"/>
                    </a:lnTo>
                    <a:lnTo>
                      <a:pt x="9258" y="4737"/>
                    </a:lnTo>
                    <a:lnTo>
                      <a:pt x="9258" y="4832"/>
                    </a:lnTo>
                    <a:lnTo>
                      <a:pt x="9284" y="4832"/>
                    </a:lnTo>
                    <a:cubicBezTo>
                      <a:pt x="9293" y="4861"/>
                      <a:pt x="9301" y="4889"/>
                      <a:pt x="9310" y="4918"/>
                    </a:cubicBezTo>
                    <a:lnTo>
                      <a:pt x="9338" y="4918"/>
                    </a:lnTo>
                    <a:lnTo>
                      <a:pt x="9338" y="5013"/>
                    </a:lnTo>
                    <a:lnTo>
                      <a:pt x="9366" y="5013"/>
                    </a:lnTo>
                    <a:lnTo>
                      <a:pt x="9366" y="5108"/>
                    </a:lnTo>
                    <a:lnTo>
                      <a:pt x="9392" y="5108"/>
                    </a:lnTo>
                    <a:lnTo>
                      <a:pt x="9421" y="5108"/>
                    </a:lnTo>
                    <a:lnTo>
                      <a:pt x="9421" y="5194"/>
                    </a:lnTo>
                    <a:lnTo>
                      <a:pt x="9449" y="5194"/>
                    </a:lnTo>
                    <a:cubicBezTo>
                      <a:pt x="9458" y="5226"/>
                      <a:pt x="9466" y="5257"/>
                      <a:pt x="9475" y="5289"/>
                    </a:cubicBezTo>
                    <a:lnTo>
                      <a:pt x="9475" y="5194"/>
                    </a:lnTo>
                    <a:lnTo>
                      <a:pt x="9503" y="5194"/>
                    </a:lnTo>
                    <a:lnTo>
                      <a:pt x="9529" y="5194"/>
                    </a:lnTo>
                    <a:lnTo>
                      <a:pt x="9558" y="5194"/>
                    </a:lnTo>
                    <a:lnTo>
                      <a:pt x="9586" y="5194"/>
                    </a:lnTo>
                    <a:lnTo>
                      <a:pt x="9612" y="5194"/>
                    </a:lnTo>
                    <a:lnTo>
                      <a:pt x="9612" y="5289"/>
                    </a:lnTo>
                    <a:lnTo>
                      <a:pt x="9640" y="5289"/>
                    </a:lnTo>
                    <a:lnTo>
                      <a:pt x="9669" y="5289"/>
                    </a:lnTo>
                    <a:cubicBezTo>
                      <a:pt x="9677" y="5318"/>
                      <a:pt x="9686" y="5346"/>
                      <a:pt x="9694" y="5375"/>
                    </a:cubicBezTo>
                    <a:lnTo>
                      <a:pt x="9720" y="5375"/>
                    </a:lnTo>
                    <a:lnTo>
                      <a:pt x="9749" y="5375"/>
                    </a:lnTo>
                    <a:lnTo>
                      <a:pt x="9749" y="5470"/>
                    </a:lnTo>
                    <a:lnTo>
                      <a:pt x="9777" y="5470"/>
                    </a:lnTo>
                    <a:lnTo>
                      <a:pt x="9803" y="5470"/>
                    </a:lnTo>
                    <a:lnTo>
                      <a:pt x="9831" y="5470"/>
                    </a:lnTo>
                    <a:cubicBezTo>
                      <a:pt x="9841" y="5499"/>
                      <a:pt x="9850" y="5528"/>
                      <a:pt x="9860" y="5557"/>
                    </a:cubicBezTo>
                    <a:lnTo>
                      <a:pt x="9885" y="5557"/>
                    </a:lnTo>
                    <a:lnTo>
                      <a:pt x="9914" y="5557"/>
                    </a:lnTo>
                    <a:lnTo>
                      <a:pt x="9940" y="5557"/>
                    </a:lnTo>
                    <a:lnTo>
                      <a:pt x="9940" y="5651"/>
                    </a:lnTo>
                    <a:lnTo>
                      <a:pt x="9968" y="5651"/>
                    </a:lnTo>
                    <a:lnTo>
                      <a:pt x="9994" y="5651"/>
                    </a:lnTo>
                    <a:lnTo>
                      <a:pt x="10022" y="5651"/>
                    </a:lnTo>
                    <a:lnTo>
                      <a:pt x="10022" y="5746"/>
                    </a:lnTo>
                    <a:lnTo>
                      <a:pt x="10051" y="5746"/>
                    </a:lnTo>
                    <a:lnTo>
                      <a:pt x="10076" y="5746"/>
                    </a:lnTo>
                    <a:cubicBezTo>
                      <a:pt x="10086" y="5775"/>
                      <a:pt x="10095" y="5804"/>
                      <a:pt x="10105" y="5833"/>
                    </a:cubicBezTo>
                    <a:lnTo>
                      <a:pt x="10131" y="5833"/>
                    </a:lnTo>
                    <a:lnTo>
                      <a:pt x="10159" y="5833"/>
                    </a:lnTo>
                    <a:lnTo>
                      <a:pt x="10187" y="5833"/>
                    </a:lnTo>
                    <a:lnTo>
                      <a:pt x="10187" y="5919"/>
                    </a:lnTo>
                    <a:lnTo>
                      <a:pt x="10213" y="5919"/>
                    </a:lnTo>
                    <a:lnTo>
                      <a:pt x="10242" y="5919"/>
                    </a:lnTo>
                    <a:lnTo>
                      <a:pt x="10270" y="5919"/>
                    </a:lnTo>
                    <a:cubicBezTo>
                      <a:pt x="10279" y="5951"/>
                      <a:pt x="10287" y="5982"/>
                      <a:pt x="10296" y="6014"/>
                    </a:cubicBezTo>
                    <a:lnTo>
                      <a:pt x="10324" y="6014"/>
                    </a:lnTo>
                    <a:lnTo>
                      <a:pt x="10350" y="6014"/>
                    </a:lnTo>
                    <a:cubicBezTo>
                      <a:pt x="10359" y="6046"/>
                      <a:pt x="10369" y="6077"/>
                      <a:pt x="10378" y="6109"/>
                    </a:cubicBezTo>
                    <a:lnTo>
                      <a:pt x="10404" y="6109"/>
                    </a:lnTo>
                    <a:lnTo>
                      <a:pt x="10433" y="6109"/>
                    </a:lnTo>
                    <a:lnTo>
                      <a:pt x="10433" y="6195"/>
                    </a:lnTo>
                    <a:lnTo>
                      <a:pt x="10461" y="6195"/>
                    </a:lnTo>
                    <a:lnTo>
                      <a:pt x="10487" y="6195"/>
                    </a:lnTo>
                    <a:cubicBezTo>
                      <a:pt x="10496" y="6227"/>
                      <a:pt x="10506" y="6258"/>
                      <a:pt x="10515" y="6290"/>
                    </a:cubicBezTo>
                    <a:lnTo>
                      <a:pt x="10541" y="6290"/>
                    </a:lnTo>
                    <a:lnTo>
                      <a:pt x="10569" y="6290"/>
                    </a:lnTo>
                    <a:lnTo>
                      <a:pt x="10569" y="6385"/>
                    </a:lnTo>
                    <a:lnTo>
                      <a:pt x="10595" y="6385"/>
                    </a:lnTo>
                    <a:lnTo>
                      <a:pt x="10624" y="6385"/>
                    </a:lnTo>
                    <a:lnTo>
                      <a:pt x="10624" y="6471"/>
                    </a:lnTo>
                    <a:lnTo>
                      <a:pt x="10652" y="6471"/>
                    </a:lnTo>
                    <a:lnTo>
                      <a:pt x="10680" y="6471"/>
                    </a:lnTo>
                    <a:cubicBezTo>
                      <a:pt x="10689" y="6500"/>
                      <a:pt x="10697" y="6528"/>
                      <a:pt x="10706" y="6557"/>
                    </a:cubicBezTo>
                    <a:lnTo>
                      <a:pt x="10732" y="6557"/>
                    </a:lnTo>
                    <a:lnTo>
                      <a:pt x="10760" y="6557"/>
                    </a:lnTo>
                    <a:lnTo>
                      <a:pt x="10760" y="6652"/>
                    </a:lnTo>
                    <a:lnTo>
                      <a:pt x="10789" y="6652"/>
                    </a:lnTo>
                    <a:cubicBezTo>
                      <a:pt x="10798" y="6681"/>
                      <a:pt x="10806" y="6710"/>
                      <a:pt x="10815" y="6739"/>
                    </a:cubicBezTo>
                    <a:lnTo>
                      <a:pt x="10843" y="6739"/>
                    </a:lnTo>
                    <a:lnTo>
                      <a:pt x="10843" y="6833"/>
                    </a:lnTo>
                    <a:lnTo>
                      <a:pt x="10871" y="6833"/>
                    </a:lnTo>
                    <a:lnTo>
                      <a:pt x="10897" y="6833"/>
                    </a:lnTo>
                    <a:lnTo>
                      <a:pt x="10897" y="6928"/>
                    </a:lnTo>
                    <a:lnTo>
                      <a:pt x="10926" y="6928"/>
                    </a:lnTo>
                    <a:cubicBezTo>
                      <a:pt x="10934" y="6960"/>
                      <a:pt x="10943" y="6991"/>
                      <a:pt x="10951" y="7023"/>
                    </a:cubicBezTo>
                    <a:lnTo>
                      <a:pt x="10980" y="7023"/>
                    </a:lnTo>
                    <a:lnTo>
                      <a:pt x="11006" y="7023"/>
                    </a:lnTo>
                    <a:lnTo>
                      <a:pt x="11006" y="7110"/>
                    </a:lnTo>
                    <a:lnTo>
                      <a:pt x="11034" y="7110"/>
                    </a:lnTo>
                    <a:lnTo>
                      <a:pt x="11034" y="7196"/>
                    </a:lnTo>
                    <a:lnTo>
                      <a:pt x="11062" y="7196"/>
                    </a:lnTo>
                    <a:lnTo>
                      <a:pt x="11091" y="7196"/>
                    </a:lnTo>
                    <a:lnTo>
                      <a:pt x="11091" y="7291"/>
                    </a:lnTo>
                    <a:lnTo>
                      <a:pt x="11117" y="7291"/>
                    </a:lnTo>
                    <a:lnTo>
                      <a:pt x="11142" y="7291"/>
                    </a:lnTo>
                    <a:lnTo>
                      <a:pt x="11142" y="7377"/>
                    </a:lnTo>
                    <a:lnTo>
                      <a:pt x="11171" y="7377"/>
                    </a:lnTo>
                    <a:lnTo>
                      <a:pt x="11199" y="7377"/>
                    </a:lnTo>
                    <a:lnTo>
                      <a:pt x="11199" y="7472"/>
                    </a:lnTo>
                    <a:lnTo>
                      <a:pt x="11225" y="7472"/>
                    </a:lnTo>
                    <a:lnTo>
                      <a:pt x="11253" y="7472"/>
                    </a:lnTo>
                    <a:lnTo>
                      <a:pt x="11253" y="7567"/>
                    </a:lnTo>
                    <a:lnTo>
                      <a:pt x="11282" y="7567"/>
                    </a:lnTo>
                    <a:lnTo>
                      <a:pt x="11308" y="7567"/>
                    </a:lnTo>
                    <a:lnTo>
                      <a:pt x="11308" y="7653"/>
                    </a:lnTo>
                    <a:lnTo>
                      <a:pt x="11336" y="7653"/>
                    </a:lnTo>
                    <a:lnTo>
                      <a:pt x="11362" y="7653"/>
                    </a:lnTo>
                    <a:lnTo>
                      <a:pt x="11362" y="7748"/>
                    </a:lnTo>
                    <a:lnTo>
                      <a:pt x="11390" y="7748"/>
                    </a:lnTo>
                    <a:lnTo>
                      <a:pt x="11390" y="7834"/>
                    </a:lnTo>
                    <a:lnTo>
                      <a:pt x="11416" y="7834"/>
                    </a:lnTo>
                    <a:cubicBezTo>
                      <a:pt x="11425" y="7866"/>
                      <a:pt x="11435" y="7897"/>
                      <a:pt x="11444" y="7929"/>
                    </a:cubicBezTo>
                    <a:lnTo>
                      <a:pt x="11473" y="7929"/>
                    </a:lnTo>
                    <a:cubicBezTo>
                      <a:pt x="11482" y="7958"/>
                      <a:pt x="11492" y="7987"/>
                      <a:pt x="11501" y="8016"/>
                    </a:cubicBezTo>
                    <a:lnTo>
                      <a:pt x="11527" y="8016"/>
                    </a:lnTo>
                    <a:cubicBezTo>
                      <a:pt x="11536" y="8047"/>
                      <a:pt x="11544" y="8079"/>
                      <a:pt x="11553" y="8110"/>
                    </a:cubicBezTo>
                    <a:cubicBezTo>
                      <a:pt x="11562" y="8142"/>
                      <a:pt x="11572" y="8173"/>
                      <a:pt x="11581" y="8205"/>
                    </a:cubicBezTo>
                    <a:lnTo>
                      <a:pt x="11607" y="8205"/>
                    </a:lnTo>
                    <a:cubicBezTo>
                      <a:pt x="11616" y="8234"/>
                      <a:pt x="11626" y="8263"/>
                      <a:pt x="11635" y="8292"/>
                    </a:cubicBezTo>
                    <a:lnTo>
                      <a:pt x="11664" y="8292"/>
                    </a:lnTo>
                    <a:lnTo>
                      <a:pt x="11664" y="8387"/>
                    </a:lnTo>
                    <a:lnTo>
                      <a:pt x="11692" y="8387"/>
                    </a:lnTo>
                    <a:lnTo>
                      <a:pt x="11718" y="8387"/>
                    </a:lnTo>
                    <a:lnTo>
                      <a:pt x="11718" y="8473"/>
                    </a:lnTo>
                    <a:lnTo>
                      <a:pt x="11746" y="8473"/>
                    </a:lnTo>
                    <a:cubicBezTo>
                      <a:pt x="11755" y="8505"/>
                      <a:pt x="11763" y="8536"/>
                      <a:pt x="11772" y="8568"/>
                    </a:cubicBezTo>
                    <a:lnTo>
                      <a:pt x="11801" y="8568"/>
                    </a:lnTo>
                    <a:lnTo>
                      <a:pt x="11801" y="8654"/>
                    </a:lnTo>
                    <a:lnTo>
                      <a:pt x="11826" y="8654"/>
                    </a:lnTo>
                    <a:lnTo>
                      <a:pt x="11855" y="8654"/>
                    </a:lnTo>
                    <a:lnTo>
                      <a:pt x="11855" y="8749"/>
                    </a:lnTo>
                    <a:lnTo>
                      <a:pt x="11883" y="8749"/>
                    </a:lnTo>
                    <a:cubicBezTo>
                      <a:pt x="11892" y="8781"/>
                      <a:pt x="11900" y="8812"/>
                      <a:pt x="11909" y="8844"/>
                    </a:cubicBezTo>
                    <a:lnTo>
                      <a:pt x="11937" y="8844"/>
                    </a:lnTo>
                    <a:lnTo>
                      <a:pt x="11937" y="8930"/>
                    </a:lnTo>
                    <a:lnTo>
                      <a:pt x="11963" y="8930"/>
                    </a:lnTo>
                    <a:lnTo>
                      <a:pt x="11992" y="8930"/>
                    </a:lnTo>
                    <a:lnTo>
                      <a:pt x="11992" y="9025"/>
                    </a:lnTo>
                    <a:lnTo>
                      <a:pt x="12018" y="9025"/>
                    </a:lnTo>
                    <a:lnTo>
                      <a:pt x="12018" y="9111"/>
                    </a:lnTo>
                    <a:lnTo>
                      <a:pt x="12046" y="9111"/>
                    </a:lnTo>
                    <a:lnTo>
                      <a:pt x="12046" y="9206"/>
                    </a:lnTo>
                    <a:lnTo>
                      <a:pt x="12074" y="9206"/>
                    </a:lnTo>
                    <a:lnTo>
                      <a:pt x="12103" y="9206"/>
                    </a:lnTo>
                    <a:lnTo>
                      <a:pt x="12103" y="9292"/>
                    </a:lnTo>
                    <a:lnTo>
                      <a:pt x="12128" y="9292"/>
                    </a:lnTo>
                    <a:lnTo>
                      <a:pt x="12128" y="9387"/>
                    </a:lnTo>
                    <a:lnTo>
                      <a:pt x="12157" y="9387"/>
                    </a:lnTo>
                    <a:lnTo>
                      <a:pt x="12183" y="9387"/>
                    </a:lnTo>
                    <a:lnTo>
                      <a:pt x="12183" y="9474"/>
                    </a:lnTo>
                    <a:lnTo>
                      <a:pt x="12209" y="9474"/>
                    </a:lnTo>
                    <a:lnTo>
                      <a:pt x="12237" y="9474"/>
                    </a:lnTo>
                    <a:lnTo>
                      <a:pt x="12237" y="9569"/>
                    </a:lnTo>
                    <a:lnTo>
                      <a:pt x="12265" y="9569"/>
                    </a:lnTo>
                    <a:lnTo>
                      <a:pt x="12294" y="9569"/>
                    </a:lnTo>
                    <a:cubicBezTo>
                      <a:pt x="12312" y="9629"/>
                      <a:pt x="12330" y="9690"/>
                      <a:pt x="12348" y="9750"/>
                    </a:cubicBezTo>
                    <a:lnTo>
                      <a:pt x="12374" y="9750"/>
                    </a:lnTo>
                    <a:lnTo>
                      <a:pt x="12402" y="9750"/>
                    </a:lnTo>
                    <a:cubicBezTo>
                      <a:pt x="12417" y="9833"/>
                      <a:pt x="12431" y="9917"/>
                      <a:pt x="12446" y="10000"/>
                    </a:cubicBezTo>
                    <a:lnTo>
                      <a:pt x="0" y="8916"/>
                    </a:lnTo>
                    <a:lnTo>
                      <a:pt x="2474" y="3279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9900"/>
                  </a:gs>
                  <a:gs pos="100000">
                    <a:srgbClr val="CC6600"/>
                  </a:gs>
                </a:gsLst>
                <a:lin ang="5400000" scaled="1"/>
              </a:gradFill>
              <a:ln w="0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1" name="Freeform 1029"/>
              <p:cNvSpPr>
                <a:spLocks/>
              </p:cNvSpPr>
              <p:nvPr/>
            </p:nvSpPr>
            <p:spPr bwMode="auto">
              <a:xfrm>
                <a:off x="1239333" y="4609949"/>
                <a:ext cx="539937" cy="224631"/>
              </a:xfrm>
              <a:custGeom>
                <a:avLst/>
                <a:gdLst>
                  <a:gd name="T0" fmla="*/ 2147483647 w 11782"/>
                  <a:gd name="T1" fmla="*/ 2147483647 h 10650"/>
                  <a:gd name="T2" fmla="*/ 2147483647 w 11782"/>
                  <a:gd name="T3" fmla="*/ 2147483647 h 10650"/>
                  <a:gd name="T4" fmla="*/ 2147483647 w 11782"/>
                  <a:gd name="T5" fmla="*/ 2147483647 h 10650"/>
                  <a:gd name="T6" fmla="*/ 2147483647 w 11782"/>
                  <a:gd name="T7" fmla="*/ 2147483647 h 10650"/>
                  <a:gd name="T8" fmla="*/ 2147483647 w 11782"/>
                  <a:gd name="T9" fmla="*/ 2147483647 h 10650"/>
                  <a:gd name="T10" fmla="*/ 2147483647 w 11782"/>
                  <a:gd name="T11" fmla="*/ 2147483647 h 10650"/>
                  <a:gd name="T12" fmla="*/ 2147483647 w 11782"/>
                  <a:gd name="T13" fmla="*/ 2147483647 h 10650"/>
                  <a:gd name="T14" fmla="*/ 2147483647 w 11782"/>
                  <a:gd name="T15" fmla="*/ 2147483647 h 10650"/>
                  <a:gd name="T16" fmla="*/ 2147483647 w 11782"/>
                  <a:gd name="T17" fmla="*/ 2147483647 h 10650"/>
                  <a:gd name="T18" fmla="*/ 2147483647 w 11782"/>
                  <a:gd name="T19" fmla="*/ 2147483647 h 10650"/>
                  <a:gd name="T20" fmla="*/ 2147483647 w 11782"/>
                  <a:gd name="T21" fmla="*/ 2147483647 h 10650"/>
                  <a:gd name="T22" fmla="*/ 2147483647 w 11782"/>
                  <a:gd name="T23" fmla="*/ 2147483647 h 10650"/>
                  <a:gd name="T24" fmla="*/ 2147483647 w 11782"/>
                  <a:gd name="T25" fmla="*/ 2147483647 h 10650"/>
                  <a:gd name="T26" fmla="*/ 2147483647 w 11782"/>
                  <a:gd name="T27" fmla="*/ 2147483647 h 10650"/>
                  <a:gd name="T28" fmla="*/ 2147483647 w 11782"/>
                  <a:gd name="T29" fmla="*/ 2147483647 h 10650"/>
                  <a:gd name="T30" fmla="*/ 2147483647 w 11782"/>
                  <a:gd name="T31" fmla="*/ 0 h 10650"/>
                  <a:gd name="T32" fmla="*/ 2147483647 w 11782"/>
                  <a:gd name="T33" fmla="*/ 0 h 10650"/>
                  <a:gd name="T34" fmla="*/ 2147483647 w 11782"/>
                  <a:gd name="T35" fmla="*/ 2147483647 h 10650"/>
                  <a:gd name="T36" fmla="*/ 2147483647 w 11782"/>
                  <a:gd name="T37" fmla="*/ 2147483647 h 10650"/>
                  <a:gd name="T38" fmla="*/ 2147483647 w 11782"/>
                  <a:gd name="T39" fmla="*/ 2147483647 h 10650"/>
                  <a:gd name="T40" fmla="*/ 2147483647 w 11782"/>
                  <a:gd name="T41" fmla="*/ 2147483647 h 10650"/>
                  <a:gd name="T42" fmla="*/ 2147483647 w 11782"/>
                  <a:gd name="T43" fmla="*/ 2147483647 h 10650"/>
                  <a:gd name="T44" fmla="*/ 2147483647 w 11782"/>
                  <a:gd name="T45" fmla="*/ 2147483647 h 10650"/>
                  <a:gd name="T46" fmla="*/ 2147483647 w 11782"/>
                  <a:gd name="T47" fmla="*/ 2147483647 h 10650"/>
                  <a:gd name="T48" fmla="*/ 2147483647 w 11782"/>
                  <a:gd name="T49" fmla="*/ 2147483647 h 10650"/>
                  <a:gd name="T50" fmla="*/ 2147483647 w 11782"/>
                  <a:gd name="T51" fmla="*/ 2147483647 h 10650"/>
                  <a:gd name="T52" fmla="*/ 2147483647 w 11782"/>
                  <a:gd name="T53" fmla="*/ 2147483647 h 10650"/>
                  <a:gd name="T54" fmla="*/ 2147483647 w 11782"/>
                  <a:gd name="T55" fmla="*/ 2147483647 h 10650"/>
                  <a:gd name="T56" fmla="*/ 2147483647 w 11782"/>
                  <a:gd name="T57" fmla="*/ 2147483647 h 10650"/>
                  <a:gd name="T58" fmla="*/ 2147483647 w 11782"/>
                  <a:gd name="T59" fmla="*/ 2147483647 h 10650"/>
                  <a:gd name="T60" fmla="*/ 2147483647 w 11782"/>
                  <a:gd name="T61" fmla="*/ 2147483647 h 10650"/>
                  <a:gd name="T62" fmla="*/ 2147483647 w 11782"/>
                  <a:gd name="T63" fmla="*/ 2147483647 h 10650"/>
                  <a:gd name="T64" fmla="*/ 2147483647 w 11782"/>
                  <a:gd name="T65" fmla="*/ 2147483647 h 10650"/>
                  <a:gd name="T66" fmla="*/ 2147483647 w 11782"/>
                  <a:gd name="T67" fmla="*/ 2147483647 h 10650"/>
                  <a:gd name="T68" fmla="*/ 2147483647 w 11782"/>
                  <a:gd name="T69" fmla="*/ 2147483647 h 10650"/>
                  <a:gd name="T70" fmla="*/ 2147483647 w 11782"/>
                  <a:gd name="T71" fmla="*/ 2147483647 h 10650"/>
                  <a:gd name="T72" fmla="*/ 2147483647 w 11782"/>
                  <a:gd name="T73" fmla="*/ 2147483647 h 10650"/>
                  <a:gd name="T74" fmla="*/ 2147483647 w 11782"/>
                  <a:gd name="T75" fmla="*/ 2147483647 h 10650"/>
                  <a:gd name="T76" fmla="*/ 2147483647 w 11782"/>
                  <a:gd name="T77" fmla="*/ 2147483647 h 10650"/>
                  <a:gd name="T78" fmla="*/ 2147483647 w 11782"/>
                  <a:gd name="T79" fmla="*/ 2147483647 h 10650"/>
                  <a:gd name="T80" fmla="*/ 2147483647 w 11782"/>
                  <a:gd name="T81" fmla="*/ 2147483647 h 10650"/>
                  <a:gd name="T82" fmla="*/ 2147483647 w 11782"/>
                  <a:gd name="T83" fmla="*/ 2147483647 h 10650"/>
                  <a:gd name="T84" fmla="*/ 2147483647 w 11782"/>
                  <a:gd name="T85" fmla="*/ 2147483647 h 10650"/>
                  <a:gd name="T86" fmla="*/ 2147483647 w 11782"/>
                  <a:gd name="T87" fmla="*/ 2147483647 h 10650"/>
                  <a:gd name="T88" fmla="*/ 2147483647 w 11782"/>
                  <a:gd name="T89" fmla="*/ 2147483647 h 10650"/>
                  <a:gd name="T90" fmla="*/ 2147483647 w 11782"/>
                  <a:gd name="T91" fmla="*/ 2147483647 h 10650"/>
                  <a:gd name="T92" fmla="*/ 2147483647 w 11782"/>
                  <a:gd name="T93" fmla="*/ 2147483647 h 10650"/>
                  <a:gd name="T94" fmla="*/ 2147483647 w 11782"/>
                  <a:gd name="T95" fmla="*/ 2147483647 h 10650"/>
                  <a:gd name="T96" fmla="*/ 2147483647 w 11782"/>
                  <a:gd name="T97" fmla="*/ 2147483647 h 10650"/>
                  <a:gd name="T98" fmla="*/ 2147483647 w 11782"/>
                  <a:gd name="T99" fmla="*/ 2147483647 h 10650"/>
                  <a:gd name="T100" fmla="*/ 2147483647 w 11782"/>
                  <a:gd name="T101" fmla="*/ 2147483647 h 10650"/>
                  <a:gd name="T102" fmla="*/ 2147483647 w 11782"/>
                  <a:gd name="T103" fmla="*/ 2147483647 h 10650"/>
                  <a:gd name="T104" fmla="*/ 2147483647 w 11782"/>
                  <a:gd name="T105" fmla="*/ 2147483647 h 10650"/>
                  <a:gd name="T106" fmla="*/ 2147483647 w 11782"/>
                  <a:gd name="T107" fmla="*/ 2147483647 h 10650"/>
                  <a:gd name="T108" fmla="*/ 2147483647 w 11782"/>
                  <a:gd name="T109" fmla="*/ 2147483647 h 10650"/>
                  <a:gd name="T110" fmla="*/ 2147483647 w 11782"/>
                  <a:gd name="T111" fmla="*/ 2147483647 h 10650"/>
                  <a:gd name="T112" fmla="*/ 2147483647 w 11782"/>
                  <a:gd name="T113" fmla="*/ 2147483647 h 10650"/>
                  <a:gd name="T114" fmla="*/ 2147483647 w 11782"/>
                  <a:gd name="T115" fmla="*/ 2147483647 h 10650"/>
                  <a:gd name="T116" fmla="*/ 2147483647 w 11782"/>
                  <a:gd name="T117" fmla="*/ 2147483647 h 10650"/>
                  <a:gd name="T118" fmla="*/ 0 w 11782"/>
                  <a:gd name="T119" fmla="*/ 2147483647 h 106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782"/>
                  <a:gd name="T181" fmla="*/ 0 h 10650"/>
                  <a:gd name="T182" fmla="*/ 11782 w 11782"/>
                  <a:gd name="T183" fmla="*/ 10650 h 106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782" h="10650">
                    <a:moveTo>
                      <a:pt x="3081" y="3630"/>
                    </a:moveTo>
                    <a:lnTo>
                      <a:pt x="3210" y="3630"/>
                    </a:lnTo>
                    <a:lnTo>
                      <a:pt x="3338" y="3630"/>
                    </a:lnTo>
                    <a:lnTo>
                      <a:pt x="3473" y="3630"/>
                    </a:lnTo>
                    <a:lnTo>
                      <a:pt x="3473" y="3931"/>
                    </a:lnTo>
                    <a:lnTo>
                      <a:pt x="3602" y="3931"/>
                    </a:lnTo>
                    <a:lnTo>
                      <a:pt x="3731" y="3931"/>
                    </a:lnTo>
                    <a:lnTo>
                      <a:pt x="3859" y="3931"/>
                    </a:lnTo>
                    <a:lnTo>
                      <a:pt x="3994" y="3931"/>
                    </a:lnTo>
                    <a:lnTo>
                      <a:pt x="4123" y="3931"/>
                    </a:lnTo>
                    <a:lnTo>
                      <a:pt x="4245" y="3931"/>
                    </a:lnTo>
                    <a:lnTo>
                      <a:pt x="4380" y="3931"/>
                    </a:lnTo>
                    <a:lnTo>
                      <a:pt x="4509" y="3931"/>
                    </a:lnTo>
                    <a:lnTo>
                      <a:pt x="4637" y="3931"/>
                    </a:lnTo>
                    <a:lnTo>
                      <a:pt x="4766" y="3931"/>
                    </a:lnTo>
                    <a:lnTo>
                      <a:pt x="4901" y="3931"/>
                    </a:lnTo>
                    <a:lnTo>
                      <a:pt x="5030" y="3931"/>
                    </a:lnTo>
                    <a:lnTo>
                      <a:pt x="5158" y="3931"/>
                    </a:lnTo>
                    <a:lnTo>
                      <a:pt x="5287" y="3931"/>
                    </a:lnTo>
                    <a:lnTo>
                      <a:pt x="5422" y="3931"/>
                    </a:lnTo>
                    <a:lnTo>
                      <a:pt x="5550" y="3931"/>
                    </a:lnTo>
                    <a:lnTo>
                      <a:pt x="5673" y="3931"/>
                    </a:lnTo>
                    <a:lnTo>
                      <a:pt x="5808" y="3931"/>
                    </a:lnTo>
                    <a:lnTo>
                      <a:pt x="5943" y="3630"/>
                    </a:lnTo>
                    <a:lnTo>
                      <a:pt x="6065" y="3630"/>
                    </a:lnTo>
                    <a:lnTo>
                      <a:pt x="6194" y="3630"/>
                    </a:lnTo>
                    <a:lnTo>
                      <a:pt x="6329" y="3314"/>
                    </a:lnTo>
                    <a:lnTo>
                      <a:pt x="6457" y="3314"/>
                    </a:lnTo>
                    <a:lnTo>
                      <a:pt x="6586" y="3314"/>
                    </a:lnTo>
                    <a:lnTo>
                      <a:pt x="6586" y="3027"/>
                    </a:lnTo>
                    <a:lnTo>
                      <a:pt x="6715" y="3027"/>
                    </a:lnTo>
                    <a:lnTo>
                      <a:pt x="6849" y="3027"/>
                    </a:lnTo>
                    <a:lnTo>
                      <a:pt x="6849" y="2726"/>
                    </a:lnTo>
                    <a:lnTo>
                      <a:pt x="6978" y="2726"/>
                    </a:lnTo>
                    <a:lnTo>
                      <a:pt x="7107" y="2726"/>
                    </a:lnTo>
                    <a:lnTo>
                      <a:pt x="7107" y="2410"/>
                    </a:lnTo>
                    <a:lnTo>
                      <a:pt x="7235" y="2410"/>
                    </a:lnTo>
                    <a:lnTo>
                      <a:pt x="7370" y="2410"/>
                    </a:lnTo>
                    <a:lnTo>
                      <a:pt x="7493" y="2410"/>
                    </a:lnTo>
                    <a:lnTo>
                      <a:pt x="7493" y="2109"/>
                    </a:lnTo>
                    <a:lnTo>
                      <a:pt x="7621" y="2109"/>
                    </a:lnTo>
                    <a:lnTo>
                      <a:pt x="7756" y="2109"/>
                    </a:lnTo>
                    <a:lnTo>
                      <a:pt x="7756" y="1808"/>
                    </a:lnTo>
                    <a:lnTo>
                      <a:pt x="7885" y="1808"/>
                    </a:lnTo>
                    <a:lnTo>
                      <a:pt x="8014" y="1808"/>
                    </a:lnTo>
                    <a:lnTo>
                      <a:pt x="8014" y="1506"/>
                    </a:lnTo>
                    <a:lnTo>
                      <a:pt x="8142" y="1506"/>
                    </a:lnTo>
                    <a:lnTo>
                      <a:pt x="8277" y="1506"/>
                    </a:lnTo>
                    <a:lnTo>
                      <a:pt x="8277" y="1191"/>
                    </a:lnTo>
                    <a:lnTo>
                      <a:pt x="8406" y="1191"/>
                    </a:lnTo>
                    <a:lnTo>
                      <a:pt x="8534" y="1191"/>
                    </a:lnTo>
                    <a:lnTo>
                      <a:pt x="8534" y="904"/>
                    </a:lnTo>
                    <a:lnTo>
                      <a:pt x="8663" y="904"/>
                    </a:lnTo>
                    <a:lnTo>
                      <a:pt x="8798" y="904"/>
                    </a:lnTo>
                    <a:lnTo>
                      <a:pt x="8798" y="603"/>
                    </a:lnTo>
                    <a:lnTo>
                      <a:pt x="8920" y="603"/>
                    </a:lnTo>
                    <a:lnTo>
                      <a:pt x="9055" y="603"/>
                    </a:lnTo>
                    <a:lnTo>
                      <a:pt x="9184" y="287"/>
                    </a:lnTo>
                    <a:lnTo>
                      <a:pt x="9319" y="287"/>
                    </a:lnTo>
                    <a:lnTo>
                      <a:pt x="9441" y="287"/>
                    </a:lnTo>
                    <a:lnTo>
                      <a:pt x="9570" y="287"/>
                    </a:lnTo>
                    <a:lnTo>
                      <a:pt x="9570" y="0"/>
                    </a:lnTo>
                    <a:lnTo>
                      <a:pt x="9705" y="0"/>
                    </a:lnTo>
                    <a:lnTo>
                      <a:pt x="9833" y="0"/>
                    </a:lnTo>
                    <a:lnTo>
                      <a:pt x="9962" y="0"/>
                    </a:lnTo>
                    <a:lnTo>
                      <a:pt x="10091" y="0"/>
                    </a:lnTo>
                    <a:lnTo>
                      <a:pt x="10226" y="0"/>
                    </a:lnTo>
                    <a:lnTo>
                      <a:pt x="10354" y="0"/>
                    </a:lnTo>
                    <a:lnTo>
                      <a:pt x="10483" y="0"/>
                    </a:lnTo>
                    <a:lnTo>
                      <a:pt x="10483" y="287"/>
                    </a:lnTo>
                    <a:lnTo>
                      <a:pt x="10354" y="603"/>
                    </a:lnTo>
                    <a:cubicBezTo>
                      <a:pt x="10311" y="703"/>
                      <a:pt x="10269" y="804"/>
                      <a:pt x="10226" y="904"/>
                    </a:cubicBezTo>
                    <a:lnTo>
                      <a:pt x="10226" y="1191"/>
                    </a:lnTo>
                    <a:lnTo>
                      <a:pt x="10226" y="1506"/>
                    </a:lnTo>
                    <a:lnTo>
                      <a:pt x="10354" y="1506"/>
                    </a:lnTo>
                    <a:lnTo>
                      <a:pt x="10354" y="1808"/>
                    </a:lnTo>
                    <a:lnTo>
                      <a:pt x="10483" y="1808"/>
                    </a:lnTo>
                    <a:lnTo>
                      <a:pt x="10612" y="1808"/>
                    </a:lnTo>
                    <a:cubicBezTo>
                      <a:pt x="10657" y="1908"/>
                      <a:pt x="10701" y="2009"/>
                      <a:pt x="10746" y="2109"/>
                    </a:cubicBezTo>
                    <a:lnTo>
                      <a:pt x="10869" y="2109"/>
                    </a:lnTo>
                    <a:lnTo>
                      <a:pt x="10869" y="2410"/>
                    </a:lnTo>
                    <a:lnTo>
                      <a:pt x="10998" y="2410"/>
                    </a:lnTo>
                    <a:lnTo>
                      <a:pt x="10998" y="2726"/>
                    </a:lnTo>
                    <a:lnTo>
                      <a:pt x="11132" y="2726"/>
                    </a:lnTo>
                    <a:lnTo>
                      <a:pt x="11132" y="3027"/>
                    </a:lnTo>
                    <a:lnTo>
                      <a:pt x="11261" y="3314"/>
                    </a:lnTo>
                    <a:lnTo>
                      <a:pt x="11132" y="3314"/>
                    </a:lnTo>
                    <a:lnTo>
                      <a:pt x="11132" y="3630"/>
                    </a:lnTo>
                    <a:cubicBezTo>
                      <a:pt x="11087" y="3730"/>
                      <a:pt x="11043" y="3831"/>
                      <a:pt x="10998" y="3931"/>
                    </a:cubicBezTo>
                    <a:lnTo>
                      <a:pt x="10869" y="3931"/>
                    </a:lnTo>
                    <a:lnTo>
                      <a:pt x="10746" y="3931"/>
                    </a:lnTo>
                    <a:lnTo>
                      <a:pt x="10612" y="3931"/>
                    </a:lnTo>
                    <a:lnTo>
                      <a:pt x="10746" y="3931"/>
                    </a:lnTo>
                    <a:lnTo>
                      <a:pt x="10746" y="4232"/>
                    </a:lnTo>
                    <a:lnTo>
                      <a:pt x="10869" y="4232"/>
                    </a:lnTo>
                    <a:lnTo>
                      <a:pt x="10998" y="4534"/>
                    </a:lnTo>
                    <a:lnTo>
                      <a:pt x="10998" y="4849"/>
                    </a:lnTo>
                    <a:lnTo>
                      <a:pt x="11132" y="4849"/>
                    </a:lnTo>
                    <a:lnTo>
                      <a:pt x="11132" y="5136"/>
                    </a:lnTo>
                    <a:lnTo>
                      <a:pt x="11132" y="5438"/>
                    </a:lnTo>
                    <a:lnTo>
                      <a:pt x="11261" y="5753"/>
                    </a:lnTo>
                    <a:lnTo>
                      <a:pt x="11261" y="6055"/>
                    </a:lnTo>
                    <a:lnTo>
                      <a:pt x="11390" y="6055"/>
                    </a:lnTo>
                    <a:lnTo>
                      <a:pt x="11390" y="6356"/>
                    </a:lnTo>
                    <a:lnTo>
                      <a:pt x="11519" y="6356"/>
                    </a:lnTo>
                    <a:lnTo>
                      <a:pt x="11519" y="6657"/>
                    </a:lnTo>
                    <a:cubicBezTo>
                      <a:pt x="11564" y="6757"/>
                      <a:pt x="11608" y="6858"/>
                      <a:pt x="11653" y="6958"/>
                    </a:cubicBezTo>
                    <a:lnTo>
                      <a:pt x="11653" y="7260"/>
                    </a:lnTo>
                    <a:lnTo>
                      <a:pt x="11782" y="7260"/>
                    </a:lnTo>
                    <a:lnTo>
                      <a:pt x="11782" y="7561"/>
                    </a:lnTo>
                    <a:lnTo>
                      <a:pt x="11653" y="7561"/>
                    </a:lnTo>
                    <a:lnTo>
                      <a:pt x="11519" y="7561"/>
                    </a:lnTo>
                    <a:lnTo>
                      <a:pt x="11390" y="7561"/>
                    </a:lnTo>
                    <a:lnTo>
                      <a:pt x="11261" y="7561"/>
                    </a:lnTo>
                    <a:lnTo>
                      <a:pt x="11132" y="7260"/>
                    </a:lnTo>
                    <a:lnTo>
                      <a:pt x="10998" y="7260"/>
                    </a:lnTo>
                    <a:lnTo>
                      <a:pt x="10869" y="7260"/>
                    </a:lnTo>
                    <a:lnTo>
                      <a:pt x="10869" y="6958"/>
                    </a:lnTo>
                    <a:lnTo>
                      <a:pt x="10746" y="6958"/>
                    </a:lnTo>
                    <a:lnTo>
                      <a:pt x="10612" y="6958"/>
                    </a:lnTo>
                    <a:lnTo>
                      <a:pt x="10483" y="6958"/>
                    </a:lnTo>
                    <a:lnTo>
                      <a:pt x="10483" y="6657"/>
                    </a:lnTo>
                    <a:lnTo>
                      <a:pt x="10354" y="6657"/>
                    </a:lnTo>
                    <a:lnTo>
                      <a:pt x="10354" y="6356"/>
                    </a:lnTo>
                    <a:lnTo>
                      <a:pt x="10354" y="6055"/>
                    </a:lnTo>
                    <a:lnTo>
                      <a:pt x="10354" y="5753"/>
                    </a:lnTo>
                    <a:lnTo>
                      <a:pt x="10354" y="5438"/>
                    </a:lnTo>
                    <a:lnTo>
                      <a:pt x="10354" y="5136"/>
                    </a:lnTo>
                    <a:lnTo>
                      <a:pt x="10354" y="4849"/>
                    </a:lnTo>
                    <a:lnTo>
                      <a:pt x="10226" y="4849"/>
                    </a:lnTo>
                    <a:lnTo>
                      <a:pt x="10091" y="4849"/>
                    </a:lnTo>
                    <a:lnTo>
                      <a:pt x="9962" y="4849"/>
                    </a:lnTo>
                    <a:lnTo>
                      <a:pt x="9833" y="4849"/>
                    </a:lnTo>
                    <a:lnTo>
                      <a:pt x="9705" y="4849"/>
                    </a:lnTo>
                    <a:lnTo>
                      <a:pt x="9570" y="4849"/>
                    </a:lnTo>
                    <a:lnTo>
                      <a:pt x="9570" y="5136"/>
                    </a:lnTo>
                    <a:lnTo>
                      <a:pt x="9441" y="5136"/>
                    </a:lnTo>
                    <a:lnTo>
                      <a:pt x="9441" y="5438"/>
                    </a:lnTo>
                    <a:lnTo>
                      <a:pt x="9319" y="5438"/>
                    </a:lnTo>
                    <a:lnTo>
                      <a:pt x="9319" y="5753"/>
                    </a:lnTo>
                    <a:lnTo>
                      <a:pt x="9319" y="6055"/>
                    </a:lnTo>
                    <a:lnTo>
                      <a:pt x="9184" y="6055"/>
                    </a:lnTo>
                    <a:lnTo>
                      <a:pt x="9184" y="6356"/>
                    </a:lnTo>
                    <a:lnTo>
                      <a:pt x="9055" y="6356"/>
                    </a:lnTo>
                    <a:lnTo>
                      <a:pt x="9055" y="6657"/>
                    </a:lnTo>
                    <a:lnTo>
                      <a:pt x="9055" y="6958"/>
                    </a:lnTo>
                    <a:lnTo>
                      <a:pt x="8920" y="6958"/>
                    </a:lnTo>
                    <a:lnTo>
                      <a:pt x="8920" y="7260"/>
                    </a:lnTo>
                    <a:lnTo>
                      <a:pt x="8798" y="7260"/>
                    </a:lnTo>
                    <a:lnTo>
                      <a:pt x="8663" y="7561"/>
                    </a:lnTo>
                    <a:lnTo>
                      <a:pt x="8534" y="7561"/>
                    </a:lnTo>
                    <a:lnTo>
                      <a:pt x="8406" y="7561"/>
                    </a:lnTo>
                    <a:lnTo>
                      <a:pt x="8277" y="7561"/>
                    </a:lnTo>
                    <a:lnTo>
                      <a:pt x="8277" y="7877"/>
                    </a:lnTo>
                    <a:lnTo>
                      <a:pt x="8142" y="7877"/>
                    </a:lnTo>
                    <a:lnTo>
                      <a:pt x="8142" y="8164"/>
                    </a:lnTo>
                    <a:lnTo>
                      <a:pt x="8014" y="8164"/>
                    </a:lnTo>
                    <a:lnTo>
                      <a:pt x="8014" y="8465"/>
                    </a:lnTo>
                    <a:lnTo>
                      <a:pt x="8014" y="8780"/>
                    </a:lnTo>
                    <a:lnTo>
                      <a:pt x="7885" y="8780"/>
                    </a:lnTo>
                    <a:lnTo>
                      <a:pt x="7885" y="9082"/>
                    </a:lnTo>
                    <a:lnTo>
                      <a:pt x="7885" y="9383"/>
                    </a:lnTo>
                    <a:lnTo>
                      <a:pt x="7885" y="9684"/>
                    </a:lnTo>
                    <a:lnTo>
                      <a:pt x="7885" y="10000"/>
                    </a:lnTo>
                    <a:lnTo>
                      <a:pt x="7885" y="9684"/>
                    </a:lnTo>
                    <a:lnTo>
                      <a:pt x="7756" y="9684"/>
                    </a:lnTo>
                    <a:lnTo>
                      <a:pt x="7756" y="9383"/>
                    </a:lnTo>
                    <a:lnTo>
                      <a:pt x="7621" y="9383"/>
                    </a:lnTo>
                    <a:lnTo>
                      <a:pt x="7621" y="9082"/>
                    </a:lnTo>
                    <a:lnTo>
                      <a:pt x="7493" y="9082"/>
                    </a:lnTo>
                    <a:lnTo>
                      <a:pt x="7493" y="8780"/>
                    </a:lnTo>
                    <a:lnTo>
                      <a:pt x="7370" y="8780"/>
                    </a:lnTo>
                    <a:lnTo>
                      <a:pt x="7235" y="8780"/>
                    </a:lnTo>
                    <a:lnTo>
                      <a:pt x="7235" y="9082"/>
                    </a:lnTo>
                    <a:lnTo>
                      <a:pt x="7107" y="9082"/>
                    </a:lnTo>
                    <a:lnTo>
                      <a:pt x="6978" y="9082"/>
                    </a:lnTo>
                    <a:lnTo>
                      <a:pt x="6849" y="9082"/>
                    </a:lnTo>
                    <a:lnTo>
                      <a:pt x="6715" y="9082"/>
                    </a:lnTo>
                    <a:lnTo>
                      <a:pt x="6586" y="9082"/>
                    </a:lnTo>
                    <a:lnTo>
                      <a:pt x="6457" y="9082"/>
                    </a:lnTo>
                    <a:lnTo>
                      <a:pt x="6457" y="8780"/>
                    </a:lnTo>
                    <a:cubicBezTo>
                      <a:pt x="6414" y="8675"/>
                      <a:pt x="6372" y="8570"/>
                      <a:pt x="6329" y="8465"/>
                    </a:cubicBezTo>
                    <a:lnTo>
                      <a:pt x="6329" y="8164"/>
                    </a:lnTo>
                    <a:lnTo>
                      <a:pt x="6329" y="7877"/>
                    </a:lnTo>
                    <a:lnTo>
                      <a:pt x="6329" y="7561"/>
                    </a:lnTo>
                    <a:lnTo>
                      <a:pt x="6329" y="7260"/>
                    </a:lnTo>
                    <a:lnTo>
                      <a:pt x="6194" y="7260"/>
                    </a:lnTo>
                    <a:lnTo>
                      <a:pt x="6194" y="6958"/>
                    </a:lnTo>
                    <a:lnTo>
                      <a:pt x="6065" y="6958"/>
                    </a:lnTo>
                    <a:lnTo>
                      <a:pt x="6065" y="7260"/>
                    </a:lnTo>
                    <a:lnTo>
                      <a:pt x="5943" y="7260"/>
                    </a:lnTo>
                    <a:lnTo>
                      <a:pt x="5808" y="7260"/>
                    </a:lnTo>
                    <a:lnTo>
                      <a:pt x="5673" y="7561"/>
                    </a:lnTo>
                    <a:lnTo>
                      <a:pt x="5550" y="7877"/>
                    </a:lnTo>
                    <a:lnTo>
                      <a:pt x="5550" y="8164"/>
                    </a:lnTo>
                    <a:lnTo>
                      <a:pt x="5422" y="8164"/>
                    </a:lnTo>
                    <a:lnTo>
                      <a:pt x="5422" y="8465"/>
                    </a:lnTo>
                    <a:lnTo>
                      <a:pt x="5287" y="8780"/>
                    </a:lnTo>
                    <a:lnTo>
                      <a:pt x="5158" y="8780"/>
                    </a:lnTo>
                    <a:lnTo>
                      <a:pt x="5158" y="9082"/>
                    </a:lnTo>
                    <a:lnTo>
                      <a:pt x="5030" y="9082"/>
                    </a:lnTo>
                    <a:lnTo>
                      <a:pt x="4901" y="9082"/>
                    </a:lnTo>
                    <a:lnTo>
                      <a:pt x="4766" y="9082"/>
                    </a:lnTo>
                    <a:lnTo>
                      <a:pt x="4637" y="9082"/>
                    </a:lnTo>
                    <a:lnTo>
                      <a:pt x="4637" y="9383"/>
                    </a:lnTo>
                    <a:lnTo>
                      <a:pt x="4509" y="9383"/>
                    </a:lnTo>
                    <a:lnTo>
                      <a:pt x="4509" y="9684"/>
                    </a:lnTo>
                    <a:lnTo>
                      <a:pt x="4509" y="10000"/>
                    </a:lnTo>
                    <a:lnTo>
                      <a:pt x="4380" y="10000"/>
                    </a:lnTo>
                    <a:lnTo>
                      <a:pt x="4380" y="9684"/>
                    </a:lnTo>
                    <a:lnTo>
                      <a:pt x="4245" y="9684"/>
                    </a:lnTo>
                    <a:lnTo>
                      <a:pt x="4123" y="9684"/>
                    </a:lnTo>
                    <a:lnTo>
                      <a:pt x="4123" y="9383"/>
                    </a:lnTo>
                    <a:lnTo>
                      <a:pt x="3994" y="9383"/>
                    </a:lnTo>
                    <a:lnTo>
                      <a:pt x="3859" y="9383"/>
                    </a:lnTo>
                    <a:lnTo>
                      <a:pt x="3859" y="9082"/>
                    </a:lnTo>
                    <a:lnTo>
                      <a:pt x="3731" y="9082"/>
                    </a:lnTo>
                    <a:lnTo>
                      <a:pt x="3602" y="9082"/>
                    </a:lnTo>
                    <a:lnTo>
                      <a:pt x="3473" y="9082"/>
                    </a:lnTo>
                    <a:lnTo>
                      <a:pt x="3338" y="9082"/>
                    </a:lnTo>
                    <a:lnTo>
                      <a:pt x="3210" y="9082"/>
                    </a:lnTo>
                    <a:lnTo>
                      <a:pt x="3210" y="9383"/>
                    </a:lnTo>
                    <a:lnTo>
                      <a:pt x="3210" y="9684"/>
                    </a:lnTo>
                    <a:lnTo>
                      <a:pt x="3081" y="9684"/>
                    </a:lnTo>
                    <a:lnTo>
                      <a:pt x="3081" y="10000"/>
                    </a:lnTo>
                    <a:lnTo>
                      <a:pt x="2952" y="10000"/>
                    </a:lnTo>
                    <a:lnTo>
                      <a:pt x="2952" y="9684"/>
                    </a:lnTo>
                    <a:lnTo>
                      <a:pt x="2818" y="9684"/>
                    </a:lnTo>
                    <a:lnTo>
                      <a:pt x="2695" y="9383"/>
                    </a:lnTo>
                    <a:lnTo>
                      <a:pt x="2560" y="9383"/>
                    </a:lnTo>
                    <a:lnTo>
                      <a:pt x="2432" y="9383"/>
                    </a:lnTo>
                    <a:lnTo>
                      <a:pt x="2297" y="9383"/>
                    </a:lnTo>
                    <a:lnTo>
                      <a:pt x="2174" y="9383"/>
                    </a:lnTo>
                    <a:lnTo>
                      <a:pt x="2174" y="9684"/>
                    </a:lnTo>
                    <a:lnTo>
                      <a:pt x="2045" y="9684"/>
                    </a:lnTo>
                    <a:lnTo>
                      <a:pt x="2045" y="10000"/>
                    </a:lnTo>
                    <a:lnTo>
                      <a:pt x="1911" y="10000"/>
                    </a:lnTo>
                    <a:cubicBezTo>
                      <a:pt x="1956" y="9895"/>
                      <a:pt x="2000" y="9789"/>
                      <a:pt x="2045" y="9684"/>
                    </a:cubicBezTo>
                    <a:cubicBezTo>
                      <a:pt x="2000" y="9789"/>
                      <a:pt x="2258" y="9941"/>
                      <a:pt x="1911" y="10000"/>
                    </a:cubicBezTo>
                    <a:lnTo>
                      <a:pt x="0" y="10650"/>
                    </a:lnTo>
                  </a:path>
                </a:pathLst>
              </a:custGeom>
              <a:solidFill>
                <a:srgbClr val="CC6600"/>
              </a:solidFill>
              <a:ln w="0">
                <a:solidFill>
                  <a:srgbClr val="CC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2" name="Freeform 1030"/>
              <p:cNvSpPr>
                <a:spLocks/>
              </p:cNvSpPr>
              <p:nvPr/>
            </p:nvSpPr>
            <p:spPr bwMode="auto">
              <a:xfrm flipV="1">
                <a:off x="1326802" y="4373442"/>
                <a:ext cx="1684601" cy="684691"/>
              </a:xfrm>
              <a:custGeom>
                <a:avLst/>
                <a:gdLst>
                  <a:gd name="T0" fmla="*/ 2147483647 w 5017"/>
                  <a:gd name="T1" fmla="*/ 2147483647 h 1894"/>
                  <a:gd name="T2" fmla="*/ 2147483647 w 5017"/>
                  <a:gd name="T3" fmla="*/ 2147483647 h 1894"/>
                  <a:gd name="T4" fmla="*/ 2147483647 w 5017"/>
                  <a:gd name="T5" fmla="*/ 2147483647 h 1894"/>
                  <a:gd name="T6" fmla="*/ 2147483647 w 5017"/>
                  <a:gd name="T7" fmla="*/ 2147483647 h 1894"/>
                  <a:gd name="T8" fmla="*/ 2147483647 w 5017"/>
                  <a:gd name="T9" fmla="*/ 2147483647 h 1894"/>
                  <a:gd name="T10" fmla="*/ 2147483647 w 5017"/>
                  <a:gd name="T11" fmla="*/ 2147483647 h 1894"/>
                  <a:gd name="T12" fmla="*/ 2147483647 w 5017"/>
                  <a:gd name="T13" fmla="*/ 2147483647 h 1894"/>
                  <a:gd name="T14" fmla="*/ 2147483647 w 5017"/>
                  <a:gd name="T15" fmla="*/ 2147483647 h 1894"/>
                  <a:gd name="T16" fmla="*/ 2147483647 w 5017"/>
                  <a:gd name="T17" fmla="*/ 2147483647 h 1894"/>
                  <a:gd name="T18" fmla="*/ 2147483647 w 5017"/>
                  <a:gd name="T19" fmla="*/ 2147483647 h 1894"/>
                  <a:gd name="T20" fmla="*/ 2147483647 w 5017"/>
                  <a:gd name="T21" fmla="*/ 2147483647 h 1894"/>
                  <a:gd name="T22" fmla="*/ 2147483647 w 5017"/>
                  <a:gd name="T23" fmla="*/ 2147483647 h 1894"/>
                  <a:gd name="T24" fmla="*/ 2147483647 w 5017"/>
                  <a:gd name="T25" fmla="*/ 2147483647 h 1894"/>
                  <a:gd name="T26" fmla="*/ 2147483647 w 5017"/>
                  <a:gd name="T27" fmla="*/ 2147483647 h 1894"/>
                  <a:gd name="T28" fmla="*/ 2147483647 w 5017"/>
                  <a:gd name="T29" fmla="*/ 2147483647 h 1894"/>
                  <a:gd name="T30" fmla="*/ 2147483647 w 5017"/>
                  <a:gd name="T31" fmla="*/ 2147483647 h 1894"/>
                  <a:gd name="T32" fmla="*/ 2147483647 w 5017"/>
                  <a:gd name="T33" fmla="*/ 2147483647 h 1894"/>
                  <a:gd name="T34" fmla="*/ 2147483647 w 5017"/>
                  <a:gd name="T35" fmla="*/ 2147483647 h 1894"/>
                  <a:gd name="T36" fmla="*/ 2147483647 w 5017"/>
                  <a:gd name="T37" fmla="*/ 2147483647 h 1894"/>
                  <a:gd name="T38" fmla="*/ 2147483647 w 5017"/>
                  <a:gd name="T39" fmla="*/ 2147483647 h 1894"/>
                  <a:gd name="T40" fmla="*/ 2147483647 w 5017"/>
                  <a:gd name="T41" fmla="*/ 2147483647 h 1894"/>
                  <a:gd name="T42" fmla="*/ 2147483647 w 5017"/>
                  <a:gd name="T43" fmla="*/ 2147483647 h 1894"/>
                  <a:gd name="T44" fmla="*/ 2147483647 w 5017"/>
                  <a:gd name="T45" fmla="*/ 2147483647 h 1894"/>
                  <a:gd name="T46" fmla="*/ 2147483647 w 5017"/>
                  <a:gd name="T47" fmla="*/ 2147483647 h 1894"/>
                  <a:gd name="T48" fmla="*/ 2147483647 w 5017"/>
                  <a:gd name="T49" fmla="*/ 2147483647 h 1894"/>
                  <a:gd name="T50" fmla="*/ 2147483647 w 5017"/>
                  <a:gd name="T51" fmla="*/ 2147483647 h 1894"/>
                  <a:gd name="T52" fmla="*/ 2147483647 w 5017"/>
                  <a:gd name="T53" fmla="*/ 2147483647 h 1894"/>
                  <a:gd name="T54" fmla="*/ 2147483647 w 5017"/>
                  <a:gd name="T55" fmla="*/ 2147483647 h 1894"/>
                  <a:gd name="T56" fmla="*/ 2147483647 w 5017"/>
                  <a:gd name="T57" fmla="*/ 2147483647 h 1894"/>
                  <a:gd name="T58" fmla="*/ 2147483647 w 5017"/>
                  <a:gd name="T59" fmla="*/ 2147483647 h 1894"/>
                  <a:gd name="T60" fmla="*/ 2147483647 w 5017"/>
                  <a:gd name="T61" fmla="*/ 2147483647 h 1894"/>
                  <a:gd name="T62" fmla="*/ 2147483647 w 5017"/>
                  <a:gd name="T63" fmla="*/ 2147483647 h 1894"/>
                  <a:gd name="T64" fmla="*/ 2147483647 w 5017"/>
                  <a:gd name="T65" fmla="*/ 2147483647 h 1894"/>
                  <a:gd name="T66" fmla="*/ 2147483647 w 5017"/>
                  <a:gd name="T67" fmla="*/ 2147483647 h 1894"/>
                  <a:gd name="T68" fmla="*/ 2147483647 w 5017"/>
                  <a:gd name="T69" fmla="*/ 2147483647 h 1894"/>
                  <a:gd name="T70" fmla="*/ 2147483647 w 5017"/>
                  <a:gd name="T71" fmla="*/ 2147483647 h 1894"/>
                  <a:gd name="T72" fmla="*/ 2147483647 w 5017"/>
                  <a:gd name="T73" fmla="*/ 2147483647 h 1894"/>
                  <a:gd name="T74" fmla="*/ 2147483647 w 5017"/>
                  <a:gd name="T75" fmla="*/ 2147483647 h 1894"/>
                  <a:gd name="T76" fmla="*/ 2147483647 w 5017"/>
                  <a:gd name="T77" fmla="*/ 2147483647 h 1894"/>
                  <a:gd name="T78" fmla="*/ 2147483647 w 5017"/>
                  <a:gd name="T79" fmla="*/ 2147483647 h 1894"/>
                  <a:gd name="T80" fmla="*/ 2147483647 w 5017"/>
                  <a:gd name="T81" fmla="*/ 2147483647 h 1894"/>
                  <a:gd name="T82" fmla="*/ 2147483647 w 5017"/>
                  <a:gd name="T83" fmla="*/ 2147483647 h 1894"/>
                  <a:gd name="T84" fmla="*/ 2147483647 w 5017"/>
                  <a:gd name="T85" fmla="*/ 2147483647 h 1894"/>
                  <a:gd name="T86" fmla="*/ 2147483647 w 5017"/>
                  <a:gd name="T87" fmla="*/ 2147483647 h 1894"/>
                  <a:gd name="T88" fmla="*/ 2147483647 w 5017"/>
                  <a:gd name="T89" fmla="*/ 2147483647 h 1894"/>
                  <a:gd name="T90" fmla="*/ 2147483647 w 5017"/>
                  <a:gd name="T91" fmla="*/ 2147483647 h 1894"/>
                  <a:gd name="T92" fmla="*/ 2147483647 w 5017"/>
                  <a:gd name="T93" fmla="*/ 2147483647 h 1894"/>
                  <a:gd name="T94" fmla="*/ 2147483647 w 5017"/>
                  <a:gd name="T95" fmla="*/ 2147483647 h 1894"/>
                  <a:gd name="T96" fmla="*/ 2147483647 w 5017"/>
                  <a:gd name="T97" fmla="*/ 2147483647 h 1894"/>
                  <a:gd name="T98" fmla="*/ 2147483647 w 5017"/>
                  <a:gd name="T99" fmla="*/ 2147483647 h 1894"/>
                  <a:gd name="T100" fmla="*/ 2147483647 w 5017"/>
                  <a:gd name="T101" fmla="*/ 2147483647 h 1894"/>
                  <a:gd name="T102" fmla="*/ 2147483647 w 5017"/>
                  <a:gd name="T103" fmla="*/ 2147483647 h 1894"/>
                  <a:gd name="T104" fmla="*/ 2147483647 w 5017"/>
                  <a:gd name="T105" fmla="*/ 2147483647 h 1894"/>
                  <a:gd name="T106" fmla="*/ 2147483647 w 5017"/>
                  <a:gd name="T107" fmla="*/ 2147483647 h 1894"/>
                  <a:gd name="T108" fmla="*/ 2147483647 w 5017"/>
                  <a:gd name="T109" fmla="*/ 2147483647 h 1894"/>
                  <a:gd name="T110" fmla="*/ 2147483647 w 5017"/>
                  <a:gd name="T111" fmla="*/ 2147483647 h 1894"/>
                  <a:gd name="T112" fmla="*/ 2147483647 w 5017"/>
                  <a:gd name="T113" fmla="*/ 2147483647 h 1894"/>
                  <a:gd name="T114" fmla="*/ 2147483647 w 5017"/>
                  <a:gd name="T115" fmla="*/ 2147483647 h 1894"/>
                  <a:gd name="T116" fmla="*/ 2147483647 w 5017"/>
                  <a:gd name="T117" fmla="*/ 2147483647 h 1894"/>
                  <a:gd name="T118" fmla="*/ 2147483647 w 5017"/>
                  <a:gd name="T119" fmla="*/ 2147483647 h 1894"/>
                  <a:gd name="T120" fmla="*/ 2147483647 w 5017"/>
                  <a:gd name="T121" fmla="*/ 2147483647 h 1894"/>
                  <a:gd name="T122" fmla="*/ 2147483647 w 5017"/>
                  <a:gd name="T123" fmla="*/ 2147483647 h 1894"/>
                  <a:gd name="T124" fmla="*/ 2147483647 w 5017"/>
                  <a:gd name="T125" fmla="*/ 2147483647 h 189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017"/>
                  <a:gd name="T190" fmla="*/ 0 h 1894"/>
                  <a:gd name="T191" fmla="*/ 5017 w 5017"/>
                  <a:gd name="T192" fmla="*/ 1894 h 189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017" h="1894">
                    <a:moveTo>
                      <a:pt x="36" y="585"/>
                    </a:moveTo>
                    <a:lnTo>
                      <a:pt x="53" y="585"/>
                    </a:lnTo>
                    <a:lnTo>
                      <a:pt x="71" y="585"/>
                    </a:lnTo>
                    <a:lnTo>
                      <a:pt x="89" y="585"/>
                    </a:lnTo>
                    <a:lnTo>
                      <a:pt x="89" y="567"/>
                    </a:lnTo>
                    <a:lnTo>
                      <a:pt x="107" y="567"/>
                    </a:lnTo>
                    <a:lnTo>
                      <a:pt x="124" y="567"/>
                    </a:lnTo>
                    <a:lnTo>
                      <a:pt x="142" y="567"/>
                    </a:lnTo>
                    <a:lnTo>
                      <a:pt x="160" y="567"/>
                    </a:lnTo>
                    <a:lnTo>
                      <a:pt x="177" y="567"/>
                    </a:lnTo>
                    <a:lnTo>
                      <a:pt x="195" y="567"/>
                    </a:lnTo>
                    <a:lnTo>
                      <a:pt x="213" y="567"/>
                    </a:lnTo>
                    <a:lnTo>
                      <a:pt x="231" y="567"/>
                    </a:lnTo>
                    <a:lnTo>
                      <a:pt x="231" y="549"/>
                    </a:lnTo>
                    <a:lnTo>
                      <a:pt x="248" y="549"/>
                    </a:lnTo>
                    <a:lnTo>
                      <a:pt x="266" y="549"/>
                    </a:lnTo>
                    <a:lnTo>
                      <a:pt x="266" y="531"/>
                    </a:lnTo>
                    <a:lnTo>
                      <a:pt x="284" y="531"/>
                    </a:lnTo>
                    <a:lnTo>
                      <a:pt x="284" y="514"/>
                    </a:lnTo>
                    <a:lnTo>
                      <a:pt x="302" y="514"/>
                    </a:lnTo>
                    <a:lnTo>
                      <a:pt x="319" y="496"/>
                    </a:lnTo>
                    <a:lnTo>
                      <a:pt x="337" y="496"/>
                    </a:lnTo>
                    <a:lnTo>
                      <a:pt x="355" y="496"/>
                    </a:lnTo>
                    <a:lnTo>
                      <a:pt x="372" y="496"/>
                    </a:lnTo>
                    <a:lnTo>
                      <a:pt x="390" y="496"/>
                    </a:lnTo>
                    <a:lnTo>
                      <a:pt x="408" y="496"/>
                    </a:lnTo>
                    <a:lnTo>
                      <a:pt x="426" y="514"/>
                    </a:lnTo>
                    <a:lnTo>
                      <a:pt x="443" y="514"/>
                    </a:lnTo>
                    <a:lnTo>
                      <a:pt x="461" y="514"/>
                    </a:lnTo>
                    <a:lnTo>
                      <a:pt x="461" y="531"/>
                    </a:lnTo>
                    <a:lnTo>
                      <a:pt x="479" y="531"/>
                    </a:lnTo>
                    <a:lnTo>
                      <a:pt x="497" y="531"/>
                    </a:lnTo>
                    <a:lnTo>
                      <a:pt x="497" y="549"/>
                    </a:lnTo>
                    <a:lnTo>
                      <a:pt x="514" y="549"/>
                    </a:lnTo>
                    <a:lnTo>
                      <a:pt x="532" y="549"/>
                    </a:lnTo>
                    <a:lnTo>
                      <a:pt x="532" y="567"/>
                    </a:lnTo>
                    <a:lnTo>
                      <a:pt x="550" y="567"/>
                    </a:lnTo>
                    <a:lnTo>
                      <a:pt x="550" y="585"/>
                    </a:lnTo>
                    <a:lnTo>
                      <a:pt x="567" y="585"/>
                    </a:lnTo>
                    <a:lnTo>
                      <a:pt x="567" y="602"/>
                    </a:lnTo>
                    <a:lnTo>
                      <a:pt x="585" y="602"/>
                    </a:lnTo>
                    <a:lnTo>
                      <a:pt x="603" y="602"/>
                    </a:lnTo>
                    <a:lnTo>
                      <a:pt x="621" y="602"/>
                    </a:lnTo>
                    <a:lnTo>
                      <a:pt x="638" y="602"/>
                    </a:lnTo>
                    <a:lnTo>
                      <a:pt x="638" y="585"/>
                    </a:lnTo>
                    <a:lnTo>
                      <a:pt x="656" y="585"/>
                    </a:lnTo>
                    <a:lnTo>
                      <a:pt x="674" y="585"/>
                    </a:lnTo>
                    <a:lnTo>
                      <a:pt x="674" y="567"/>
                    </a:lnTo>
                    <a:lnTo>
                      <a:pt x="692" y="567"/>
                    </a:lnTo>
                    <a:lnTo>
                      <a:pt x="709" y="567"/>
                    </a:lnTo>
                    <a:lnTo>
                      <a:pt x="727" y="567"/>
                    </a:lnTo>
                    <a:lnTo>
                      <a:pt x="727" y="585"/>
                    </a:lnTo>
                    <a:lnTo>
                      <a:pt x="745" y="585"/>
                    </a:lnTo>
                    <a:lnTo>
                      <a:pt x="745" y="602"/>
                    </a:lnTo>
                    <a:lnTo>
                      <a:pt x="762" y="602"/>
                    </a:lnTo>
                    <a:lnTo>
                      <a:pt x="762" y="620"/>
                    </a:lnTo>
                    <a:lnTo>
                      <a:pt x="780" y="620"/>
                    </a:lnTo>
                    <a:lnTo>
                      <a:pt x="798" y="620"/>
                    </a:lnTo>
                    <a:lnTo>
                      <a:pt x="816" y="620"/>
                    </a:lnTo>
                    <a:lnTo>
                      <a:pt x="833" y="620"/>
                    </a:lnTo>
                    <a:lnTo>
                      <a:pt x="851" y="620"/>
                    </a:lnTo>
                    <a:lnTo>
                      <a:pt x="869" y="620"/>
                    </a:lnTo>
                    <a:lnTo>
                      <a:pt x="887" y="620"/>
                    </a:lnTo>
                    <a:lnTo>
                      <a:pt x="904" y="620"/>
                    </a:lnTo>
                    <a:lnTo>
                      <a:pt x="922" y="620"/>
                    </a:lnTo>
                    <a:lnTo>
                      <a:pt x="940" y="620"/>
                    </a:lnTo>
                    <a:lnTo>
                      <a:pt x="940" y="638"/>
                    </a:lnTo>
                    <a:lnTo>
                      <a:pt x="957" y="638"/>
                    </a:lnTo>
                    <a:lnTo>
                      <a:pt x="975" y="638"/>
                    </a:lnTo>
                    <a:lnTo>
                      <a:pt x="993" y="638"/>
                    </a:lnTo>
                    <a:lnTo>
                      <a:pt x="1011" y="638"/>
                    </a:lnTo>
                    <a:lnTo>
                      <a:pt x="1028" y="638"/>
                    </a:lnTo>
                    <a:lnTo>
                      <a:pt x="1046" y="638"/>
                    </a:lnTo>
                    <a:lnTo>
                      <a:pt x="1064" y="638"/>
                    </a:lnTo>
                    <a:lnTo>
                      <a:pt x="1082" y="638"/>
                    </a:lnTo>
                    <a:lnTo>
                      <a:pt x="1099" y="638"/>
                    </a:lnTo>
                    <a:lnTo>
                      <a:pt x="1117" y="638"/>
                    </a:lnTo>
                    <a:lnTo>
                      <a:pt x="1117" y="655"/>
                    </a:lnTo>
                    <a:lnTo>
                      <a:pt x="1135" y="655"/>
                    </a:lnTo>
                    <a:lnTo>
                      <a:pt x="1135" y="673"/>
                    </a:lnTo>
                    <a:lnTo>
                      <a:pt x="1153" y="673"/>
                    </a:lnTo>
                    <a:lnTo>
                      <a:pt x="1170" y="673"/>
                    </a:lnTo>
                    <a:lnTo>
                      <a:pt x="1188" y="673"/>
                    </a:lnTo>
                    <a:lnTo>
                      <a:pt x="1188" y="691"/>
                    </a:lnTo>
                    <a:lnTo>
                      <a:pt x="1206" y="691"/>
                    </a:lnTo>
                    <a:lnTo>
                      <a:pt x="1223" y="691"/>
                    </a:lnTo>
                    <a:lnTo>
                      <a:pt x="1241" y="708"/>
                    </a:lnTo>
                    <a:lnTo>
                      <a:pt x="1259" y="708"/>
                    </a:lnTo>
                    <a:lnTo>
                      <a:pt x="1277" y="708"/>
                    </a:lnTo>
                    <a:lnTo>
                      <a:pt x="1294" y="708"/>
                    </a:lnTo>
                    <a:lnTo>
                      <a:pt x="1294" y="726"/>
                    </a:lnTo>
                    <a:lnTo>
                      <a:pt x="1312" y="726"/>
                    </a:lnTo>
                    <a:lnTo>
                      <a:pt x="1330" y="726"/>
                    </a:lnTo>
                    <a:lnTo>
                      <a:pt x="1330" y="744"/>
                    </a:lnTo>
                    <a:lnTo>
                      <a:pt x="1348" y="744"/>
                    </a:lnTo>
                    <a:lnTo>
                      <a:pt x="1365" y="744"/>
                    </a:lnTo>
                    <a:lnTo>
                      <a:pt x="1383" y="744"/>
                    </a:lnTo>
                    <a:lnTo>
                      <a:pt x="1401" y="744"/>
                    </a:lnTo>
                    <a:lnTo>
                      <a:pt x="1418" y="744"/>
                    </a:lnTo>
                    <a:lnTo>
                      <a:pt x="1418" y="762"/>
                    </a:lnTo>
                    <a:lnTo>
                      <a:pt x="1436" y="762"/>
                    </a:lnTo>
                    <a:lnTo>
                      <a:pt x="1454" y="762"/>
                    </a:lnTo>
                    <a:lnTo>
                      <a:pt x="1472" y="762"/>
                    </a:lnTo>
                    <a:lnTo>
                      <a:pt x="1489" y="762"/>
                    </a:lnTo>
                    <a:lnTo>
                      <a:pt x="1507" y="762"/>
                    </a:lnTo>
                    <a:lnTo>
                      <a:pt x="1507" y="779"/>
                    </a:lnTo>
                    <a:lnTo>
                      <a:pt x="1525" y="779"/>
                    </a:lnTo>
                    <a:lnTo>
                      <a:pt x="1525" y="797"/>
                    </a:lnTo>
                    <a:lnTo>
                      <a:pt x="1543" y="797"/>
                    </a:lnTo>
                    <a:lnTo>
                      <a:pt x="1560" y="815"/>
                    </a:lnTo>
                    <a:lnTo>
                      <a:pt x="1560" y="832"/>
                    </a:lnTo>
                    <a:lnTo>
                      <a:pt x="1578" y="832"/>
                    </a:lnTo>
                    <a:lnTo>
                      <a:pt x="1578" y="850"/>
                    </a:lnTo>
                    <a:lnTo>
                      <a:pt x="1596" y="850"/>
                    </a:lnTo>
                    <a:lnTo>
                      <a:pt x="1596" y="868"/>
                    </a:lnTo>
                    <a:lnTo>
                      <a:pt x="1613" y="868"/>
                    </a:lnTo>
                    <a:lnTo>
                      <a:pt x="1631" y="885"/>
                    </a:lnTo>
                    <a:lnTo>
                      <a:pt x="1649" y="903"/>
                    </a:lnTo>
                    <a:lnTo>
                      <a:pt x="1667" y="903"/>
                    </a:lnTo>
                    <a:lnTo>
                      <a:pt x="1667" y="921"/>
                    </a:lnTo>
                    <a:lnTo>
                      <a:pt x="1684" y="921"/>
                    </a:lnTo>
                    <a:lnTo>
                      <a:pt x="1684" y="939"/>
                    </a:lnTo>
                    <a:lnTo>
                      <a:pt x="1702" y="939"/>
                    </a:lnTo>
                    <a:lnTo>
                      <a:pt x="1702" y="956"/>
                    </a:lnTo>
                    <a:lnTo>
                      <a:pt x="1720" y="956"/>
                    </a:lnTo>
                    <a:lnTo>
                      <a:pt x="1720" y="974"/>
                    </a:lnTo>
                    <a:lnTo>
                      <a:pt x="1738" y="992"/>
                    </a:lnTo>
                    <a:lnTo>
                      <a:pt x="1755" y="992"/>
                    </a:lnTo>
                    <a:lnTo>
                      <a:pt x="1755" y="1009"/>
                    </a:lnTo>
                    <a:lnTo>
                      <a:pt x="1773" y="1009"/>
                    </a:lnTo>
                    <a:lnTo>
                      <a:pt x="1791" y="1027"/>
                    </a:lnTo>
                    <a:lnTo>
                      <a:pt x="1808" y="1027"/>
                    </a:lnTo>
                    <a:lnTo>
                      <a:pt x="1808" y="1045"/>
                    </a:lnTo>
                    <a:lnTo>
                      <a:pt x="1826" y="1045"/>
                    </a:lnTo>
                    <a:lnTo>
                      <a:pt x="1844" y="1045"/>
                    </a:lnTo>
                    <a:lnTo>
                      <a:pt x="1844" y="1062"/>
                    </a:lnTo>
                    <a:lnTo>
                      <a:pt x="1862" y="1062"/>
                    </a:lnTo>
                    <a:lnTo>
                      <a:pt x="1879" y="1062"/>
                    </a:lnTo>
                    <a:lnTo>
                      <a:pt x="1879" y="1080"/>
                    </a:lnTo>
                    <a:lnTo>
                      <a:pt x="1897" y="1080"/>
                    </a:lnTo>
                    <a:lnTo>
                      <a:pt x="1897" y="1098"/>
                    </a:lnTo>
                    <a:lnTo>
                      <a:pt x="1915" y="1098"/>
                    </a:lnTo>
                    <a:lnTo>
                      <a:pt x="1915" y="1116"/>
                    </a:lnTo>
                    <a:lnTo>
                      <a:pt x="1933" y="1116"/>
                    </a:lnTo>
                    <a:lnTo>
                      <a:pt x="1933" y="1133"/>
                    </a:lnTo>
                    <a:lnTo>
                      <a:pt x="1950" y="1133"/>
                    </a:lnTo>
                    <a:lnTo>
                      <a:pt x="1950" y="1151"/>
                    </a:lnTo>
                    <a:lnTo>
                      <a:pt x="1968" y="1151"/>
                    </a:lnTo>
                    <a:lnTo>
                      <a:pt x="1968" y="1169"/>
                    </a:lnTo>
                    <a:lnTo>
                      <a:pt x="1986" y="1169"/>
                    </a:lnTo>
                    <a:lnTo>
                      <a:pt x="1986" y="1186"/>
                    </a:lnTo>
                    <a:lnTo>
                      <a:pt x="2003" y="1186"/>
                    </a:lnTo>
                    <a:lnTo>
                      <a:pt x="2021" y="1186"/>
                    </a:lnTo>
                    <a:lnTo>
                      <a:pt x="2021" y="1204"/>
                    </a:lnTo>
                    <a:lnTo>
                      <a:pt x="2039" y="1204"/>
                    </a:lnTo>
                    <a:lnTo>
                      <a:pt x="2057" y="1222"/>
                    </a:lnTo>
                    <a:lnTo>
                      <a:pt x="2074" y="1239"/>
                    </a:lnTo>
                    <a:lnTo>
                      <a:pt x="2092" y="1257"/>
                    </a:lnTo>
                    <a:lnTo>
                      <a:pt x="2092" y="1275"/>
                    </a:lnTo>
                    <a:lnTo>
                      <a:pt x="2110" y="1275"/>
                    </a:lnTo>
                    <a:lnTo>
                      <a:pt x="2110" y="1293"/>
                    </a:lnTo>
                    <a:lnTo>
                      <a:pt x="2128" y="1293"/>
                    </a:lnTo>
                    <a:lnTo>
                      <a:pt x="2128" y="1310"/>
                    </a:lnTo>
                    <a:lnTo>
                      <a:pt x="2145" y="1310"/>
                    </a:lnTo>
                    <a:lnTo>
                      <a:pt x="2145" y="1328"/>
                    </a:lnTo>
                    <a:lnTo>
                      <a:pt x="2163" y="1346"/>
                    </a:lnTo>
                    <a:lnTo>
                      <a:pt x="2181" y="1363"/>
                    </a:lnTo>
                    <a:lnTo>
                      <a:pt x="2199" y="1363"/>
                    </a:lnTo>
                    <a:lnTo>
                      <a:pt x="2199" y="1381"/>
                    </a:lnTo>
                    <a:lnTo>
                      <a:pt x="2216" y="1381"/>
                    </a:lnTo>
                    <a:lnTo>
                      <a:pt x="2216" y="1399"/>
                    </a:lnTo>
                    <a:lnTo>
                      <a:pt x="2234" y="1399"/>
                    </a:lnTo>
                    <a:lnTo>
                      <a:pt x="2234" y="1416"/>
                    </a:lnTo>
                    <a:lnTo>
                      <a:pt x="2252" y="1416"/>
                    </a:lnTo>
                    <a:lnTo>
                      <a:pt x="2252" y="1434"/>
                    </a:lnTo>
                    <a:lnTo>
                      <a:pt x="2252" y="1452"/>
                    </a:lnTo>
                    <a:lnTo>
                      <a:pt x="2269" y="1452"/>
                    </a:lnTo>
                    <a:lnTo>
                      <a:pt x="2269" y="1470"/>
                    </a:lnTo>
                    <a:lnTo>
                      <a:pt x="2269" y="1487"/>
                    </a:lnTo>
                    <a:lnTo>
                      <a:pt x="2287" y="1487"/>
                    </a:lnTo>
                    <a:lnTo>
                      <a:pt x="2287" y="1505"/>
                    </a:lnTo>
                    <a:lnTo>
                      <a:pt x="2305" y="1505"/>
                    </a:lnTo>
                    <a:lnTo>
                      <a:pt x="2305" y="1523"/>
                    </a:lnTo>
                    <a:lnTo>
                      <a:pt x="2323" y="1540"/>
                    </a:lnTo>
                    <a:lnTo>
                      <a:pt x="2340" y="1558"/>
                    </a:lnTo>
                    <a:lnTo>
                      <a:pt x="2358" y="1558"/>
                    </a:lnTo>
                    <a:lnTo>
                      <a:pt x="2358" y="1576"/>
                    </a:lnTo>
                    <a:lnTo>
                      <a:pt x="2376" y="1576"/>
                    </a:lnTo>
                    <a:lnTo>
                      <a:pt x="2376" y="1593"/>
                    </a:lnTo>
                    <a:lnTo>
                      <a:pt x="2394" y="1611"/>
                    </a:lnTo>
                    <a:lnTo>
                      <a:pt x="2411" y="1629"/>
                    </a:lnTo>
                    <a:lnTo>
                      <a:pt x="2429" y="1629"/>
                    </a:lnTo>
                    <a:lnTo>
                      <a:pt x="2429" y="1647"/>
                    </a:lnTo>
                    <a:lnTo>
                      <a:pt x="2447" y="1647"/>
                    </a:lnTo>
                    <a:lnTo>
                      <a:pt x="2447" y="1664"/>
                    </a:lnTo>
                    <a:lnTo>
                      <a:pt x="2464" y="1664"/>
                    </a:lnTo>
                    <a:lnTo>
                      <a:pt x="2482" y="1664"/>
                    </a:lnTo>
                    <a:lnTo>
                      <a:pt x="2482" y="1682"/>
                    </a:lnTo>
                    <a:lnTo>
                      <a:pt x="2500" y="1682"/>
                    </a:lnTo>
                    <a:lnTo>
                      <a:pt x="2518" y="1700"/>
                    </a:lnTo>
                    <a:lnTo>
                      <a:pt x="2535" y="1700"/>
                    </a:lnTo>
                    <a:lnTo>
                      <a:pt x="2553" y="1700"/>
                    </a:lnTo>
                    <a:lnTo>
                      <a:pt x="2571" y="1700"/>
                    </a:lnTo>
                    <a:lnTo>
                      <a:pt x="2571" y="1717"/>
                    </a:lnTo>
                    <a:lnTo>
                      <a:pt x="2589" y="1717"/>
                    </a:lnTo>
                    <a:lnTo>
                      <a:pt x="2589" y="1735"/>
                    </a:lnTo>
                    <a:lnTo>
                      <a:pt x="2606" y="1735"/>
                    </a:lnTo>
                    <a:lnTo>
                      <a:pt x="2606" y="1753"/>
                    </a:lnTo>
                    <a:lnTo>
                      <a:pt x="2624" y="1753"/>
                    </a:lnTo>
                    <a:lnTo>
                      <a:pt x="2606" y="1753"/>
                    </a:lnTo>
                    <a:lnTo>
                      <a:pt x="2606" y="1770"/>
                    </a:lnTo>
                    <a:lnTo>
                      <a:pt x="2624" y="1770"/>
                    </a:lnTo>
                    <a:lnTo>
                      <a:pt x="2624" y="1788"/>
                    </a:lnTo>
                    <a:lnTo>
                      <a:pt x="2624" y="1806"/>
                    </a:lnTo>
                    <a:lnTo>
                      <a:pt x="2642" y="1806"/>
                    </a:lnTo>
                    <a:lnTo>
                      <a:pt x="2642" y="1824"/>
                    </a:lnTo>
                    <a:lnTo>
                      <a:pt x="2659" y="1824"/>
                    </a:lnTo>
                    <a:lnTo>
                      <a:pt x="2677" y="1824"/>
                    </a:lnTo>
                    <a:lnTo>
                      <a:pt x="2677" y="1841"/>
                    </a:lnTo>
                    <a:lnTo>
                      <a:pt x="2695" y="1841"/>
                    </a:lnTo>
                    <a:lnTo>
                      <a:pt x="2713" y="1841"/>
                    </a:lnTo>
                    <a:lnTo>
                      <a:pt x="2713" y="1859"/>
                    </a:lnTo>
                    <a:lnTo>
                      <a:pt x="2730" y="1859"/>
                    </a:lnTo>
                    <a:lnTo>
                      <a:pt x="2748" y="1859"/>
                    </a:lnTo>
                    <a:lnTo>
                      <a:pt x="2766" y="1859"/>
                    </a:lnTo>
                    <a:lnTo>
                      <a:pt x="2784" y="1859"/>
                    </a:lnTo>
                    <a:lnTo>
                      <a:pt x="2784" y="1877"/>
                    </a:lnTo>
                    <a:lnTo>
                      <a:pt x="2801" y="1877"/>
                    </a:lnTo>
                    <a:lnTo>
                      <a:pt x="2801" y="1894"/>
                    </a:lnTo>
                    <a:lnTo>
                      <a:pt x="2819" y="1894"/>
                    </a:lnTo>
                    <a:lnTo>
                      <a:pt x="2837" y="1894"/>
                    </a:lnTo>
                    <a:lnTo>
                      <a:pt x="2854" y="1894"/>
                    </a:lnTo>
                    <a:lnTo>
                      <a:pt x="2872" y="1894"/>
                    </a:lnTo>
                    <a:lnTo>
                      <a:pt x="2890" y="1894"/>
                    </a:lnTo>
                    <a:lnTo>
                      <a:pt x="2890" y="1877"/>
                    </a:lnTo>
                    <a:lnTo>
                      <a:pt x="2908" y="1877"/>
                    </a:lnTo>
                    <a:lnTo>
                      <a:pt x="2908" y="1859"/>
                    </a:lnTo>
                    <a:lnTo>
                      <a:pt x="2925" y="1859"/>
                    </a:lnTo>
                    <a:lnTo>
                      <a:pt x="2943" y="1859"/>
                    </a:lnTo>
                    <a:lnTo>
                      <a:pt x="2961" y="1859"/>
                    </a:lnTo>
                    <a:lnTo>
                      <a:pt x="2979" y="1859"/>
                    </a:lnTo>
                    <a:lnTo>
                      <a:pt x="2996" y="1859"/>
                    </a:lnTo>
                    <a:lnTo>
                      <a:pt x="2996" y="1841"/>
                    </a:lnTo>
                    <a:lnTo>
                      <a:pt x="3014" y="1841"/>
                    </a:lnTo>
                    <a:lnTo>
                      <a:pt x="3032" y="1841"/>
                    </a:lnTo>
                    <a:lnTo>
                      <a:pt x="3049" y="1824"/>
                    </a:lnTo>
                    <a:lnTo>
                      <a:pt x="3067" y="1824"/>
                    </a:lnTo>
                    <a:lnTo>
                      <a:pt x="3067" y="1806"/>
                    </a:lnTo>
                    <a:lnTo>
                      <a:pt x="3085" y="1806"/>
                    </a:lnTo>
                    <a:lnTo>
                      <a:pt x="3085" y="1788"/>
                    </a:lnTo>
                    <a:lnTo>
                      <a:pt x="3067" y="1788"/>
                    </a:lnTo>
                    <a:lnTo>
                      <a:pt x="3067" y="1770"/>
                    </a:lnTo>
                    <a:lnTo>
                      <a:pt x="3049" y="1770"/>
                    </a:lnTo>
                    <a:lnTo>
                      <a:pt x="3032" y="1770"/>
                    </a:lnTo>
                    <a:lnTo>
                      <a:pt x="3014" y="1770"/>
                    </a:lnTo>
                    <a:lnTo>
                      <a:pt x="2996" y="1770"/>
                    </a:lnTo>
                    <a:lnTo>
                      <a:pt x="2979" y="1753"/>
                    </a:lnTo>
                    <a:lnTo>
                      <a:pt x="2961" y="1753"/>
                    </a:lnTo>
                    <a:lnTo>
                      <a:pt x="2943" y="1753"/>
                    </a:lnTo>
                    <a:lnTo>
                      <a:pt x="2943" y="1735"/>
                    </a:lnTo>
                    <a:lnTo>
                      <a:pt x="2925" y="1735"/>
                    </a:lnTo>
                    <a:lnTo>
                      <a:pt x="2925" y="1717"/>
                    </a:lnTo>
                    <a:lnTo>
                      <a:pt x="2908" y="1717"/>
                    </a:lnTo>
                    <a:lnTo>
                      <a:pt x="2908" y="1700"/>
                    </a:lnTo>
                    <a:lnTo>
                      <a:pt x="2890" y="1700"/>
                    </a:lnTo>
                    <a:lnTo>
                      <a:pt x="2890" y="1682"/>
                    </a:lnTo>
                    <a:lnTo>
                      <a:pt x="2872" y="1682"/>
                    </a:lnTo>
                    <a:lnTo>
                      <a:pt x="2872" y="1664"/>
                    </a:lnTo>
                    <a:lnTo>
                      <a:pt x="2854" y="1664"/>
                    </a:lnTo>
                    <a:lnTo>
                      <a:pt x="2854" y="1647"/>
                    </a:lnTo>
                    <a:lnTo>
                      <a:pt x="2872" y="1647"/>
                    </a:lnTo>
                    <a:lnTo>
                      <a:pt x="2872" y="1629"/>
                    </a:lnTo>
                    <a:lnTo>
                      <a:pt x="2890" y="1629"/>
                    </a:lnTo>
                    <a:lnTo>
                      <a:pt x="2908" y="1629"/>
                    </a:lnTo>
                    <a:lnTo>
                      <a:pt x="2925" y="1629"/>
                    </a:lnTo>
                    <a:lnTo>
                      <a:pt x="2925" y="1611"/>
                    </a:lnTo>
                    <a:lnTo>
                      <a:pt x="2943" y="1611"/>
                    </a:lnTo>
                    <a:lnTo>
                      <a:pt x="2961" y="1611"/>
                    </a:lnTo>
                    <a:lnTo>
                      <a:pt x="2979" y="1611"/>
                    </a:lnTo>
                    <a:lnTo>
                      <a:pt x="2979" y="1593"/>
                    </a:lnTo>
                    <a:lnTo>
                      <a:pt x="2979" y="1576"/>
                    </a:lnTo>
                    <a:lnTo>
                      <a:pt x="2996" y="1576"/>
                    </a:lnTo>
                    <a:lnTo>
                      <a:pt x="2996" y="1593"/>
                    </a:lnTo>
                    <a:lnTo>
                      <a:pt x="3014" y="1593"/>
                    </a:lnTo>
                    <a:lnTo>
                      <a:pt x="3032" y="1593"/>
                    </a:lnTo>
                    <a:lnTo>
                      <a:pt x="3049" y="1593"/>
                    </a:lnTo>
                    <a:lnTo>
                      <a:pt x="3049" y="1611"/>
                    </a:lnTo>
                    <a:lnTo>
                      <a:pt x="3067" y="1611"/>
                    </a:lnTo>
                    <a:lnTo>
                      <a:pt x="3085" y="1611"/>
                    </a:lnTo>
                    <a:lnTo>
                      <a:pt x="3085" y="1593"/>
                    </a:lnTo>
                    <a:lnTo>
                      <a:pt x="3103" y="1593"/>
                    </a:lnTo>
                    <a:lnTo>
                      <a:pt x="3120" y="1593"/>
                    </a:lnTo>
                    <a:lnTo>
                      <a:pt x="3120" y="1576"/>
                    </a:lnTo>
                    <a:lnTo>
                      <a:pt x="3138" y="1576"/>
                    </a:lnTo>
                    <a:lnTo>
                      <a:pt x="3156" y="1576"/>
                    </a:lnTo>
                    <a:lnTo>
                      <a:pt x="3156" y="1558"/>
                    </a:lnTo>
                    <a:lnTo>
                      <a:pt x="3174" y="1558"/>
                    </a:lnTo>
                    <a:lnTo>
                      <a:pt x="3174" y="1540"/>
                    </a:lnTo>
                    <a:lnTo>
                      <a:pt x="3191" y="1540"/>
                    </a:lnTo>
                    <a:lnTo>
                      <a:pt x="3209" y="1540"/>
                    </a:lnTo>
                    <a:lnTo>
                      <a:pt x="3227" y="1523"/>
                    </a:lnTo>
                    <a:lnTo>
                      <a:pt x="3245" y="1523"/>
                    </a:lnTo>
                    <a:lnTo>
                      <a:pt x="3262" y="1523"/>
                    </a:lnTo>
                    <a:lnTo>
                      <a:pt x="3280" y="1523"/>
                    </a:lnTo>
                    <a:lnTo>
                      <a:pt x="3280" y="1505"/>
                    </a:lnTo>
                    <a:lnTo>
                      <a:pt x="3298" y="1505"/>
                    </a:lnTo>
                    <a:lnTo>
                      <a:pt x="3315" y="1505"/>
                    </a:lnTo>
                    <a:lnTo>
                      <a:pt x="3333" y="1505"/>
                    </a:lnTo>
                    <a:lnTo>
                      <a:pt x="3333" y="1487"/>
                    </a:lnTo>
                    <a:lnTo>
                      <a:pt x="3351" y="1487"/>
                    </a:lnTo>
                    <a:lnTo>
                      <a:pt x="3369" y="1487"/>
                    </a:lnTo>
                    <a:lnTo>
                      <a:pt x="3386" y="1487"/>
                    </a:lnTo>
                    <a:lnTo>
                      <a:pt x="3404" y="1470"/>
                    </a:lnTo>
                    <a:lnTo>
                      <a:pt x="3422" y="1470"/>
                    </a:lnTo>
                    <a:lnTo>
                      <a:pt x="3440" y="1470"/>
                    </a:lnTo>
                    <a:lnTo>
                      <a:pt x="3440" y="1452"/>
                    </a:lnTo>
                    <a:lnTo>
                      <a:pt x="3457" y="1452"/>
                    </a:lnTo>
                    <a:lnTo>
                      <a:pt x="3457" y="1434"/>
                    </a:lnTo>
                    <a:lnTo>
                      <a:pt x="3475" y="1434"/>
                    </a:lnTo>
                    <a:lnTo>
                      <a:pt x="3475" y="1416"/>
                    </a:lnTo>
                    <a:lnTo>
                      <a:pt x="3493" y="1416"/>
                    </a:lnTo>
                    <a:lnTo>
                      <a:pt x="3510" y="1416"/>
                    </a:lnTo>
                    <a:lnTo>
                      <a:pt x="3510" y="1399"/>
                    </a:lnTo>
                    <a:lnTo>
                      <a:pt x="3528" y="1381"/>
                    </a:lnTo>
                    <a:lnTo>
                      <a:pt x="3546" y="1363"/>
                    </a:lnTo>
                    <a:lnTo>
                      <a:pt x="3546" y="1346"/>
                    </a:lnTo>
                    <a:lnTo>
                      <a:pt x="3564" y="1346"/>
                    </a:lnTo>
                    <a:lnTo>
                      <a:pt x="3564" y="1328"/>
                    </a:lnTo>
                    <a:lnTo>
                      <a:pt x="3581" y="1310"/>
                    </a:lnTo>
                    <a:lnTo>
                      <a:pt x="3581" y="1293"/>
                    </a:lnTo>
                    <a:lnTo>
                      <a:pt x="3581" y="1275"/>
                    </a:lnTo>
                    <a:lnTo>
                      <a:pt x="3581" y="1257"/>
                    </a:lnTo>
                    <a:lnTo>
                      <a:pt x="3581" y="1239"/>
                    </a:lnTo>
                    <a:lnTo>
                      <a:pt x="3564" y="1239"/>
                    </a:lnTo>
                    <a:lnTo>
                      <a:pt x="3564" y="1222"/>
                    </a:lnTo>
                    <a:lnTo>
                      <a:pt x="3564" y="1204"/>
                    </a:lnTo>
                    <a:lnTo>
                      <a:pt x="3564" y="1186"/>
                    </a:lnTo>
                    <a:lnTo>
                      <a:pt x="3546" y="1186"/>
                    </a:lnTo>
                    <a:lnTo>
                      <a:pt x="3546" y="1169"/>
                    </a:lnTo>
                    <a:lnTo>
                      <a:pt x="3546" y="1151"/>
                    </a:lnTo>
                    <a:lnTo>
                      <a:pt x="3546" y="1133"/>
                    </a:lnTo>
                    <a:lnTo>
                      <a:pt x="3564" y="1133"/>
                    </a:lnTo>
                    <a:lnTo>
                      <a:pt x="3564" y="1116"/>
                    </a:lnTo>
                    <a:lnTo>
                      <a:pt x="3581" y="1116"/>
                    </a:lnTo>
                    <a:lnTo>
                      <a:pt x="3599" y="1098"/>
                    </a:lnTo>
                    <a:lnTo>
                      <a:pt x="3617" y="1098"/>
                    </a:lnTo>
                    <a:lnTo>
                      <a:pt x="3635" y="1080"/>
                    </a:lnTo>
                    <a:lnTo>
                      <a:pt x="3652" y="1080"/>
                    </a:lnTo>
                    <a:lnTo>
                      <a:pt x="3670" y="1062"/>
                    </a:lnTo>
                    <a:lnTo>
                      <a:pt x="3670" y="1045"/>
                    </a:lnTo>
                    <a:lnTo>
                      <a:pt x="3688" y="1045"/>
                    </a:lnTo>
                    <a:lnTo>
                      <a:pt x="3688" y="1027"/>
                    </a:lnTo>
                    <a:lnTo>
                      <a:pt x="3688" y="1009"/>
                    </a:lnTo>
                    <a:lnTo>
                      <a:pt x="3705" y="1009"/>
                    </a:lnTo>
                    <a:lnTo>
                      <a:pt x="3705" y="992"/>
                    </a:lnTo>
                    <a:lnTo>
                      <a:pt x="3705" y="974"/>
                    </a:lnTo>
                    <a:lnTo>
                      <a:pt x="3705" y="956"/>
                    </a:lnTo>
                    <a:lnTo>
                      <a:pt x="3705" y="939"/>
                    </a:lnTo>
                    <a:lnTo>
                      <a:pt x="3705" y="921"/>
                    </a:lnTo>
                    <a:lnTo>
                      <a:pt x="3705" y="903"/>
                    </a:lnTo>
                    <a:lnTo>
                      <a:pt x="3705" y="885"/>
                    </a:lnTo>
                    <a:lnTo>
                      <a:pt x="3723" y="885"/>
                    </a:lnTo>
                    <a:lnTo>
                      <a:pt x="3723" y="868"/>
                    </a:lnTo>
                    <a:lnTo>
                      <a:pt x="3723" y="850"/>
                    </a:lnTo>
                    <a:lnTo>
                      <a:pt x="3741" y="850"/>
                    </a:lnTo>
                    <a:lnTo>
                      <a:pt x="3741" y="832"/>
                    </a:lnTo>
                    <a:lnTo>
                      <a:pt x="3759" y="832"/>
                    </a:lnTo>
                    <a:lnTo>
                      <a:pt x="3776" y="832"/>
                    </a:lnTo>
                    <a:lnTo>
                      <a:pt x="3776" y="815"/>
                    </a:lnTo>
                    <a:lnTo>
                      <a:pt x="3794" y="815"/>
                    </a:lnTo>
                    <a:lnTo>
                      <a:pt x="3794" y="797"/>
                    </a:lnTo>
                    <a:lnTo>
                      <a:pt x="3812" y="797"/>
                    </a:lnTo>
                    <a:lnTo>
                      <a:pt x="3830" y="797"/>
                    </a:lnTo>
                    <a:lnTo>
                      <a:pt x="3830" y="779"/>
                    </a:lnTo>
                    <a:lnTo>
                      <a:pt x="3847" y="779"/>
                    </a:lnTo>
                    <a:lnTo>
                      <a:pt x="3847" y="762"/>
                    </a:lnTo>
                    <a:lnTo>
                      <a:pt x="3865" y="762"/>
                    </a:lnTo>
                    <a:lnTo>
                      <a:pt x="3865" y="744"/>
                    </a:lnTo>
                    <a:lnTo>
                      <a:pt x="3865" y="726"/>
                    </a:lnTo>
                    <a:lnTo>
                      <a:pt x="3883" y="726"/>
                    </a:lnTo>
                    <a:lnTo>
                      <a:pt x="3883" y="708"/>
                    </a:lnTo>
                    <a:lnTo>
                      <a:pt x="3883" y="691"/>
                    </a:lnTo>
                    <a:lnTo>
                      <a:pt x="3900" y="691"/>
                    </a:lnTo>
                    <a:lnTo>
                      <a:pt x="3900" y="673"/>
                    </a:lnTo>
                    <a:lnTo>
                      <a:pt x="3900" y="655"/>
                    </a:lnTo>
                    <a:lnTo>
                      <a:pt x="3900" y="638"/>
                    </a:lnTo>
                    <a:lnTo>
                      <a:pt x="3900" y="620"/>
                    </a:lnTo>
                    <a:lnTo>
                      <a:pt x="3918" y="602"/>
                    </a:lnTo>
                    <a:lnTo>
                      <a:pt x="3918" y="585"/>
                    </a:lnTo>
                    <a:lnTo>
                      <a:pt x="3936" y="567"/>
                    </a:lnTo>
                    <a:lnTo>
                      <a:pt x="3936" y="549"/>
                    </a:lnTo>
                    <a:lnTo>
                      <a:pt x="3936" y="531"/>
                    </a:lnTo>
                    <a:lnTo>
                      <a:pt x="3954" y="531"/>
                    </a:lnTo>
                    <a:lnTo>
                      <a:pt x="3954" y="514"/>
                    </a:lnTo>
                    <a:lnTo>
                      <a:pt x="3971" y="514"/>
                    </a:lnTo>
                    <a:lnTo>
                      <a:pt x="3971" y="496"/>
                    </a:lnTo>
                    <a:lnTo>
                      <a:pt x="3989" y="478"/>
                    </a:lnTo>
                    <a:lnTo>
                      <a:pt x="3989" y="461"/>
                    </a:lnTo>
                    <a:lnTo>
                      <a:pt x="4007" y="443"/>
                    </a:lnTo>
                    <a:lnTo>
                      <a:pt x="4007" y="425"/>
                    </a:lnTo>
                    <a:lnTo>
                      <a:pt x="4025" y="425"/>
                    </a:lnTo>
                    <a:lnTo>
                      <a:pt x="4025" y="408"/>
                    </a:lnTo>
                    <a:lnTo>
                      <a:pt x="4042" y="408"/>
                    </a:lnTo>
                    <a:lnTo>
                      <a:pt x="4060" y="408"/>
                    </a:lnTo>
                    <a:lnTo>
                      <a:pt x="4060" y="390"/>
                    </a:lnTo>
                    <a:lnTo>
                      <a:pt x="4078" y="390"/>
                    </a:lnTo>
                    <a:lnTo>
                      <a:pt x="4095" y="390"/>
                    </a:lnTo>
                    <a:lnTo>
                      <a:pt x="4113" y="390"/>
                    </a:lnTo>
                    <a:lnTo>
                      <a:pt x="4131" y="390"/>
                    </a:lnTo>
                    <a:lnTo>
                      <a:pt x="4131" y="372"/>
                    </a:lnTo>
                    <a:lnTo>
                      <a:pt x="4149" y="372"/>
                    </a:lnTo>
                    <a:lnTo>
                      <a:pt x="4166" y="372"/>
                    </a:lnTo>
                    <a:lnTo>
                      <a:pt x="4184" y="354"/>
                    </a:lnTo>
                    <a:lnTo>
                      <a:pt x="4202" y="354"/>
                    </a:lnTo>
                    <a:lnTo>
                      <a:pt x="4202" y="337"/>
                    </a:lnTo>
                    <a:lnTo>
                      <a:pt x="4220" y="337"/>
                    </a:lnTo>
                    <a:lnTo>
                      <a:pt x="4237" y="337"/>
                    </a:lnTo>
                    <a:lnTo>
                      <a:pt x="4237" y="319"/>
                    </a:lnTo>
                    <a:lnTo>
                      <a:pt x="4255" y="319"/>
                    </a:lnTo>
                    <a:lnTo>
                      <a:pt x="4273" y="319"/>
                    </a:lnTo>
                    <a:lnTo>
                      <a:pt x="4290" y="319"/>
                    </a:lnTo>
                    <a:lnTo>
                      <a:pt x="4290" y="301"/>
                    </a:lnTo>
                    <a:lnTo>
                      <a:pt x="4308" y="301"/>
                    </a:lnTo>
                    <a:lnTo>
                      <a:pt x="4326" y="301"/>
                    </a:lnTo>
                    <a:lnTo>
                      <a:pt x="4326" y="284"/>
                    </a:lnTo>
                    <a:lnTo>
                      <a:pt x="4344" y="284"/>
                    </a:lnTo>
                    <a:lnTo>
                      <a:pt x="4361" y="266"/>
                    </a:lnTo>
                    <a:lnTo>
                      <a:pt x="4379" y="266"/>
                    </a:lnTo>
                    <a:lnTo>
                      <a:pt x="4397" y="266"/>
                    </a:lnTo>
                    <a:lnTo>
                      <a:pt x="4415" y="266"/>
                    </a:lnTo>
                    <a:lnTo>
                      <a:pt x="4415" y="248"/>
                    </a:lnTo>
                    <a:lnTo>
                      <a:pt x="4432" y="248"/>
                    </a:lnTo>
                    <a:lnTo>
                      <a:pt x="4450" y="248"/>
                    </a:lnTo>
                    <a:lnTo>
                      <a:pt x="4468" y="231"/>
                    </a:lnTo>
                    <a:lnTo>
                      <a:pt x="4486" y="231"/>
                    </a:lnTo>
                    <a:lnTo>
                      <a:pt x="4503" y="231"/>
                    </a:lnTo>
                    <a:lnTo>
                      <a:pt x="4503" y="213"/>
                    </a:lnTo>
                    <a:lnTo>
                      <a:pt x="4503" y="231"/>
                    </a:lnTo>
                    <a:lnTo>
                      <a:pt x="4503" y="248"/>
                    </a:lnTo>
                    <a:lnTo>
                      <a:pt x="4503" y="266"/>
                    </a:lnTo>
                    <a:lnTo>
                      <a:pt x="4486" y="284"/>
                    </a:lnTo>
                    <a:lnTo>
                      <a:pt x="4486" y="301"/>
                    </a:lnTo>
                    <a:lnTo>
                      <a:pt x="4468" y="301"/>
                    </a:lnTo>
                    <a:lnTo>
                      <a:pt x="4450" y="319"/>
                    </a:lnTo>
                    <a:lnTo>
                      <a:pt x="4432" y="337"/>
                    </a:lnTo>
                    <a:lnTo>
                      <a:pt x="4432" y="354"/>
                    </a:lnTo>
                    <a:lnTo>
                      <a:pt x="4415" y="372"/>
                    </a:lnTo>
                    <a:lnTo>
                      <a:pt x="4415" y="390"/>
                    </a:lnTo>
                    <a:lnTo>
                      <a:pt x="4415" y="408"/>
                    </a:lnTo>
                    <a:lnTo>
                      <a:pt x="4397" y="425"/>
                    </a:lnTo>
                    <a:lnTo>
                      <a:pt x="4397" y="443"/>
                    </a:lnTo>
                    <a:lnTo>
                      <a:pt x="4397" y="461"/>
                    </a:lnTo>
                    <a:lnTo>
                      <a:pt x="4415" y="478"/>
                    </a:lnTo>
                    <a:lnTo>
                      <a:pt x="4415" y="496"/>
                    </a:lnTo>
                    <a:lnTo>
                      <a:pt x="4415" y="514"/>
                    </a:lnTo>
                    <a:lnTo>
                      <a:pt x="4397" y="514"/>
                    </a:lnTo>
                    <a:lnTo>
                      <a:pt x="4397" y="531"/>
                    </a:lnTo>
                    <a:lnTo>
                      <a:pt x="4397" y="549"/>
                    </a:lnTo>
                    <a:lnTo>
                      <a:pt x="4379" y="567"/>
                    </a:lnTo>
                    <a:lnTo>
                      <a:pt x="4361" y="585"/>
                    </a:lnTo>
                    <a:lnTo>
                      <a:pt x="4361" y="602"/>
                    </a:lnTo>
                    <a:lnTo>
                      <a:pt x="4344" y="602"/>
                    </a:lnTo>
                    <a:lnTo>
                      <a:pt x="4344" y="620"/>
                    </a:lnTo>
                    <a:lnTo>
                      <a:pt x="4326" y="620"/>
                    </a:lnTo>
                    <a:lnTo>
                      <a:pt x="4326" y="638"/>
                    </a:lnTo>
                    <a:lnTo>
                      <a:pt x="4308" y="655"/>
                    </a:lnTo>
                    <a:lnTo>
                      <a:pt x="4308" y="673"/>
                    </a:lnTo>
                    <a:lnTo>
                      <a:pt x="4308" y="691"/>
                    </a:lnTo>
                    <a:lnTo>
                      <a:pt x="4290" y="691"/>
                    </a:lnTo>
                    <a:lnTo>
                      <a:pt x="4290" y="708"/>
                    </a:lnTo>
                    <a:lnTo>
                      <a:pt x="4273" y="708"/>
                    </a:lnTo>
                    <a:lnTo>
                      <a:pt x="4273" y="726"/>
                    </a:lnTo>
                    <a:lnTo>
                      <a:pt x="4255" y="726"/>
                    </a:lnTo>
                    <a:lnTo>
                      <a:pt x="4255" y="744"/>
                    </a:lnTo>
                    <a:lnTo>
                      <a:pt x="4237" y="744"/>
                    </a:lnTo>
                    <a:lnTo>
                      <a:pt x="4237" y="762"/>
                    </a:lnTo>
                    <a:lnTo>
                      <a:pt x="4237" y="779"/>
                    </a:lnTo>
                    <a:lnTo>
                      <a:pt x="4220" y="779"/>
                    </a:lnTo>
                    <a:lnTo>
                      <a:pt x="4220" y="797"/>
                    </a:lnTo>
                    <a:lnTo>
                      <a:pt x="4220" y="815"/>
                    </a:lnTo>
                    <a:lnTo>
                      <a:pt x="4202" y="832"/>
                    </a:lnTo>
                    <a:lnTo>
                      <a:pt x="4202" y="850"/>
                    </a:lnTo>
                    <a:lnTo>
                      <a:pt x="4184" y="850"/>
                    </a:lnTo>
                    <a:lnTo>
                      <a:pt x="4184" y="868"/>
                    </a:lnTo>
                    <a:lnTo>
                      <a:pt x="4166" y="868"/>
                    </a:lnTo>
                    <a:lnTo>
                      <a:pt x="4166" y="885"/>
                    </a:lnTo>
                    <a:lnTo>
                      <a:pt x="4149" y="885"/>
                    </a:lnTo>
                    <a:lnTo>
                      <a:pt x="4149" y="903"/>
                    </a:lnTo>
                    <a:lnTo>
                      <a:pt x="4131" y="903"/>
                    </a:lnTo>
                    <a:lnTo>
                      <a:pt x="4131" y="921"/>
                    </a:lnTo>
                    <a:lnTo>
                      <a:pt x="4131" y="939"/>
                    </a:lnTo>
                    <a:lnTo>
                      <a:pt x="4113" y="956"/>
                    </a:lnTo>
                    <a:lnTo>
                      <a:pt x="4113" y="974"/>
                    </a:lnTo>
                    <a:lnTo>
                      <a:pt x="4113" y="992"/>
                    </a:lnTo>
                    <a:lnTo>
                      <a:pt x="4131" y="992"/>
                    </a:lnTo>
                    <a:lnTo>
                      <a:pt x="4149" y="992"/>
                    </a:lnTo>
                    <a:lnTo>
                      <a:pt x="4149" y="974"/>
                    </a:lnTo>
                    <a:lnTo>
                      <a:pt x="4166" y="974"/>
                    </a:lnTo>
                    <a:lnTo>
                      <a:pt x="4184" y="956"/>
                    </a:lnTo>
                    <a:lnTo>
                      <a:pt x="4202" y="956"/>
                    </a:lnTo>
                    <a:lnTo>
                      <a:pt x="4202" y="939"/>
                    </a:lnTo>
                    <a:lnTo>
                      <a:pt x="4220" y="939"/>
                    </a:lnTo>
                    <a:lnTo>
                      <a:pt x="4220" y="921"/>
                    </a:lnTo>
                    <a:lnTo>
                      <a:pt x="4237" y="903"/>
                    </a:lnTo>
                    <a:lnTo>
                      <a:pt x="4237" y="885"/>
                    </a:lnTo>
                    <a:lnTo>
                      <a:pt x="4255" y="885"/>
                    </a:lnTo>
                    <a:lnTo>
                      <a:pt x="4255" y="868"/>
                    </a:lnTo>
                    <a:lnTo>
                      <a:pt x="4255" y="850"/>
                    </a:lnTo>
                    <a:lnTo>
                      <a:pt x="4273" y="832"/>
                    </a:lnTo>
                    <a:lnTo>
                      <a:pt x="4273" y="815"/>
                    </a:lnTo>
                    <a:lnTo>
                      <a:pt x="4290" y="815"/>
                    </a:lnTo>
                    <a:lnTo>
                      <a:pt x="4290" y="797"/>
                    </a:lnTo>
                    <a:lnTo>
                      <a:pt x="4290" y="779"/>
                    </a:lnTo>
                    <a:lnTo>
                      <a:pt x="4308" y="762"/>
                    </a:lnTo>
                    <a:lnTo>
                      <a:pt x="4308" y="744"/>
                    </a:lnTo>
                    <a:lnTo>
                      <a:pt x="4326" y="726"/>
                    </a:lnTo>
                    <a:lnTo>
                      <a:pt x="4326" y="708"/>
                    </a:lnTo>
                    <a:lnTo>
                      <a:pt x="4344" y="708"/>
                    </a:lnTo>
                    <a:lnTo>
                      <a:pt x="4344" y="691"/>
                    </a:lnTo>
                    <a:lnTo>
                      <a:pt x="4344" y="708"/>
                    </a:lnTo>
                    <a:lnTo>
                      <a:pt x="4361" y="708"/>
                    </a:lnTo>
                    <a:lnTo>
                      <a:pt x="4361" y="691"/>
                    </a:lnTo>
                    <a:lnTo>
                      <a:pt x="4379" y="691"/>
                    </a:lnTo>
                    <a:lnTo>
                      <a:pt x="4379" y="708"/>
                    </a:lnTo>
                    <a:lnTo>
                      <a:pt x="4397" y="708"/>
                    </a:lnTo>
                    <a:lnTo>
                      <a:pt x="4397" y="726"/>
                    </a:lnTo>
                    <a:lnTo>
                      <a:pt x="4415" y="726"/>
                    </a:lnTo>
                    <a:lnTo>
                      <a:pt x="4432" y="726"/>
                    </a:lnTo>
                    <a:lnTo>
                      <a:pt x="4432" y="708"/>
                    </a:lnTo>
                    <a:lnTo>
                      <a:pt x="4450" y="708"/>
                    </a:lnTo>
                    <a:lnTo>
                      <a:pt x="4468" y="708"/>
                    </a:lnTo>
                    <a:lnTo>
                      <a:pt x="4468" y="691"/>
                    </a:lnTo>
                    <a:lnTo>
                      <a:pt x="4486" y="691"/>
                    </a:lnTo>
                    <a:lnTo>
                      <a:pt x="4503" y="673"/>
                    </a:lnTo>
                    <a:lnTo>
                      <a:pt x="4521" y="673"/>
                    </a:lnTo>
                    <a:lnTo>
                      <a:pt x="4521" y="655"/>
                    </a:lnTo>
                    <a:lnTo>
                      <a:pt x="4539" y="655"/>
                    </a:lnTo>
                    <a:lnTo>
                      <a:pt x="4556" y="638"/>
                    </a:lnTo>
                    <a:lnTo>
                      <a:pt x="4574" y="620"/>
                    </a:lnTo>
                    <a:lnTo>
                      <a:pt x="4592" y="602"/>
                    </a:lnTo>
                    <a:lnTo>
                      <a:pt x="4610" y="602"/>
                    </a:lnTo>
                    <a:lnTo>
                      <a:pt x="4610" y="585"/>
                    </a:lnTo>
                    <a:lnTo>
                      <a:pt x="4627" y="585"/>
                    </a:lnTo>
                    <a:lnTo>
                      <a:pt x="4627" y="567"/>
                    </a:lnTo>
                    <a:lnTo>
                      <a:pt x="4645" y="567"/>
                    </a:lnTo>
                    <a:lnTo>
                      <a:pt x="4663" y="549"/>
                    </a:lnTo>
                    <a:lnTo>
                      <a:pt x="4681" y="531"/>
                    </a:lnTo>
                    <a:lnTo>
                      <a:pt x="4698" y="531"/>
                    </a:lnTo>
                    <a:lnTo>
                      <a:pt x="4716" y="514"/>
                    </a:lnTo>
                    <a:lnTo>
                      <a:pt x="4734" y="514"/>
                    </a:lnTo>
                    <a:lnTo>
                      <a:pt x="4734" y="496"/>
                    </a:lnTo>
                    <a:lnTo>
                      <a:pt x="4751" y="496"/>
                    </a:lnTo>
                    <a:lnTo>
                      <a:pt x="4769" y="496"/>
                    </a:lnTo>
                    <a:lnTo>
                      <a:pt x="4787" y="496"/>
                    </a:lnTo>
                    <a:lnTo>
                      <a:pt x="4805" y="478"/>
                    </a:lnTo>
                    <a:lnTo>
                      <a:pt x="4822" y="478"/>
                    </a:lnTo>
                    <a:lnTo>
                      <a:pt x="4822" y="461"/>
                    </a:lnTo>
                    <a:lnTo>
                      <a:pt x="4840" y="461"/>
                    </a:lnTo>
                    <a:lnTo>
                      <a:pt x="4840" y="443"/>
                    </a:lnTo>
                    <a:lnTo>
                      <a:pt x="4858" y="443"/>
                    </a:lnTo>
                    <a:lnTo>
                      <a:pt x="4858" y="425"/>
                    </a:lnTo>
                    <a:lnTo>
                      <a:pt x="4876" y="425"/>
                    </a:lnTo>
                    <a:lnTo>
                      <a:pt x="4876" y="408"/>
                    </a:lnTo>
                    <a:lnTo>
                      <a:pt x="4893" y="408"/>
                    </a:lnTo>
                    <a:lnTo>
                      <a:pt x="4893" y="390"/>
                    </a:lnTo>
                    <a:lnTo>
                      <a:pt x="4911" y="390"/>
                    </a:lnTo>
                    <a:lnTo>
                      <a:pt x="4911" y="372"/>
                    </a:lnTo>
                    <a:lnTo>
                      <a:pt x="4929" y="372"/>
                    </a:lnTo>
                    <a:lnTo>
                      <a:pt x="4929" y="354"/>
                    </a:lnTo>
                    <a:lnTo>
                      <a:pt x="4946" y="337"/>
                    </a:lnTo>
                    <a:lnTo>
                      <a:pt x="4946" y="319"/>
                    </a:lnTo>
                    <a:lnTo>
                      <a:pt x="4964" y="319"/>
                    </a:lnTo>
                    <a:lnTo>
                      <a:pt x="4964" y="301"/>
                    </a:lnTo>
                    <a:lnTo>
                      <a:pt x="4964" y="284"/>
                    </a:lnTo>
                    <a:lnTo>
                      <a:pt x="4982" y="284"/>
                    </a:lnTo>
                    <a:lnTo>
                      <a:pt x="4982" y="266"/>
                    </a:lnTo>
                    <a:lnTo>
                      <a:pt x="4982" y="248"/>
                    </a:lnTo>
                    <a:lnTo>
                      <a:pt x="4982" y="231"/>
                    </a:lnTo>
                    <a:lnTo>
                      <a:pt x="5000" y="231"/>
                    </a:lnTo>
                    <a:lnTo>
                      <a:pt x="5000" y="213"/>
                    </a:lnTo>
                    <a:lnTo>
                      <a:pt x="5000" y="195"/>
                    </a:lnTo>
                    <a:lnTo>
                      <a:pt x="5000" y="177"/>
                    </a:lnTo>
                    <a:lnTo>
                      <a:pt x="5017" y="160"/>
                    </a:lnTo>
                    <a:lnTo>
                      <a:pt x="5000" y="160"/>
                    </a:lnTo>
                    <a:lnTo>
                      <a:pt x="5000" y="177"/>
                    </a:lnTo>
                    <a:lnTo>
                      <a:pt x="4982" y="177"/>
                    </a:lnTo>
                    <a:lnTo>
                      <a:pt x="4982" y="195"/>
                    </a:lnTo>
                    <a:lnTo>
                      <a:pt x="4964" y="213"/>
                    </a:lnTo>
                    <a:lnTo>
                      <a:pt x="4946" y="213"/>
                    </a:lnTo>
                    <a:lnTo>
                      <a:pt x="4946" y="231"/>
                    </a:lnTo>
                    <a:lnTo>
                      <a:pt x="4929" y="248"/>
                    </a:lnTo>
                    <a:lnTo>
                      <a:pt x="4929" y="266"/>
                    </a:lnTo>
                    <a:lnTo>
                      <a:pt x="4911" y="266"/>
                    </a:lnTo>
                    <a:lnTo>
                      <a:pt x="4911" y="284"/>
                    </a:lnTo>
                    <a:lnTo>
                      <a:pt x="4893" y="284"/>
                    </a:lnTo>
                    <a:lnTo>
                      <a:pt x="4893" y="301"/>
                    </a:lnTo>
                    <a:lnTo>
                      <a:pt x="4893" y="319"/>
                    </a:lnTo>
                    <a:lnTo>
                      <a:pt x="4876" y="319"/>
                    </a:lnTo>
                    <a:lnTo>
                      <a:pt x="4876" y="337"/>
                    </a:lnTo>
                    <a:lnTo>
                      <a:pt x="4876" y="354"/>
                    </a:lnTo>
                    <a:lnTo>
                      <a:pt x="4858" y="354"/>
                    </a:lnTo>
                    <a:lnTo>
                      <a:pt x="4840" y="354"/>
                    </a:lnTo>
                    <a:lnTo>
                      <a:pt x="4840" y="372"/>
                    </a:lnTo>
                    <a:lnTo>
                      <a:pt x="4822" y="372"/>
                    </a:lnTo>
                    <a:lnTo>
                      <a:pt x="4805" y="372"/>
                    </a:lnTo>
                    <a:lnTo>
                      <a:pt x="4805" y="390"/>
                    </a:lnTo>
                    <a:lnTo>
                      <a:pt x="4787" y="390"/>
                    </a:lnTo>
                    <a:lnTo>
                      <a:pt x="4769" y="390"/>
                    </a:lnTo>
                    <a:lnTo>
                      <a:pt x="4751" y="408"/>
                    </a:lnTo>
                    <a:lnTo>
                      <a:pt x="4734" y="408"/>
                    </a:lnTo>
                    <a:lnTo>
                      <a:pt x="4734" y="425"/>
                    </a:lnTo>
                    <a:lnTo>
                      <a:pt x="4734" y="443"/>
                    </a:lnTo>
                    <a:lnTo>
                      <a:pt x="4716" y="443"/>
                    </a:lnTo>
                    <a:lnTo>
                      <a:pt x="4716" y="461"/>
                    </a:lnTo>
                    <a:lnTo>
                      <a:pt x="4698" y="478"/>
                    </a:lnTo>
                    <a:lnTo>
                      <a:pt x="4681" y="478"/>
                    </a:lnTo>
                    <a:lnTo>
                      <a:pt x="4681" y="496"/>
                    </a:lnTo>
                    <a:lnTo>
                      <a:pt x="4663" y="496"/>
                    </a:lnTo>
                    <a:lnTo>
                      <a:pt x="4663" y="514"/>
                    </a:lnTo>
                    <a:lnTo>
                      <a:pt x="4645" y="514"/>
                    </a:lnTo>
                    <a:lnTo>
                      <a:pt x="4627" y="531"/>
                    </a:lnTo>
                    <a:lnTo>
                      <a:pt x="4610" y="531"/>
                    </a:lnTo>
                    <a:lnTo>
                      <a:pt x="4610" y="549"/>
                    </a:lnTo>
                    <a:lnTo>
                      <a:pt x="4592" y="549"/>
                    </a:lnTo>
                    <a:lnTo>
                      <a:pt x="4592" y="567"/>
                    </a:lnTo>
                    <a:lnTo>
                      <a:pt x="4574" y="567"/>
                    </a:lnTo>
                    <a:lnTo>
                      <a:pt x="4574" y="585"/>
                    </a:lnTo>
                    <a:lnTo>
                      <a:pt x="4556" y="585"/>
                    </a:lnTo>
                    <a:lnTo>
                      <a:pt x="4539" y="602"/>
                    </a:lnTo>
                    <a:lnTo>
                      <a:pt x="4521" y="602"/>
                    </a:lnTo>
                    <a:lnTo>
                      <a:pt x="4521" y="620"/>
                    </a:lnTo>
                    <a:lnTo>
                      <a:pt x="4503" y="620"/>
                    </a:lnTo>
                    <a:lnTo>
                      <a:pt x="4503" y="638"/>
                    </a:lnTo>
                    <a:lnTo>
                      <a:pt x="4486" y="638"/>
                    </a:lnTo>
                    <a:lnTo>
                      <a:pt x="4468" y="638"/>
                    </a:lnTo>
                    <a:lnTo>
                      <a:pt x="4450" y="655"/>
                    </a:lnTo>
                    <a:lnTo>
                      <a:pt x="4432" y="655"/>
                    </a:lnTo>
                    <a:lnTo>
                      <a:pt x="4415" y="655"/>
                    </a:lnTo>
                    <a:lnTo>
                      <a:pt x="4415" y="673"/>
                    </a:lnTo>
                    <a:lnTo>
                      <a:pt x="4415" y="655"/>
                    </a:lnTo>
                    <a:lnTo>
                      <a:pt x="4397" y="655"/>
                    </a:lnTo>
                    <a:lnTo>
                      <a:pt x="4415" y="655"/>
                    </a:lnTo>
                    <a:lnTo>
                      <a:pt x="4415" y="638"/>
                    </a:lnTo>
                    <a:lnTo>
                      <a:pt x="4415" y="620"/>
                    </a:lnTo>
                    <a:lnTo>
                      <a:pt x="4432" y="602"/>
                    </a:lnTo>
                    <a:lnTo>
                      <a:pt x="4432" y="585"/>
                    </a:lnTo>
                    <a:lnTo>
                      <a:pt x="4432" y="567"/>
                    </a:lnTo>
                    <a:lnTo>
                      <a:pt x="4432" y="549"/>
                    </a:lnTo>
                    <a:lnTo>
                      <a:pt x="4450" y="549"/>
                    </a:lnTo>
                    <a:lnTo>
                      <a:pt x="4450" y="531"/>
                    </a:lnTo>
                    <a:lnTo>
                      <a:pt x="4450" y="514"/>
                    </a:lnTo>
                    <a:lnTo>
                      <a:pt x="4450" y="496"/>
                    </a:lnTo>
                    <a:lnTo>
                      <a:pt x="4450" y="478"/>
                    </a:lnTo>
                    <a:lnTo>
                      <a:pt x="4468" y="478"/>
                    </a:lnTo>
                    <a:lnTo>
                      <a:pt x="4468" y="461"/>
                    </a:lnTo>
                    <a:lnTo>
                      <a:pt x="4468" y="443"/>
                    </a:lnTo>
                    <a:lnTo>
                      <a:pt x="4486" y="443"/>
                    </a:lnTo>
                    <a:lnTo>
                      <a:pt x="4486" y="425"/>
                    </a:lnTo>
                    <a:lnTo>
                      <a:pt x="4503" y="425"/>
                    </a:lnTo>
                    <a:lnTo>
                      <a:pt x="4521" y="425"/>
                    </a:lnTo>
                    <a:lnTo>
                      <a:pt x="4521" y="408"/>
                    </a:lnTo>
                    <a:lnTo>
                      <a:pt x="4539" y="408"/>
                    </a:lnTo>
                    <a:lnTo>
                      <a:pt x="4556" y="390"/>
                    </a:lnTo>
                    <a:lnTo>
                      <a:pt x="4574" y="390"/>
                    </a:lnTo>
                    <a:lnTo>
                      <a:pt x="4574" y="372"/>
                    </a:lnTo>
                    <a:lnTo>
                      <a:pt x="4592" y="372"/>
                    </a:lnTo>
                    <a:lnTo>
                      <a:pt x="4592" y="354"/>
                    </a:lnTo>
                    <a:lnTo>
                      <a:pt x="4592" y="337"/>
                    </a:lnTo>
                    <a:lnTo>
                      <a:pt x="4610" y="337"/>
                    </a:lnTo>
                    <a:lnTo>
                      <a:pt x="4610" y="319"/>
                    </a:lnTo>
                    <a:lnTo>
                      <a:pt x="4610" y="301"/>
                    </a:lnTo>
                    <a:lnTo>
                      <a:pt x="4627" y="301"/>
                    </a:lnTo>
                    <a:lnTo>
                      <a:pt x="4627" y="284"/>
                    </a:lnTo>
                    <a:lnTo>
                      <a:pt x="4645" y="266"/>
                    </a:lnTo>
                    <a:lnTo>
                      <a:pt x="4663" y="248"/>
                    </a:lnTo>
                    <a:lnTo>
                      <a:pt x="4663" y="231"/>
                    </a:lnTo>
                    <a:lnTo>
                      <a:pt x="4681" y="231"/>
                    </a:lnTo>
                    <a:lnTo>
                      <a:pt x="4681" y="213"/>
                    </a:lnTo>
                    <a:lnTo>
                      <a:pt x="4698" y="213"/>
                    </a:lnTo>
                    <a:lnTo>
                      <a:pt x="4698" y="195"/>
                    </a:lnTo>
                    <a:lnTo>
                      <a:pt x="4716" y="195"/>
                    </a:lnTo>
                    <a:lnTo>
                      <a:pt x="4734" y="177"/>
                    </a:lnTo>
                    <a:lnTo>
                      <a:pt x="4751" y="177"/>
                    </a:lnTo>
                    <a:lnTo>
                      <a:pt x="4751" y="160"/>
                    </a:lnTo>
                    <a:lnTo>
                      <a:pt x="4769" y="160"/>
                    </a:lnTo>
                    <a:lnTo>
                      <a:pt x="4769" y="142"/>
                    </a:lnTo>
                    <a:lnTo>
                      <a:pt x="4787" y="124"/>
                    </a:lnTo>
                    <a:lnTo>
                      <a:pt x="4787" y="107"/>
                    </a:lnTo>
                    <a:lnTo>
                      <a:pt x="4805" y="107"/>
                    </a:lnTo>
                    <a:lnTo>
                      <a:pt x="4805" y="89"/>
                    </a:lnTo>
                    <a:lnTo>
                      <a:pt x="4805" y="71"/>
                    </a:lnTo>
                    <a:lnTo>
                      <a:pt x="4822" y="71"/>
                    </a:lnTo>
                    <a:lnTo>
                      <a:pt x="4822" y="54"/>
                    </a:lnTo>
                    <a:lnTo>
                      <a:pt x="4840" y="54"/>
                    </a:lnTo>
                    <a:lnTo>
                      <a:pt x="4840" y="36"/>
                    </a:lnTo>
                    <a:lnTo>
                      <a:pt x="4840" y="18"/>
                    </a:lnTo>
                    <a:lnTo>
                      <a:pt x="4822" y="18"/>
                    </a:lnTo>
                    <a:lnTo>
                      <a:pt x="4822" y="0"/>
                    </a:lnTo>
                    <a:lnTo>
                      <a:pt x="4805" y="0"/>
                    </a:lnTo>
                    <a:lnTo>
                      <a:pt x="4787" y="18"/>
                    </a:lnTo>
                    <a:lnTo>
                      <a:pt x="4769" y="18"/>
                    </a:lnTo>
                    <a:lnTo>
                      <a:pt x="4751" y="18"/>
                    </a:lnTo>
                    <a:lnTo>
                      <a:pt x="4734" y="18"/>
                    </a:lnTo>
                    <a:lnTo>
                      <a:pt x="4734" y="36"/>
                    </a:lnTo>
                    <a:lnTo>
                      <a:pt x="4716" y="36"/>
                    </a:lnTo>
                    <a:lnTo>
                      <a:pt x="4698" y="36"/>
                    </a:lnTo>
                    <a:lnTo>
                      <a:pt x="4681" y="36"/>
                    </a:lnTo>
                    <a:lnTo>
                      <a:pt x="4663" y="36"/>
                    </a:lnTo>
                    <a:lnTo>
                      <a:pt x="4645" y="36"/>
                    </a:lnTo>
                    <a:lnTo>
                      <a:pt x="4627" y="36"/>
                    </a:lnTo>
                    <a:lnTo>
                      <a:pt x="4610" y="36"/>
                    </a:lnTo>
                    <a:lnTo>
                      <a:pt x="4592" y="36"/>
                    </a:lnTo>
                    <a:lnTo>
                      <a:pt x="4574" y="36"/>
                    </a:lnTo>
                    <a:lnTo>
                      <a:pt x="4556" y="36"/>
                    </a:lnTo>
                    <a:lnTo>
                      <a:pt x="4539" y="36"/>
                    </a:lnTo>
                    <a:lnTo>
                      <a:pt x="4521" y="36"/>
                    </a:lnTo>
                    <a:lnTo>
                      <a:pt x="4503" y="36"/>
                    </a:lnTo>
                    <a:lnTo>
                      <a:pt x="4486" y="36"/>
                    </a:lnTo>
                    <a:lnTo>
                      <a:pt x="4468" y="36"/>
                    </a:lnTo>
                    <a:lnTo>
                      <a:pt x="4450" y="36"/>
                    </a:lnTo>
                    <a:lnTo>
                      <a:pt x="4432" y="36"/>
                    </a:lnTo>
                    <a:lnTo>
                      <a:pt x="4415" y="36"/>
                    </a:lnTo>
                    <a:lnTo>
                      <a:pt x="4397" y="36"/>
                    </a:lnTo>
                    <a:lnTo>
                      <a:pt x="4397" y="54"/>
                    </a:lnTo>
                    <a:lnTo>
                      <a:pt x="4379" y="54"/>
                    </a:lnTo>
                    <a:lnTo>
                      <a:pt x="4361" y="54"/>
                    </a:lnTo>
                    <a:lnTo>
                      <a:pt x="4344" y="54"/>
                    </a:lnTo>
                    <a:lnTo>
                      <a:pt x="4326" y="71"/>
                    </a:lnTo>
                    <a:lnTo>
                      <a:pt x="4308" y="54"/>
                    </a:lnTo>
                    <a:lnTo>
                      <a:pt x="4290" y="54"/>
                    </a:lnTo>
                    <a:lnTo>
                      <a:pt x="4273" y="54"/>
                    </a:lnTo>
                    <a:lnTo>
                      <a:pt x="4255" y="54"/>
                    </a:lnTo>
                    <a:lnTo>
                      <a:pt x="4237" y="54"/>
                    </a:lnTo>
                    <a:lnTo>
                      <a:pt x="4220" y="54"/>
                    </a:lnTo>
                    <a:lnTo>
                      <a:pt x="4202" y="54"/>
                    </a:lnTo>
                    <a:lnTo>
                      <a:pt x="4184" y="54"/>
                    </a:lnTo>
                    <a:lnTo>
                      <a:pt x="4166" y="54"/>
                    </a:lnTo>
                    <a:lnTo>
                      <a:pt x="4166" y="36"/>
                    </a:lnTo>
                    <a:lnTo>
                      <a:pt x="4166" y="54"/>
                    </a:lnTo>
                    <a:lnTo>
                      <a:pt x="4149" y="54"/>
                    </a:lnTo>
                    <a:lnTo>
                      <a:pt x="4131" y="54"/>
                    </a:lnTo>
                    <a:lnTo>
                      <a:pt x="4131" y="36"/>
                    </a:lnTo>
                    <a:lnTo>
                      <a:pt x="4113" y="36"/>
                    </a:lnTo>
                    <a:lnTo>
                      <a:pt x="4095" y="36"/>
                    </a:lnTo>
                    <a:lnTo>
                      <a:pt x="4078" y="36"/>
                    </a:lnTo>
                    <a:lnTo>
                      <a:pt x="4060" y="36"/>
                    </a:lnTo>
                    <a:lnTo>
                      <a:pt x="4060" y="54"/>
                    </a:lnTo>
                    <a:lnTo>
                      <a:pt x="4060" y="71"/>
                    </a:lnTo>
                    <a:lnTo>
                      <a:pt x="4078" y="71"/>
                    </a:lnTo>
                    <a:lnTo>
                      <a:pt x="4095" y="89"/>
                    </a:lnTo>
                    <a:lnTo>
                      <a:pt x="4113" y="89"/>
                    </a:lnTo>
                    <a:lnTo>
                      <a:pt x="4131" y="89"/>
                    </a:lnTo>
                    <a:lnTo>
                      <a:pt x="4149" y="89"/>
                    </a:lnTo>
                    <a:lnTo>
                      <a:pt x="4149" y="107"/>
                    </a:lnTo>
                    <a:lnTo>
                      <a:pt x="4166" y="107"/>
                    </a:lnTo>
                    <a:lnTo>
                      <a:pt x="4184" y="107"/>
                    </a:lnTo>
                    <a:lnTo>
                      <a:pt x="4184" y="124"/>
                    </a:lnTo>
                    <a:lnTo>
                      <a:pt x="4202" y="124"/>
                    </a:lnTo>
                    <a:lnTo>
                      <a:pt x="4202" y="142"/>
                    </a:lnTo>
                    <a:lnTo>
                      <a:pt x="4184" y="142"/>
                    </a:lnTo>
                    <a:lnTo>
                      <a:pt x="4184" y="160"/>
                    </a:lnTo>
                    <a:lnTo>
                      <a:pt x="4166" y="160"/>
                    </a:lnTo>
                    <a:lnTo>
                      <a:pt x="4149" y="160"/>
                    </a:lnTo>
                    <a:lnTo>
                      <a:pt x="4149" y="177"/>
                    </a:lnTo>
                    <a:lnTo>
                      <a:pt x="4131" y="177"/>
                    </a:lnTo>
                    <a:lnTo>
                      <a:pt x="4113" y="177"/>
                    </a:lnTo>
                    <a:lnTo>
                      <a:pt x="4113" y="195"/>
                    </a:lnTo>
                    <a:lnTo>
                      <a:pt x="4095" y="195"/>
                    </a:lnTo>
                    <a:lnTo>
                      <a:pt x="4078" y="195"/>
                    </a:lnTo>
                    <a:lnTo>
                      <a:pt x="4060" y="195"/>
                    </a:lnTo>
                    <a:lnTo>
                      <a:pt x="4060" y="213"/>
                    </a:lnTo>
                    <a:lnTo>
                      <a:pt x="4042" y="213"/>
                    </a:lnTo>
                    <a:lnTo>
                      <a:pt x="4025" y="213"/>
                    </a:lnTo>
                    <a:lnTo>
                      <a:pt x="4007" y="213"/>
                    </a:lnTo>
                    <a:lnTo>
                      <a:pt x="3989" y="231"/>
                    </a:lnTo>
                    <a:lnTo>
                      <a:pt x="3971" y="231"/>
                    </a:lnTo>
                    <a:lnTo>
                      <a:pt x="3954" y="231"/>
                    </a:lnTo>
                    <a:lnTo>
                      <a:pt x="3954" y="248"/>
                    </a:lnTo>
                    <a:lnTo>
                      <a:pt x="3936" y="248"/>
                    </a:lnTo>
                    <a:lnTo>
                      <a:pt x="3918" y="248"/>
                    </a:lnTo>
                    <a:lnTo>
                      <a:pt x="3900" y="248"/>
                    </a:lnTo>
                    <a:lnTo>
                      <a:pt x="3900" y="266"/>
                    </a:lnTo>
                    <a:lnTo>
                      <a:pt x="3883" y="266"/>
                    </a:lnTo>
                    <a:lnTo>
                      <a:pt x="3865" y="266"/>
                    </a:lnTo>
                    <a:lnTo>
                      <a:pt x="3865" y="284"/>
                    </a:lnTo>
                    <a:lnTo>
                      <a:pt x="3847" y="284"/>
                    </a:lnTo>
                    <a:lnTo>
                      <a:pt x="3830" y="284"/>
                    </a:lnTo>
                    <a:lnTo>
                      <a:pt x="3830" y="301"/>
                    </a:lnTo>
                    <a:lnTo>
                      <a:pt x="3812" y="301"/>
                    </a:lnTo>
                    <a:lnTo>
                      <a:pt x="3794" y="319"/>
                    </a:lnTo>
                    <a:lnTo>
                      <a:pt x="3776" y="319"/>
                    </a:lnTo>
                    <a:lnTo>
                      <a:pt x="3776" y="337"/>
                    </a:lnTo>
                    <a:lnTo>
                      <a:pt x="3759" y="337"/>
                    </a:lnTo>
                    <a:lnTo>
                      <a:pt x="3759" y="354"/>
                    </a:lnTo>
                    <a:lnTo>
                      <a:pt x="3759" y="372"/>
                    </a:lnTo>
                    <a:lnTo>
                      <a:pt x="3741" y="372"/>
                    </a:lnTo>
                    <a:lnTo>
                      <a:pt x="3723" y="390"/>
                    </a:lnTo>
                    <a:lnTo>
                      <a:pt x="3705" y="390"/>
                    </a:lnTo>
                    <a:lnTo>
                      <a:pt x="3688" y="390"/>
                    </a:lnTo>
                    <a:lnTo>
                      <a:pt x="3688" y="408"/>
                    </a:lnTo>
                    <a:lnTo>
                      <a:pt x="3670" y="408"/>
                    </a:lnTo>
                    <a:lnTo>
                      <a:pt x="3652" y="408"/>
                    </a:lnTo>
                    <a:lnTo>
                      <a:pt x="3652" y="425"/>
                    </a:lnTo>
                    <a:lnTo>
                      <a:pt x="3635" y="425"/>
                    </a:lnTo>
                    <a:lnTo>
                      <a:pt x="3635" y="443"/>
                    </a:lnTo>
                    <a:lnTo>
                      <a:pt x="3617" y="443"/>
                    </a:lnTo>
                    <a:lnTo>
                      <a:pt x="3599" y="461"/>
                    </a:lnTo>
                    <a:lnTo>
                      <a:pt x="3581" y="461"/>
                    </a:lnTo>
                    <a:lnTo>
                      <a:pt x="3581" y="478"/>
                    </a:lnTo>
                    <a:lnTo>
                      <a:pt x="3581" y="496"/>
                    </a:lnTo>
                    <a:lnTo>
                      <a:pt x="3564" y="496"/>
                    </a:lnTo>
                    <a:lnTo>
                      <a:pt x="3564" y="514"/>
                    </a:lnTo>
                    <a:lnTo>
                      <a:pt x="3564" y="531"/>
                    </a:lnTo>
                    <a:lnTo>
                      <a:pt x="3564" y="549"/>
                    </a:lnTo>
                    <a:lnTo>
                      <a:pt x="3564" y="567"/>
                    </a:lnTo>
                    <a:lnTo>
                      <a:pt x="3564" y="585"/>
                    </a:lnTo>
                    <a:lnTo>
                      <a:pt x="3581" y="585"/>
                    </a:lnTo>
                    <a:lnTo>
                      <a:pt x="3581" y="602"/>
                    </a:lnTo>
                    <a:lnTo>
                      <a:pt x="3581" y="620"/>
                    </a:lnTo>
                    <a:lnTo>
                      <a:pt x="3581" y="638"/>
                    </a:lnTo>
                    <a:lnTo>
                      <a:pt x="3581" y="655"/>
                    </a:lnTo>
                    <a:lnTo>
                      <a:pt x="3581" y="673"/>
                    </a:lnTo>
                    <a:lnTo>
                      <a:pt x="3581" y="691"/>
                    </a:lnTo>
                    <a:lnTo>
                      <a:pt x="3581" y="708"/>
                    </a:lnTo>
                    <a:lnTo>
                      <a:pt x="3581" y="726"/>
                    </a:lnTo>
                    <a:lnTo>
                      <a:pt x="3564" y="726"/>
                    </a:lnTo>
                    <a:lnTo>
                      <a:pt x="3564" y="744"/>
                    </a:lnTo>
                    <a:lnTo>
                      <a:pt x="3564" y="762"/>
                    </a:lnTo>
                    <a:lnTo>
                      <a:pt x="3564" y="779"/>
                    </a:lnTo>
                    <a:lnTo>
                      <a:pt x="3581" y="797"/>
                    </a:lnTo>
                    <a:lnTo>
                      <a:pt x="3581" y="815"/>
                    </a:lnTo>
                    <a:lnTo>
                      <a:pt x="3564" y="815"/>
                    </a:lnTo>
                    <a:lnTo>
                      <a:pt x="3564" y="832"/>
                    </a:lnTo>
                    <a:lnTo>
                      <a:pt x="3546" y="832"/>
                    </a:lnTo>
                    <a:lnTo>
                      <a:pt x="3546" y="850"/>
                    </a:lnTo>
                    <a:lnTo>
                      <a:pt x="3546" y="868"/>
                    </a:lnTo>
                    <a:lnTo>
                      <a:pt x="3528" y="868"/>
                    </a:lnTo>
                    <a:lnTo>
                      <a:pt x="3528" y="885"/>
                    </a:lnTo>
                    <a:lnTo>
                      <a:pt x="3510" y="885"/>
                    </a:lnTo>
                    <a:lnTo>
                      <a:pt x="3510" y="903"/>
                    </a:lnTo>
                    <a:lnTo>
                      <a:pt x="3493" y="903"/>
                    </a:lnTo>
                    <a:lnTo>
                      <a:pt x="3493" y="921"/>
                    </a:lnTo>
                    <a:lnTo>
                      <a:pt x="3475" y="921"/>
                    </a:lnTo>
                    <a:lnTo>
                      <a:pt x="3475" y="939"/>
                    </a:lnTo>
                    <a:lnTo>
                      <a:pt x="3457" y="939"/>
                    </a:lnTo>
                    <a:lnTo>
                      <a:pt x="3440" y="956"/>
                    </a:lnTo>
                    <a:lnTo>
                      <a:pt x="3422" y="956"/>
                    </a:lnTo>
                    <a:lnTo>
                      <a:pt x="3422" y="974"/>
                    </a:lnTo>
                    <a:lnTo>
                      <a:pt x="3422" y="992"/>
                    </a:lnTo>
                    <a:lnTo>
                      <a:pt x="3404" y="992"/>
                    </a:lnTo>
                    <a:lnTo>
                      <a:pt x="3404" y="1009"/>
                    </a:lnTo>
                    <a:lnTo>
                      <a:pt x="3404" y="1027"/>
                    </a:lnTo>
                    <a:lnTo>
                      <a:pt x="3422" y="1027"/>
                    </a:lnTo>
                    <a:lnTo>
                      <a:pt x="3422" y="1045"/>
                    </a:lnTo>
                    <a:lnTo>
                      <a:pt x="3440" y="1045"/>
                    </a:lnTo>
                    <a:lnTo>
                      <a:pt x="3440" y="1062"/>
                    </a:lnTo>
                    <a:lnTo>
                      <a:pt x="3457" y="1062"/>
                    </a:lnTo>
                    <a:lnTo>
                      <a:pt x="3457" y="1080"/>
                    </a:lnTo>
                    <a:lnTo>
                      <a:pt x="3457" y="1098"/>
                    </a:lnTo>
                    <a:lnTo>
                      <a:pt x="3457" y="1116"/>
                    </a:lnTo>
                    <a:lnTo>
                      <a:pt x="3457" y="1133"/>
                    </a:lnTo>
                    <a:lnTo>
                      <a:pt x="3457" y="1151"/>
                    </a:lnTo>
                    <a:lnTo>
                      <a:pt x="3457" y="1169"/>
                    </a:lnTo>
                    <a:lnTo>
                      <a:pt x="3440" y="1169"/>
                    </a:lnTo>
                    <a:lnTo>
                      <a:pt x="3440" y="1186"/>
                    </a:lnTo>
                    <a:lnTo>
                      <a:pt x="3440" y="1204"/>
                    </a:lnTo>
                    <a:lnTo>
                      <a:pt x="3440" y="1222"/>
                    </a:lnTo>
                    <a:lnTo>
                      <a:pt x="3440" y="1239"/>
                    </a:lnTo>
                    <a:lnTo>
                      <a:pt x="3440" y="1257"/>
                    </a:lnTo>
                    <a:lnTo>
                      <a:pt x="3440" y="1275"/>
                    </a:lnTo>
                    <a:lnTo>
                      <a:pt x="3422" y="1275"/>
                    </a:lnTo>
                    <a:lnTo>
                      <a:pt x="3422" y="1293"/>
                    </a:lnTo>
                    <a:lnTo>
                      <a:pt x="3422" y="1310"/>
                    </a:lnTo>
                    <a:lnTo>
                      <a:pt x="3404" y="1310"/>
                    </a:lnTo>
                    <a:lnTo>
                      <a:pt x="3404" y="1328"/>
                    </a:lnTo>
                    <a:lnTo>
                      <a:pt x="3386" y="1328"/>
                    </a:lnTo>
                    <a:lnTo>
                      <a:pt x="3386" y="1346"/>
                    </a:lnTo>
                    <a:lnTo>
                      <a:pt x="3369" y="1346"/>
                    </a:lnTo>
                    <a:lnTo>
                      <a:pt x="3369" y="1363"/>
                    </a:lnTo>
                    <a:lnTo>
                      <a:pt x="3351" y="1363"/>
                    </a:lnTo>
                    <a:lnTo>
                      <a:pt x="3351" y="1381"/>
                    </a:lnTo>
                    <a:lnTo>
                      <a:pt x="3333" y="1381"/>
                    </a:lnTo>
                    <a:lnTo>
                      <a:pt x="3315" y="1381"/>
                    </a:lnTo>
                    <a:lnTo>
                      <a:pt x="3315" y="1399"/>
                    </a:lnTo>
                    <a:lnTo>
                      <a:pt x="3298" y="1399"/>
                    </a:lnTo>
                    <a:lnTo>
                      <a:pt x="3280" y="1399"/>
                    </a:lnTo>
                    <a:lnTo>
                      <a:pt x="3262" y="1399"/>
                    </a:lnTo>
                    <a:lnTo>
                      <a:pt x="3245" y="1416"/>
                    </a:lnTo>
                    <a:lnTo>
                      <a:pt x="3227" y="1416"/>
                    </a:lnTo>
                    <a:lnTo>
                      <a:pt x="3227" y="1434"/>
                    </a:lnTo>
                    <a:lnTo>
                      <a:pt x="3209" y="1434"/>
                    </a:lnTo>
                    <a:lnTo>
                      <a:pt x="3191" y="1434"/>
                    </a:lnTo>
                    <a:lnTo>
                      <a:pt x="3174" y="1434"/>
                    </a:lnTo>
                    <a:lnTo>
                      <a:pt x="3174" y="1452"/>
                    </a:lnTo>
                    <a:lnTo>
                      <a:pt x="3156" y="1452"/>
                    </a:lnTo>
                    <a:lnTo>
                      <a:pt x="3156" y="1470"/>
                    </a:lnTo>
                    <a:lnTo>
                      <a:pt x="3138" y="1470"/>
                    </a:lnTo>
                    <a:lnTo>
                      <a:pt x="3138" y="1452"/>
                    </a:lnTo>
                    <a:lnTo>
                      <a:pt x="3120" y="1452"/>
                    </a:lnTo>
                    <a:lnTo>
                      <a:pt x="3120" y="1434"/>
                    </a:lnTo>
                    <a:lnTo>
                      <a:pt x="3103" y="1434"/>
                    </a:lnTo>
                    <a:lnTo>
                      <a:pt x="3103" y="1416"/>
                    </a:lnTo>
                    <a:lnTo>
                      <a:pt x="3085" y="1399"/>
                    </a:lnTo>
                    <a:lnTo>
                      <a:pt x="3067" y="1381"/>
                    </a:lnTo>
                    <a:lnTo>
                      <a:pt x="3067" y="1363"/>
                    </a:lnTo>
                    <a:lnTo>
                      <a:pt x="3067" y="1346"/>
                    </a:lnTo>
                    <a:lnTo>
                      <a:pt x="3067" y="1328"/>
                    </a:lnTo>
                    <a:lnTo>
                      <a:pt x="3085" y="1328"/>
                    </a:lnTo>
                    <a:lnTo>
                      <a:pt x="3103" y="1310"/>
                    </a:lnTo>
                    <a:lnTo>
                      <a:pt x="3103" y="1293"/>
                    </a:lnTo>
                    <a:lnTo>
                      <a:pt x="3120" y="1293"/>
                    </a:lnTo>
                    <a:lnTo>
                      <a:pt x="3120" y="1275"/>
                    </a:lnTo>
                    <a:lnTo>
                      <a:pt x="3138" y="1257"/>
                    </a:lnTo>
                    <a:lnTo>
                      <a:pt x="3138" y="1239"/>
                    </a:lnTo>
                    <a:lnTo>
                      <a:pt x="3156" y="1239"/>
                    </a:lnTo>
                    <a:lnTo>
                      <a:pt x="3156" y="1222"/>
                    </a:lnTo>
                    <a:lnTo>
                      <a:pt x="3174" y="1222"/>
                    </a:lnTo>
                    <a:lnTo>
                      <a:pt x="3174" y="1204"/>
                    </a:lnTo>
                    <a:lnTo>
                      <a:pt x="3174" y="1186"/>
                    </a:lnTo>
                    <a:lnTo>
                      <a:pt x="3174" y="1169"/>
                    </a:lnTo>
                    <a:lnTo>
                      <a:pt x="3191" y="1169"/>
                    </a:lnTo>
                    <a:lnTo>
                      <a:pt x="3191" y="1151"/>
                    </a:lnTo>
                    <a:lnTo>
                      <a:pt x="3191" y="1133"/>
                    </a:lnTo>
                    <a:lnTo>
                      <a:pt x="3209" y="1133"/>
                    </a:lnTo>
                    <a:lnTo>
                      <a:pt x="3209" y="1116"/>
                    </a:lnTo>
                    <a:lnTo>
                      <a:pt x="3227" y="1116"/>
                    </a:lnTo>
                    <a:lnTo>
                      <a:pt x="3227" y="1098"/>
                    </a:lnTo>
                    <a:lnTo>
                      <a:pt x="3245" y="1098"/>
                    </a:lnTo>
                    <a:lnTo>
                      <a:pt x="3262" y="1098"/>
                    </a:lnTo>
                    <a:lnTo>
                      <a:pt x="3280" y="1080"/>
                    </a:lnTo>
                    <a:lnTo>
                      <a:pt x="3298" y="1080"/>
                    </a:lnTo>
                    <a:lnTo>
                      <a:pt x="3298" y="1062"/>
                    </a:lnTo>
                    <a:lnTo>
                      <a:pt x="3315" y="1062"/>
                    </a:lnTo>
                    <a:lnTo>
                      <a:pt x="3315" y="1045"/>
                    </a:lnTo>
                    <a:lnTo>
                      <a:pt x="3333" y="1045"/>
                    </a:lnTo>
                    <a:lnTo>
                      <a:pt x="3333" y="1027"/>
                    </a:lnTo>
                    <a:lnTo>
                      <a:pt x="3333" y="1009"/>
                    </a:lnTo>
                    <a:lnTo>
                      <a:pt x="3351" y="1009"/>
                    </a:lnTo>
                    <a:lnTo>
                      <a:pt x="3351" y="992"/>
                    </a:lnTo>
                    <a:lnTo>
                      <a:pt x="3351" y="974"/>
                    </a:lnTo>
                    <a:lnTo>
                      <a:pt x="3369" y="974"/>
                    </a:lnTo>
                    <a:lnTo>
                      <a:pt x="3369" y="956"/>
                    </a:lnTo>
                    <a:lnTo>
                      <a:pt x="3369" y="974"/>
                    </a:lnTo>
                    <a:lnTo>
                      <a:pt x="3351" y="974"/>
                    </a:lnTo>
                    <a:lnTo>
                      <a:pt x="3351" y="992"/>
                    </a:lnTo>
                    <a:lnTo>
                      <a:pt x="3333" y="992"/>
                    </a:lnTo>
                    <a:lnTo>
                      <a:pt x="3315" y="1009"/>
                    </a:lnTo>
                    <a:lnTo>
                      <a:pt x="3298" y="1009"/>
                    </a:lnTo>
                    <a:lnTo>
                      <a:pt x="3298" y="1027"/>
                    </a:lnTo>
                    <a:lnTo>
                      <a:pt x="3280" y="1027"/>
                    </a:lnTo>
                    <a:lnTo>
                      <a:pt x="3280" y="1045"/>
                    </a:lnTo>
                    <a:lnTo>
                      <a:pt x="3262" y="1045"/>
                    </a:lnTo>
                    <a:lnTo>
                      <a:pt x="3245" y="1062"/>
                    </a:lnTo>
                    <a:lnTo>
                      <a:pt x="3227" y="1062"/>
                    </a:lnTo>
                    <a:lnTo>
                      <a:pt x="3227" y="1080"/>
                    </a:lnTo>
                    <a:lnTo>
                      <a:pt x="3209" y="1080"/>
                    </a:lnTo>
                    <a:lnTo>
                      <a:pt x="3209" y="1098"/>
                    </a:lnTo>
                    <a:lnTo>
                      <a:pt x="3191" y="1098"/>
                    </a:lnTo>
                    <a:lnTo>
                      <a:pt x="3174" y="1098"/>
                    </a:lnTo>
                    <a:lnTo>
                      <a:pt x="3174" y="1116"/>
                    </a:lnTo>
                    <a:lnTo>
                      <a:pt x="3156" y="1116"/>
                    </a:lnTo>
                    <a:lnTo>
                      <a:pt x="3156" y="1133"/>
                    </a:lnTo>
                    <a:lnTo>
                      <a:pt x="3138" y="1133"/>
                    </a:lnTo>
                    <a:lnTo>
                      <a:pt x="3138" y="1151"/>
                    </a:lnTo>
                    <a:lnTo>
                      <a:pt x="3120" y="1151"/>
                    </a:lnTo>
                    <a:lnTo>
                      <a:pt x="3120" y="1169"/>
                    </a:lnTo>
                    <a:lnTo>
                      <a:pt x="3120" y="1186"/>
                    </a:lnTo>
                    <a:lnTo>
                      <a:pt x="3120" y="1204"/>
                    </a:lnTo>
                    <a:lnTo>
                      <a:pt x="3103" y="1204"/>
                    </a:lnTo>
                    <a:lnTo>
                      <a:pt x="3103" y="1222"/>
                    </a:lnTo>
                    <a:lnTo>
                      <a:pt x="3103" y="1239"/>
                    </a:lnTo>
                    <a:lnTo>
                      <a:pt x="3085" y="1239"/>
                    </a:lnTo>
                    <a:lnTo>
                      <a:pt x="3085" y="1257"/>
                    </a:lnTo>
                    <a:lnTo>
                      <a:pt x="3067" y="1275"/>
                    </a:lnTo>
                    <a:lnTo>
                      <a:pt x="3049" y="1275"/>
                    </a:lnTo>
                    <a:lnTo>
                      <a:pt x="3049" y="1293"/>
                    </a:lnTo>
                    <a:lnTo>
                      <a:pt x="3032" y="1293"/>
                    </a:lnTo>
                    <a:lnTo>
                      <a:pt x="3032" y="1310"/>
                    </a:lnTo>
                    <a:lnTo>
                      <a:pt x="3014" y="1310"/>
                    </a:lnTo>
                    <a:lnTo>
                      <a:pt x="3014" y="1328"/>
                    </a:lnTo>
                    <a:lnTo>
                      <a:pt x="3014" y="1346"/>
                    </a:lnTo>
                    <a:lnTo>
                      <a:pt x="2996" y="1346"/>
                    </a:lnTo>
                    <a:lnTo>
                      <a:pt x="2996" y="1363"/>
                    </a:lnTo>
                    <a:lnTo>
                      <a:pt x="2996" y="1381"/>
                    </a:lnTo>
                    <a:lnTo>
                      <a:pt x="2979" y="1399"/>
                    </a:lnTo>
                    <a:lnTo>
                      <a:pt x="2979" y="1416"/>
                    </a:lnTo>
                    <a:lnTo>
                      <a:pt x="2979" y="1434"/>
                    </a:lnTo>
                    <a:lnTo>
                      <a:pt x="2961" y="1452"/>
                    </a:lnTo>
                    <a:lnTo>
                      <a:pt x="2961" y="1470"/>
                    </a:lnTo>
                    <a:lnTo>
                      <a:pt x="2943" y="1470"/>
                    </a:lnTo>
                    <a:lnTo>
                      <a:pt x="2943" y="1487"/>
                    </a:lnTo>
                    <a:lnTo>
                      <a:pt x="2925" y="1487"/>
                    </a:lnTo>
                    <a:lnTo>
                      <a:pt x="2908" y="1505"/>
                    </a:lnTo>
                    <a:lnTo>
                      <a:pt x="2890" y="1505"/>
                    </a:lnTo>
                    <a:lnTo>
                      <a:pt x="2890" y="1523"/>
                    </a:lnTo>
                    <a:lnTo>
                      <a:pt x="2872" y="1523"/>
                    </a:lnTo>
                    <a:lnTo>
                      <a:pt x="2854" y="1523"/>
                    </a:lnTo>
                    <a:lnTo>
                      <a:pt x="2854" y="1540"/>
                    </a:lnTo>
                    <a:lnTo>
                      <a:pt x="2837" y="1540"/>
                    </a:lnTo>
                    <a:lnTo>
                      <a:pt x="2819" y="1558"/>
                    </a:lnTo>
                    <a:lnTo>
                      <a:pt x="2801" y="1558"/>
                    </a:lnTo>
                    <a:lnTo>
                      <a:pt x="2801" y="1576"/>
                    </a:lnTo>
                    <a:lnTo>
                      <a:pt x="2784" y="1576"/>
                    </a:lnTo>
                    <a:lnTo>
                      <a:pt x="2784" y="1558"/>
                    </a:lnTo>
                    <a:lnTo>
                      <a:pt x="2784" y="1540"/>
                    </a:lnTo>
                    <a:lnTo>
                      <a:pt x="2784" y="1523"/>
                    </a:lnTo>
                    <a:lnTo>
                      <a:pt x="2784" y="1505"/>
                    </a:lnTo>
                    <a:lnTo>
                      <a:pt x="2784" y="1487"/>
                    </a:lnTo>
                    <a:lnTo>
                      <a:pt x="2784" y="1470"/>
                    </a:lnTo>
                    <a:lnTo>
                      <a:pt x="2801" y="1470"/>
                    </a:lnTo>
                    <a:lnTo>
                      <a:pt x="2801" y="1452"/>
                    </a:lnTo>
                    <a:lnTo>
                      <a:pt x="2819" y="1452"/>
                    </a:lnTo>
                    <a:lnTo>
                      <a:pt x="2819" y="1434"/>
                    </a:lnTo>
                    <a:lnTo>
                      <a:pt x="2819" y="1416"/>
                    </a:lnTo>
                    <a:lnTo>
                      <a:pt x="2837" y="1416"/>
                    </a:lnTo>
                    <a:lnTo>
                      <a:pt x="2837" y="1399"/>
                    </a:lnTo>
                    <a:lnTo>
                      <a:pt x="2854" y="1381"/>
                    </a:lnTo>
                    <a:lnTo>
                      <a:pt x="2854" y="1363"/>
                    </a:lnTo>
                    <a:lnTo>
                      <a:pt x="2872" y="1363"/>
                    </a:lnTo>
                    <a:lnTo>
                      <a:pt x="2872" y="1346"/>
                    </a:lnTo>
                    <a:lnTo>
                      <a:pt x="2872" y="1328"/>
                    </a:lnTo>
                    <a:lnTo>
                      <a:pt x="2890" y="1328"/>
                    </a:lnTo>
                    <a:lnTo>
                      <a:pt x="2890" y="1310"/>
                    </a:lnTo>
                    <a:lnTo>
                      <a:pt x="2890" y="1293"/>
                    </a:lnTo>
                    <a:lnTo>
                      <a:pt x="2908" y="1293"/>
                    </a:lnTo>
                    <a:lnTo>
                      <a:pt x="2908" y="1275"/>
                    </a:lnTo>
                    <a:lnTo>
                      <a:pt x="2908" y="1257"/>
                    </a:lnTo>
                    <a:lnTo>
                      <a:pt x="2925" y="1257"/>
                    </a:lnTo>
                    <a:lnTo>
                      <a:pt x="2925" y="1239"/>
                    </a:lnTo>
                    <a:lnTo>
                      <a:pt x="2925" y="1222"/>
                    </a:lnTo>
                    <a:lnTo>
                      <a:pt x="2925" y="1204"/>
                    </a:lnTo>
                    <a:lnTo>
                      <a:pt x="2925" y="1186"/>
                    </a:lnTo>
                    <a:lnTo>
                      <a:pt x="2925" y="1169"/>
                    </a:lnTo>
                    <a:lnTo>
                      <a:pt x="2925" y="1151"/>
                    </a:lnTo>
                    <a:lnTo>
                      <a:pt x="2925" y="1133"/>
                    </a:lnTo>
                    <a:lnTo>
                      <a:pt x="2925" y="1116"/>
                    </a:lnTo>
                    <a:lnTo>
                      <a:pt x="2925" y="1098"/>
                    </a:lnTo>
                    <a:lnTo>
                      <a:pt x="2925" y="1080"/>
                    </a:lnTo>
                    <a:lnTo>
                      <a:pt x="2925" y="1062"/>
                    </a:lnTo>
                    <a:lnTo>
                      <a:pt x="2925" y="1045"/>
                    </a:lnTo>
                    <a:lnTo>
                      <a:pt x="2943" y="1045"/>
                    </a:lnTo>
                    <a:lnTo>
                      <a:pt x="2943" y="1027"/>
                    </a:lnTo>
                    <a:lnTo>
                      <a:pt x="2943" y="1009"/>
                    </a:lnTo>
                    <a:lnTo>
                      <a:pt x="2943" y="992"/>
                    </a:lnTo>
                    <a:lnTo>
                      <a:pt x="2943" y="974"/>
                    </a:lnTo>
                    <a:lnTo>
                      <a:pt x="2961" y="974"/>
                    </a:lnTo>
                    <a:lnTo>
                      <a:pt x="2961" y="956"/>
                    </a:lnTo>
                    <a:lnTo>
                      <a:pt x="2961" y="939"/>
                    </a:lnTo>
                    <a:lnTo>
                      <a:pt x="2961" y="921"/>
                    </a:lnTo>
                    <a:lnTo>
                      <a:pt x="2979" y="921"/>
                    </a:lnTo>
                    <a:lnTo>
                      <a:pt x="2979" y="903"/>
                    </a:lnTo>
                    <a:lnTo>
                      <a:pt x="2979" y="885"/>
                    </a:lnTo>
                    <a:lnTo>
                      <a:pt x="2996" y="885"/>
                    </a:lnTo>
                    <a:lnTo>
                      <a:pt x="2996" y="868"/>
                    </a:lnTo>
                    <a:lnTo>
                      <a:pt x="3014" y="868"/>
                    </a:lnTo>
                    <a:lnTo>
                      <a:pt x="3014" y="850"/>
                    </a:lnTo>
                    <a:lnTo>
                      <a:pt x="3014" y="832"/>
                    </a:lnTo>
                    <a:lnTo>
                      <a:pt x="3032" y="815"/>
                    </a:lnTo>
                    <a:lnTo>
                      <a:pt x="3032" y="797"/>
                    </a:lnTo>
                    <a:lnTo>
                      <a:pt x="3049" y="779"/>
                    </a:lnTo>
                    <a:lnTo>
                      <a:pt x="3049" y="762"/>
                    </a:lnTo>
                    <a:lnTo>
                      <a:pt x="3067" y="762"/>
                    </a:lnTo>
                    <a:lnTo>
                      <a:pt x="3067" y="744"/>
                    </a:lnTo>
                    <a:lnTo>
                      <a:pt x="3085" y="744"/>
                    </a:lnTo>
                    <a:lnTo>
                      <a:pt x="3085" y="726"/>
                    </a:lnTo>
                    <a:lnTo>
                      <a:pt x="3103" y="726"/>
                    </a:lnTo>
                    <a:lnTo>
                      <a:pt x="3103" y="708"/>
                    </a:lnTo>
                    <a:lnTo>
                      <a:pt x="3120" y="708"/>
                    </a:lnTo>
                    <a:lnTo>
                      <a:pt x="3138" y="708"/>
                    </a:lnTo>
                    <a:lnTo>
                      <a:pt x="3138" y="691"/>
                    </a:lnTo>
                    <a:lnTo>
                      <a:pt x="3156" y="691"/>
                    </a:lnTo>
                    <a:lnTo>
                      <a:pt x="3174" y="691"/>
                    </a:lnTo>
                    <a:lnTo>
                      <a:pt x="3191" y="691"/>
                    </a:lnTo>
                    <a:lnTo>
                      <a:pt x="3191" y="673"/>
                    </a:lnTo>
                    <a:lnTo>
                      <a:pt x="3209" y="673"/>
                    </a:lnTo>
                    <a:lnTo>
                      <a:pt x="3227" y="673"/>
                    </a:lnTo>
                    <a:lnTo>
                      <a:pt x="3245" y="655"/>
                    </a:lnTo>
                    <a:lnTo>
                      <a:pt x="3262" y="655"/>
                    </a:lnTo>
                    <a:lnTo>
                      <a:pt x="3280" y="655"/>
                    </a:lnTo>
                    <a:lnTo>
                      <a:pt x="3298" y="655"/>
                    </a:lnTo>
                    <a:lnTo>
                      <a:pt x="3298" y="638"/>
                    </a:lnTo>
                    <a:lnTo>
                      <a:pt x="3315" y="638"/>
                    </a:lnTo>
                    <a:lnTo>
                      <a:pt x="3333" y="638"/>
                    </a:lnTo>
                    <a:lnTo>
                      <a:pt x="3351" y="638"/>
                    </a:lnTo>
                    <a:lnTo>
                      <a:pt x="3351" y="620"/>
                    </a:lnTo>
                    <a:lnTo>
                      <a:pt x="3369" y="620"/>
                    </a:lnTo>
                    <a:lnTo>
                      <a:pt x="3386" y="620"/>
                    </a:lnTo>
                    <a:lnTo>
                      <a:pt x="3386" y="602"/>
                    </a:lnTo>
                    <a:lnTo>
                      <a:pt x="3404" y="602"/>
                    </a:lnTo>
                    <a:lnTo>
                      <a:pt x="3404" y="585"/>
                    </a:lnTo>
                    <a:lnTo>
                      <a:pt x="3422" y="585"/>
                    </a:lnTo>
                    <a:lnTo>
                      <a:pt x="3422" y="567"/>
                    </a:lnTo>
                    <a:lnTo>
                      <a:pt x="3440" y="567"/>
                    </a:lnTo>
                    <a:lnTo>
                      <a:pt x="3440" y="549"/>
                    </a:lnTo>
                    <a:lnTo>
                      <a:pt x="3440" y="567"/>
                    </a:lnTo>
                    <a:lnTo>
                      <a:pt x="3440" y="585"/>
                    </a:lnTo>
                    <a:lnTo>
                      <a:pt x="3422" y="602"/>
                    </a:lnTo>
                    <a:lnTo>
                      <a:pt x="3422" y="620"/>
                    </a:lnTo>
                    <a:lnTo>
                      <a:pt x="3422" y="638"/>
                    </a:lnTo>
                    <a:lnTo>
                      <a:pt x="3422" y="655"/>
                    </a:lnTo>
                    <a:lnTo>
                      <a:pt x="3440" y="655"/>
                    </a:lnTo>
                    <a:lnTo>
                      <a:pt x="3457" y="638"/>
                    </a:lnTo>
                    <a:lnTo>
                      <a:pt x="3475" y="638"/>
                    </a:lnTo>
                    <a:lnTo>
                      <a:pt x="3475" y="620"/>
                    </a:lnTo>
                    <a:lnTo>
                      <a:pt x="3493" y="620"/>
                    </a:lnTo>
                    <a:lnTo>
                      <a:pt x="3493" y="602"/>
                    </a:lnTo>
                    <a:lnTo>
                      <a:pt x="3493" y="585"/>
                    </a:lnTo>
                    <a:lnTo>
                      <a:pt x="3493" y="567"/>
                    </a:lnTo>
                    <a:lnTo>
                      <a:pt x="3493" y="549"/>
                    </a:lnTo>
                    <a:lnTo>
                      <a:pt x="3493" y="531"/>
                    </a:lnTo>
                    <a:lnTo>
                      <a:pt x="3493" y="514"/>
                    </a:lnTo>
                    <a:lnTo>
                      <a:pt x="3493" y="496"/>
                    </a:lnTo>
                    <a:lnTo>
                      <a:pt x="3493" y="478"/>
                    </a:lnTo>
                    <a:lnTo>
                      <a:pt x="3493" y="461"/>
                    </a:lnTo>
                    <a:lnTo>
                      <a:pt x="3510" y="461"/>
                    </a:lnTo>
                    <a:lnTo>
                      <a:pt x="3510" y="443"/>
                    </a:lnTo>
                    <a:lnTo>
                      <a:pt x="3528" y="443"/>
                    </a:lnTo>
                    <a:lnTo>
                      <a:pt x="3528" y="461"/>
                    </a:lnTo>
                    <a:lnTo>
                      <a:pt x="3546" y="461"/>
                    </a:lnTo>
                    <a:lnTo>
                      <a:pt x="3546" y="443"/>
                    </a:lnTo>
                    <a:lnTo>
                      <a:pt x="3564" y="443"/>
                    </a:lnTo>
                    <a:lnTo>
                      <a:pt x="3564" y="425"/>
                    </a:lnTo>
                    <a:lnTo>
                      <a:pt x="3581" y="425"/>
                    </a:lnTo>
                    <a:lnTo>
                      <a:pt x="3581" y="408"/>
                    </a:lnTo>
                    <a:lnTo>
                      <a:pt x="3581" y="390"/>
                    </a:lnTo>
                    <a:lnTo>
                      <a:pt x="3581" y="372"/>
                    </a:lnTo>
                    <a:lnTo>
                      <a:pt x="3581" y="354"/>
                    </a:lnTo>
                    <a:lnTo>
                      <a:pt x="3599" y="354"/>
                    </a:lnTo>
                    <a:lnTo>
                      <a:pt x="3599" y="337"/>
                    </a:lnTo>
                    <a:lnTo>
                      <a:pt x="3599" y="319"/>
                    </a:lnTo>
                    <a:lnTo>
                      <a:pt x="3617" y="319"/>
                    </a:lnTo>
                    <a:lnTo>
                      <a:pt x="3617" y="301"/>
                    </a:lnTo>
                    <a:lnTo>
                      <a:pt x="3635" y="301"/>
                    </a:lnTo>
                    <a:lnTo>
                      <a:pt x="3652" y="284"/>
                    </a:lnTo>
                    <a:lnTo>
                      <a:pt x="3670" y="284"/>
                    </a:lnTo>
                    <a:lnTo>
                      <a:pt x="3670" y="266"/>
                    </a:lnTo>
                    <a:lnTo>
                      <a:pt x="3688" y="248"/>
                    </a:lnTo>
                    <a:lnTo>
                      <a:pt x="3705" y="248"/>
                    </a:lnTo>
                    <a:lnTo>
                      <a:pt x="3723" y="248"/>
                    </a:lnTo>
                    <a:lnTo>
                      <a:pt x="3723" y="231"/>
                    </a:lnTo>
                    <a:lnTo>
                      <a:pt x="3741" y="231"/>
                    </a:lnTo>
                    <a:lnTo>
                      <a:pt x="3741" y="213"/>
                    </a:lnTo>
                    <a:lnTo>
                      <a:pt x="3759" y="213"/>
                    </a:lnTo>
                    <a:lnTo>
                      <a:pt x="3759" y="195"/>
                    </a:lnTo>
                    <a:lnTo>
                      <a:pt x="3776" y="195"/>
                    </a:lnTo>
                    <a:lnTo>
                      <a:pt x="3776" y="177"/>
                    </a:lnTo>
                    <a:lnTo>
                      <a:pt x="3776" y="160"/>
                    </a:lnTo>
                    <a:lnTo>
                      <a:pt x="3794" y="160"/>
                    </a:lnTo>
                    <a:lnTo>
                      <a:pt x="3794" y="142"/>
                    </a:lnTo>
                    <a:lnTo>
                      <a:pt x="3812" y="142"/>
                    </a:lnTo>
                    <a:lnTo>
                      <a:pt x="3812" y="124"/>
                    </a:lnTo>
                    <a:lnTo>
                      <a:pt x="3830" y="124"/>
                    </a:lnTo>
                    <a:lnTo>
                      <a:pt x="3830" y="107"/>
                    </a:lnTo>
                    <a:lnTo>
                      <a:pt x="3847" y="107"/>
                    </a:lnTo>
                    <a:lnTo>
                      <a:pt x="3865" y="107"/>
                    </a:lnTo>
                    <a:lnTo>
                      <a:pt x="3883" y="107"/>
                    </a:lnTo>
                    <a:lnTo>
                      <a:pt x="3883" y="89"/>
                    </a:lnTo>
                    <a:lnTo>
                      <a:pt x="3900" y="89"/>
                    </a:lnTo>
                    <a:lnTo>
                      <a:pt x="3918" y="89"/>
                    </a:lnTo>
                    <a:lnTo>
                      <a:pt x="3936" y="71"/>
                    </a:lnTo>
                    <a:lnTo>
                      <a:pt x="3936" y="54"/>
                    </a:lnTo>
                    <a:lnTo>
                      <a:pt x="3954" y="54"/>
                    </a:lnTo>
                    <a:lnTo>
                      <a:pt x="3954" y="36"/>
                    </a:lnTo>
                    <a:lnTo>
                      <a:pt x="3936" y="36"/>
                    </a:lnTo>
                    <a:lnTo>
                      <a:pt x="3918" y="36"/>
                    </a:lnTo>
                    <a:lnTo>
                      <a:pt x="3900" y="36"/>
                    </a:lnTo>
                    <a:lnTo>
                      <a:pt x="3883" y="36"/>
                    </a:lnTo>
                    <a:lnTo>
                      <a:pt x="3865" y="54"/>
                    </a:lnTo>
                    <a:lnTo>
                      <a:pt x="3847" y="54"/>
                    </a:lnTo>
                    <a:lnTo>
                      <a:pt x="3830" y="54"/>
                    </a:lnTo>
                    <a:lnTo>
                      <a:pt x="3812" y="54"/>
                    </a:lnTo>
                    <a:lnTo>
                      <a:pt x="3794" y="54"/>
                    </a:lnTo>
                    <a:lnTo>
                      <a:pt x="3776" y="54"/>
                    </a:lnTo>
                    <a:lnTo>
                      <a:pt x="3759" y="54"/>
                    </a:lnTo>
                    <a:lnTo>
                      <a:pt x="3741" y="54"/>
                    </a:lnTo>
                    <a:lnTo>
                      <a:pt x="3723" y="54"/>
                    </a:lnTo>
                    <a:lnTo>
                      <a:pt x="3705" y="54"/>
                    </a:lnTo>
                    <a:lnTo>
                      <a:pt x="3688" y="54"/>
                    </a:lnTo>
                    <a:lnTo>
                      <a:pt x="3670" y="54"/>
                    </a:lnTo>
                    <a:lnTo>
                      <a:pt x="3670" y="36"/>
                    </a:lnTo>
                    <a:lnTo>
                      <a:pt x="3652" y="36"/>
                    </a:lnTo>
                    <a:lnTo>
                      <a:pt x="3635" y="36"/>
                    </a:lnTo>
                    <a:lnTo>
                      <a:pt x="3617" y="36"/>
                    </a:lnTo>
                    <a:lnTo>
                      <a:pt x="3599" y="36"/>
                    </a:lnTo>
                    <a:lnTo>
                      <a:pt x="3581" y="36"/>
                    </a:lnTo>
                    <a:lnTo>
                      <a:pt x="3564" y="36"/>
                    </a:lnTo>
                    <a:lnTo>
                      <a:pt x="3546" y="36"/>
                    </a:lnTo>
                    <a:lnTo>
                      <a:pt x="3528" y="36"/>
                    </a:lnTo>
                    <a:lnTo>
                      <a:pt x="3510" y="36"/>
                    </a:lnTo>
                    <a:lnTo>
                      <a:pt x="3493" y="36"/>
                    </a:lnTo>
                    <a:lnTo>
                      <a:pt x="3475" y="36"/>
                    </a:lnTo>
                    <a:lnTo>
                      <a:pt x="3475" y="54"/>
                    </a:lnTo>
                    <a:lnTo>
                      <a:pt x="3457" y="54"/>
                    </a:lnTo>
                    <a:lnTo>
                      <a:pt x="3440" y="54"/>
                    </a:lnTo>
                    <a:lnTo>
                      <a:pt x="3422" y="54"/>
                    </a:lnTo>
                    <a:lnTo>
                      <a:pt x="3404" y="54"/>
                    </a:lnTo>
                    <a:lnTo>
                      <a:pt x="3386" y="54"/>
                    </a:lnTo>
                    <a:lnTo>
                      <a:pt x="3369" y="54"/>
                    </a:lnTo>
                    <a:lnTo>
                      <a:pt x="3351" y="54"/>
                    </a:lnTo>
                    <a:lnTo>
                      <a:pt x="3333" y="54"/>
                    </a:lnTo>
                    <a:lnTo>
                      <a:pt x="3315" y="54"/>
                    </a:lnTo>
                    <a:lnTo>
                      <a:pt x="3298" y="54"/>
                    </a:lnTo>
                    <a:lnTo>
                      <a:pt x="3280" y="71"/>
                    </a:lnTo>
                    <a:lnTo>
                      <a:pt x="3298" y="71"/>
                    </a:lnTo>
                    <a:lnTo>
                      <a:pt x="3315" y="71"/>
                    </a:lnTo>
                    <a:lnTo>
                      <a:pt x="3315" y="89"/>
                    </a:lnTo>
                    <a:lnTo>
                      <a:pt x="3333" y="89"/>
                    </a:lnTo>
                    <a:lnTo>
                      <a:pt x="3351" y="89"/>
                    </a:lnTo>
                    <a:lnTo>
                      <a:pt x="3351" y="107"/>
                    </a:lnTo>
                    <a:lnTo>
                      <a:pt x="3369" y="107"/>
                    </a:lnTo>
                    <a:lnTo>
                      <a:pt x="3369" y="124"/>
                    </a:lnTo>
                    <a:lnTo>
                      <a:pt x="3351" y="142"/>
                    </a:lnTo>
                    <a:lnTo>
                      <a:pt x="3351" y="160"/>
                    </a:lnTo>
                    <a:lnTo>
                      <a:pt x="3333" y="160"/>
                    </a:lnTo>
                    <a:lnTo>
                      <a:pt x="3333" y="177"/>
                    </a:lnTo>
                    <a:lnTo>
                      <a:pt x="3315" y="177"/>
                    </a:lnTo>
                    <a:lnTo>
                      <a:pt x="3315" y="195"/>
                    </a:lnTo>
                    <a:lnTo>
                      <a:pt x="3298" y="195"/>
                    </a:lnTo>
                    <a:lnTo>
                      <a:pt x="3298" y="213"/>
                    </a:lnTo>
                    <a:lnTo>
                      <a:pt x="3280" y="213"/>
                    </a:lnTo>
                    <a:lnTo>
                      <a:pt x="3280" y="231"/>
                    </a:lnTo>
                    <a:lnTo>
                      <a:pt x="3262" y="231"/>
                    </a:lnTo>
                    <a:lnTo>
                      <a:pt x="3262" y="248"/>
                    </a:lnTo>
                    <a:lnTo>
                      <a:pt x="3245" y="248"/>
                    </a:lnTo>
                    <a:lnTo>
                      <a:pt x="3245" y="266"/>
                    </a:lnTo>
                    <a:lnTo>
                      <a:pt x="3245" y="284"/>
                    </a:lnTo>
                    <a:lnTo>
                      <a:pt x="3245" y="301"/>
                    </a:lnTo>
                    <a:lnTo>
                      <a:pt x="3227" y="319"/>
                    </a:lnTo>
                    <a:lnTo>
                      <a:pt x="3227" y="337"/>
                    </a:lnTo>
                    <a:lnTo>
                      <a:pt x="3227" y="354"/>
                    </a:lnTo>
                    <a:lnTo>
                      <a:pt x="3209" y="372"/>
                    </a:lnTo>
                    <a:lnTo>
                      <a:pt x="3227" y="372"/>
                    </a:lnTo>
                    <a:lnTo>
                      <a:pt x="3227" y="354"/>
                    </a:lnTo>
                    <a:lnTo>
                      <a:pt x="3245" y="354"/>
                    </a:lnTo>
                    <a:lnTo>
                      <a:pt x="3262" y="337"/>
                    </a:lnTo>
                    <a:lnTo>
                      <a:pt x="3280" y="337"/>
                    </a:lnTo>
                    <a:lnTo>
                      <a:pt x="3280" y="319"/>
                    </a:lnTo>
                    <a:lnTo>
                      <a:pt x="3298" y="319"/>
                    </a:lnTo>
                    <a:lnTo>
                      <a:pt x="3315" y="319"/>
                    </a:lnTo>
                    <a:lnTo>
                      <a:pt x="3315" y="301"/>
                    </a:lnTo>
                    <a:lnTo>
                      <a:pt x="3333" y="301"/>
                    </a:lnTo>
                    <a:lnTo>
                      <a:pt x="3333" y="284"/>
                    </a:lnTo>
                    <a:lnTo>
                      <a:pt x="3351" y="284"/>
                    </a:lnTo>
                    <a:lnTo>
                      <a:pt x="3351" y="266"/>
                    </a:lnTo>
                    <a:lnTo>
                      <a:pt x="3369" y="266"/>
                    </a:lnTo>
                    <a:lnTo>
                      <a:pt x="3369" y="248"/>
                    </a:lnTo>
                    <a:lnTo>
                      <a:pt x="3386" y="248"/>
                    </a:lnTo>
                    <a:lnTo>
                      <a:pt x="3386" y="231"/>
                    </a:lnTo>
                    <a:lnTo>
                      <a:pt x="3404" y="231"/>
                    </a:lnTo>
                    <a:lnTo>
                      <a:pt x="3404" y="213"/>
                    </a:lnTo>
                    <a:lnTo>
                      <a:pt x="3422" y="213"/>
                    </a:lnTo>
                    <a:lnTo>
                      <a:pt x="3422" y="195"/>
                    </a:lnTo>
                    <a:lnTo>
                      <a:pt x="3422" y="177"/>
                    </a:lnTo>
                    <a:lnTo>
                      <a:pt x="3440" y="177"/>
                    </a:lnTo>
                    <a:lnTo>
                      <a:pt x="3440" y="160"/>
                    </a:lnTo>
                    <a:lnTo>
                      <a:pt x="3457" y="160"/>
                    </a:lnTo>
                    <a:lnTo>
                      <a:pt x="3475" y="142"/>
                    </a:lnTo>
                    <a:lnTo>
                      <a:pt x="3475" y="160"/>
                    </a:lnTo>
                    <a:lnTo>
                      <a:pt x="3457" y="177"/>
                    </a:lnTo>
                    <a:lnTo>
                      <a:pt x="3457" y="195"/>
                    </a:lnTo>
                    <a:lnTo>
                      <a:pt x="3457" y="213"/>
                    </a:lnTo>
                    <a:lnTo>
                      <a:pt x="3457" y="231"/>
                    </a:lnTo>
                    <a:lnTo>
                      <a:pt x="3457" y="248"/>
                    </a:lnTo>
                    <a:lnTo>
                      <a:pt x="3457" y="266"/>
                    </a:lnTo>
                    <a:lnTo>
                      <a:pt x="3457" y="284"/>
                    </a:lnTo>
                    <a:lnTo>
                      <a:pt x="3457" y="301"/>
                    </a:lnTo>
                    <a:lnTo>
                      <a:pt x="3457" y="319"/>
                    </a:lnTo>
                    <a:lnTo>
                      <a:pt x="3475" y="319"/>
                    </a:lnTo>
                    <a:lnTo>
                      <a:pt x="3475" y="337"/>
                    </a:lnTo>
                    <a:lnTo>
                      <a:pt x="3493" y="337"/>
                    </a:lnTo>
                    <a:lnTo>
                      <a:pt x="3493" y="319"/>
                    </a:lnTo>
                    <a:lnTo>
                      <a:pt x="3510" y="319"/>
                    </a:lnTo>
                    <a:lnTo>
                      <a:pt x="3510" y="301"/>
                    </a:lnTo>
                    <a:lnTo>
                      <a:pt x="3528" y="284"/>
                    </a:lnTo>
                    <a:lnTo>
                      <a:pt x="3528" y="266"/>
                    </a:lnTo>
                    <a:lnTo>
                      <a:pt x="3528" y="284"/>
                    </a:lnTo>
                    <a:lnTo>
                      <a:pt x="3528" y="301"/>
                    </a:lnTo>
                    <a:lnTo>
                      <a:pt x="3510" y="301"/>
                    </a:lnTo>
                    <a:lnTo>
                      <a:pt x="3510" y="319"/>
                    </a:lnTo>
                    <a:lnTo>
                      <a:pt x="3510" y="337"/>
                    </a:lnTo>
                    <a:lnTo>
                      <a:pt x="3493" y="337"/>
                    </a:lnTo>
                    <a:lnTo>
                      <a:pt x="3493" y="354"/>
                    </a:lnTo>
                    <a:lnTo>
                      <a:pt x="3493" y="372"/>
                    </a:lnTo>
                    <a:lnTo>
                      <a:pt x="3475" y="372"/>
                    </a:lnTo>
                    <a:lnTo>
                      <a:pt x="3475" y="390"/>
                    </a:lnTo>
                    <a:lnTo>
                      <a:pt x="3457" y="390"/>
                    </a:lnTo>
                    <a:lnTo>
                      <a:pt x="3440" y="390"/>
                    </a:lnTo>
                    <a:lnTo>
                      <a:pt x="3440" y="408"/>
                    </a:lnTo>
                    <a:lnTo>
                      <a:pt x="3422" y="408"/>
                    </a:lnTo>
                    <a:lnTo>
                      <a:pt x="3404" y="408"/>
                    </a:lnTo>
                    <a:lnTo>
                      <a:pt x="3404" y="425"/>
                    </a:lnTo>
                    <a:lnTo>
                      <a:pt x="3386" y="425"/>
                    </a:lnTo>
                    <a:lnTo>
                      <a:pt x="3386" y="443"/>
                    </a:lnTo>
                    <a:lnTo>
                      <a:pt x="3369" y="443"/>
                    </a:lnTo>
                    <a:lnTo>
                      <a:pt x="3369" y="461"/>
                    </a:lnTo>
                    <a:lnTo>
                      <a:pt x="3351" y="461"/>
                    </a:lnTo>
                    <a:lnTo>
                      <a:pt x="3351" y="478"/>
                    </a:lnTo>
                    <a:lnTo>
                      <a:pt x="3351" y="496"/>
                    </a:lnTo>
                    <a:lnTo>
                      <a:pt x="3333" y="496"/>
                    </a:lnTo>
                    <a:lnTo>
                      <a:pt x="3333" y="514"/>
                    </a:lnTo>
                    <a:lnTo>
                      <a:pt x="3333" y="531"/>
                    </a:lnTo>
                    <a:lnTo>
                      <a:pt x="3315" y="531"/>
                    </a:lnTo>
                    <a:lnTo>
                      <a:pt x="3315" y="549"/>
                    </a:lnTo>
                    <a:lnTo>
                      <a:pt x="3315" y="567"/>
                    </a:lnTo>
                    <a:lnTo>
                      <a:pt x="3298" y="567"/>
                    </a:lnTo>
                    <a:lnTo>
                      <a:pt x="3280" y="567"/>
                    </a:lnTo>
                    <a:lnTo>
                      <a:pt x="3280" y="585"/>
                    </a:lnTo>
                    <a:lnTo>
                      <a:pt x="3262" y="585"/>
                    </a:lnTo>
                    <a:lnTo>
                      <a:pt x="3245" y="585"/>
                    </a:lnTo>
                    <a:lnTo>
                      <a:pt x="3245" y="602"/>
                    </a:lnTo>
                    <a:lnTo>
                      <a:pt x="3227" y="602"/>
                    </a:lnTo>
                    <a:lnTo>
                      <a:pt x="3209" y="602"/>
                    </a:lnTo>
                    <a:lnTo>
                      <a:pt x="3209" y="620"/>
                    </a:lnTo>
                    <a:lnTo>
                      <a:pt x="3191" y="620"/>
                    </a:lnTo>
                    <a:lnTo>
                      <a:pt x="3174" y="638"/>
                    </a:lnTo>
                    <a:lnTo>
                      <a:pt x="3174" y="655"/>
                    </a:lnTo>
                    <a:lnTo>
                      <a:pt x="3156" y="655"/>
                    </a:lnTo>
                    <a:lnTo>
                      <a:pt x="3156" y="673"/>
                    </a:lnTo>
                    <a:lnTo>
                      <a:pt x="3138" y="673"/>
                    </a:lnTo>
                    <a:lnTo>
                      <a:pt x="3120" y="673"/>
                    </a:lnTo>
                    <a:lnTo>
                      <a:pt x="3103" y="673"/>
                    </a:lnTo>
                    <a:lnTo>
                      <a:pt x="3085" y="673"/>
                    </a:lnTo>
                    <a:lnTo>
                      <a:pt x="3085" y="691"/>
                    </a:lnTo>
                    <a:lnTo>
                      <a:pt x="3067" y="691"/>
                    </a:lnTo>
                    <a:lnTo>
                      <a:pt x="3049" y="691"/>
                    </a:lnTo>
                    <a:lnTo>
                      <a:pt x="3049" y="708"/>
                    </a:lnTo>
                    <a:lnTo>
                      <a:pt x="3032" y="708"/>
                    </a:lnTo>
                    <a:lnTo>
                      <a:pt x="3014" y="708"/>
                    </a:lnTo>
                    <a:lnTo>
                      <a:pt x="3014" y="726"/>
                    </a:lnTo>
                    <a:lnTo>
                      <a:pt x="2996" y="726"/>
                    </a:lnTo>
                    <a:lnTo>
                      <a:pt x="2996" y="744"/>
                    </a:lnTo>
                    <a:lnTo>
                      <a:pt x="2979" y="744"/>
                    </a:lnTo>
                    <a:lnTo>
                      <a:pt x="2961" y="744"/>
                    </a:lnTo>
                    <a:lnTo>
                      <a:pt x="2961" y="762"/>
                    </a:lnTo>
                    <a:lnTo>
                      <a:pt x="2943" y="762"/>
                    </a:lnTo>
                    <a:lnTo>
                      <a:pt x="2925" y="762"/>
                    </a:lnTo>
                    <a:lnTo>
                      <a:pt x="2925" y="779"/>
                    </a:lnTo>
                    <a:lnTo>
                      <a:pt x="2908" y="779"/>
                    </a:lnTo>
                    <a:lnTo>
                      <a:pt x="2908" y="797"/>
                    </a:lnTo>
                    <a:lnTo>
                      <a:pt x="2890" y="797"/>
                    </a:lnTo>
                    <a:lnTo>
                      <a:pt x="2890" y="815"/>
                    </a:lnTo>
                    <a:lnTo>
                      <a:pt x="2872" y="815"/>
                    </a:lnTo>
                    <a:lnTo>
                      <a:pt x="2872" y="832"/>
                    </a:lnTo>
                    <a:lnTo>
                      <a:pt x="2872" y="850"/>
                    </a:lnTo>
                    <a:lnTo>
                      <a:pt x="2872" y="868"/>
                    </a:lnTo>
                    <a:lnTo>
                      <a:pt x="2872" y="885"/>
                    </a:lnTo>
                    <a:lnTo>
                      <a:pt x="2854" y="885"/>
                    </a:lnTo>
                    <a:lnTo>
                      <a:pt x="2854" y="903"/>
                    </a:lnTo>
                    <a:lnTo>
                      <a:pt x="2872" y="921"/>
                    </a:lnTo>
                    <a:lnTo>
                      <a:pt x="2872" y="939"/>
                    </a:lnTo>
                    <a:lnTo>
                      <a:pt x="2872" y="956"/>
                    </a:lnTo>
                    <a:lnTo>
                      <a:pt x="2872" y="974"/>
                    </a:lnTo>
                    <a:lnTo>
                      <a:pt x="2872" y="992"/>
                    </a:lnTo>
                    <a:lnTo>
                      <a:pt x="2872" y="1009"/>
                    </a:lnTo>
                    <a:lnTo>
                      <a:pt x="2872" y="1027"/>
                    </a:lnTo>
                    <a:lnTo>
                      <a:pt x="2872" y="1045"/>
                    </a:lnTo>
                    <a:lnTo>
                      <a:pt x="2872" y="1062"/>
                    </a:lnTo>
                    <a:lnTo>
                      <a:pt x="2854" y="1062"/>
                    </a:lnTo>
                    <a:lnTo>
                      <a:pt x="2854" y="1080"/>
                    </a:lnTo>
                    <a:lnTo>
                      <a:pt x="2854" y="1098"/>
                    </a:lnTo>
                    <a:lnTo>
                      <a:pt x="2854" y="1116"/>
                    </a:lnTo>
                    <a:lnTo>
                      <a:pt x="2837" y="1116"/>
                    </a:lnTo>
                    <a:lnTo>
                      <a:pt x="2837" y="1133"/>
                    </a:lnTo>
                    <a:lnTo>
                      <a:pt x="2837" y="1151"/>
                    </a:lnTo>
                    <a:lnTo>
                      <a:pt x="2819" y="1151"/>
                    </a:lnTo>
                    <a:lnTo>
                      <a:pt x="2819" y="1169"/>
                    </a:lnTo>
                    <a:lnTo>
                      <a:pt x="2819" y="1186"/>
                    </a:lnTo>
                    <a:lnTo>
                      <a:pt x="2819" y="1204"/>
                    </a:lnTo>
                    <a:lnTo>
                      <a:pt x="2801" y="1204"/>
                    </a:lnTo>
                    <a:lnTo>
                      <a:pt x="2801" y="1222"/>
                    </a:lnTo>
                    <a:lnTo>
                      <a:pt x="2801" y="1239"/>
                    </a:lnTo>
                    <a:lnTo>
                      <a:pt x="2784" y="1257"/>
                    </a:lnTo>
                    <a:lnTo>
                      <a:pt x="2784" y="1275"/>
                    </a:lnTo>
                    <a:lnTo>
                      <a:pt x="2766" y="1275"/>
                    </a:lnTo>
                    <a:lnTo>
                      <a:pt x="2766" y="1293"/>
                    </a:lnTo>
                    <a:lnTo>
                      <a:pt x="2766" y="1310"/>
                    </a:lnTo>
                    <a:lnTo>
                      <a:pt x="2748" y="1310"/>
                    </a:lnTo>
                    <a:lnTo>
                      <a:pt x="2748" y="1328"/>
                    </a:lnTo>
                    <a:lnTo>
                      <a:pt x="2730" y="1328"/>
                    </a:lnTo>
                    <a:lnTo>
                      <a:pt x="2713" y="1328"/>
                    </a:lnTo>
                    <a:lnTo>
                      <a:pt x="2713" y="1346"/>
                    </a:lnTo>
                    <a:lnTo>
                      <a:pt x="2695" y="1346"/>
                    </a:lnTo>
                    <a:lnTo>
                      <a:pt x="2677" y="1346"/>
                    </a:lnTo>
                    <a:lnTo>
                      <a:pt x="2659" y="1346"/>
                    </a:lnTo>
                    <a:lnTo>
                      <a:pt x="2642" y="1346"/>
                    </a:lnTo>
                    <a:lnTo>
                      <a:pt x="2624" y="1346"/>
                    </a:lnTo>
                    <a:lnTo>
                      <a:pt x="2624" y="1328"/>
                    </a:lnTo>
                    <a:lnTo>
                      <a:pt x="2606" y="1328"/>
                    </a:lnTo>
                    <a:lnTo>
                      <a:pt x="2589" y="1328"/>
                    </a:lnTo>
                    <a:lnTo>
                      <a:pt x="2571" y="1328"/>
                    </a:lnTo>
                    <a:lnTo>
                      <a:pt x="2571" y="1310"/>
                    </a:lnTo>
                    <a:lnTo>
                      <a:pt x="2553" y="1310"/>
                    </a:lnTo>
                    <a:lnTo>
                      <a:pt x="2535" y="1310"/>
                    </a:lnTo>
                    <a:lnTo>
                      <a:pt x="2553" y="1310"/>
                    </a:lnTo>
                    <a:lnTo>
                      <a:pt x="2553" y="1293"/>
                    </a:lnTo>
                    <a:lnTo>
                      <a:pt x="2571" y="1293"/>
                    </a:lnTo>
                    <a:lnTo>
                      <a:pt x="2589" y="1293"/>
                    </a:lnTo>
                    <a:lnTo>
                      <a:pt x="2589" y="1275"/>
                    </a:lnTo>
                    <a:lnTo>
                      <a:pt x="2606" y="1275"/>
                    </a:lnTo>
                    <a:lnTo>
                      <a:pt x="2624" y="1275"/>
                    </a:lnTo>
                    <a:lnTo>
                      <a:pt x="2624" y="1257"/>
                    </a:lnTo>
                    <a:lnTo>
                      <a:pt x="2642" y="1257"/>
                    </a:lnTo>
                    <a:lnTo>
                      <a:pt x="2659" y="1239"/>
                    </a:lnTo>
                    <a:lnTo>
                      <a:pt x="2677" y="1239"/>
                    </a:lnTo>
                    <a:lnTo>
                      <a:pt x="2677" y="1222"/>
                    </a:lnTo>
                    <a:lnTo>
                      <a:pt x="2677" y="1204"/>
                    </a:lnTo>
                    <a:lnTo>
                      <a:pt x="2695" y="1186"/>
                    </a:lnTo>
                    <a:lnTo>
                      <a:pt x="2695" y="1169"/>
                    </a:lnTo>
                    <a:lnTo>
                      <a:pt x="2677" y="1169"/>
                    </a:lnTo>
                    <a:lnTo>
                      <a:pt x="2659" y="1186"/>
                    </a:lnTo>
                    <a:lnTo>
                      <a:pt x="2642" y="1186"/>
                    </a:lnTo>
                    <a:lnTo>
                      <a:pt x="2624" y="1186"/>
                    </a:lnTo>
                    <a:lnTo>
                      <a:pt x="2606" y="1186"/>
                    </a:lnTo>
                    <a:lnTo>
                      <a:pt x="2606" y="1169"/>
                    </a:lnTo>
                    <a:lnTo>
                      <a:pt x="2589" y="1169"/>
                    </a:lnTo>
                    <a:lnTo>
                      <a:pt x="2589" y="1151"/>
                    </a:lnTo>
                    <a:lnTo>
                      <a:pt x="2589" y="1133"/>
                    </a:lnTo>
                    <a:lnTo>
                      <a:pt x="2589" y="1116"/>
                    </a:lnTo>
                    <a:lnTo>
                      <a:pt x="2606" y="1098"/>
                    </a:lnTo>
                    <a:lnTo>
                      <a:pt x="2606" y="1080"/>
                    </a:lnTo>
                    <a:lnTo>
                      <a:pt x="2606" y="1062"/>
                    </a:lnTo>
                    <a:lnTo>
                      <a:pt x="2624" y="1062"/>
                    </a:lnTo>
                    <a:lnTo>
                      <a:pt x="2624" y="1045"/>
                    </a:lnTo>
                    <a:lnTo>
                      <a:pt x="2642" y="1045"/>
                    </a:lnTo>
                    <a:lnTo>
                      <a:pt x="2642" y="1027"/>
                    </a:lnTo>
                    <a:lnTo>
                      <a:pt x="2659" y="1027"/>
                    </a:lnTo>
                    <a:lnTo>
                      <a:pt x="2659" y="1009"/>
                    </a:lnTo>
                    <a:lnTo>
                      <a:pt x="2677" y="1009"/>
                    </a:lnTo>
                    <a:lnTo>
                      <a:pt x="2677" y="992"/>
                    </a:lnTo>
                    <a:lnTo>
                      <a:pt x="2695" y="992"/>
                    </a:lnTo>
                    <a:lnTo>
                      <a:pt x="2695" y="974"/>
                    </a:lnTo>
                    <a:lnTo>
                      <a:pt x="2695" y="956"/>
                    </a:lnTo>
                    <a:lnTo>
                      <a:pt x="2713" y="956"/>
                    </a:lnTo>
                    <a:lnTo>
                      <a:pt x="2713" y="939"/>
                    </a:lnTo>
                    <a:lnTo>
                      <a:pt x="2695" y="939"/>
                    </a:lnTo>
                    <a:lnTo>
                      <a:pt x="2677" y="939"/>
                    </a:lnTo>
                    <a:lnTo>
                      <a:pt x="2659" y="939"/>
                    </a:lnTo>
                    <a:lnTo>
                      <a:pt x="2659" y="956"/>
                    </a:lnTo>
                    <a:lnTo>
                      <a:pt x="2642" y="956"/>
                    </a:lnTo>
                    <a:lnTo>
                      <a:pt x="2642" y="974"/>
                    </a:lnTo>
                    <a:lnTo>
                      <a:pt x="2642" y="992"/>
                    </a:lnTo>
                    <a:lnTo>
                      <a:pt x="2624" y="992"/>
                    </a:lnTo>
                    <a:lnTo>
                      <a:pt x="2624" y="1009"/>
                    </a:lnTo>
                    <a:lnTo>
                      <a:pt x="2606" y="1009"/>
                    </a:lnTo>
                    <a:lnTo>
                      <a:pt x="2589" y="1027"/>
                    </a:lnTo>
                    <a:lnTo>
                      <a:pt x="2571" y="1027"/>
                    </a:lnTo>
                    <a:lnTo>
                      <a:pt x="2553" y="1027"/>
                    </a:lnTo>
                    <a:lnTo>
                      <a:pt x="2553" y="1045"/>
                    </a:lnTo>
                    <a:lnTo>
                      <a:pt x="2535" y="1045"/>
                    </a:lnTo>
                    <a:lnTo>
                      <a:pt x="2535" y="1062"/>
                    </a:lnTo>
                    <a:lnTo>
                      <a:pt x="2518" y="1080"/>
                    </a:lnTo>
                    <a:lnTo>
                      <a:pt x="2518" y="1098"/>
                    </a:lnTo>
                    <a:lnTo>
                      <a:pt x="2500" y="1098"/>
                    </a:lnTo>
                    <a:lnTo>
                      <a:pt x="2500" y="1116"/>
                    </a:lnTo>
                    <a:lnTo>
                      <a:pt x="2482" y="1098"/>
                    </a:lnTo>
                    <a:lnTo>
                      <a:pt x="2464" y="1098"/>
                    </a:lnTo>
                    <a:lnTo>
                      <a:pt x="2464" y="1080"/>
                    </a:lnTo>
                    <a:lnTo>
                      <a:pt x="2447" y="1080"/>
                    </a:lnTo>
                    <a:lnTo>
                      <a:pt x="2447" y="1062"/>
                    </a:lnTo>
                    <a:lnTo>
                      <a:pt x="2429" y="1062"/>
                    </a:lnTo>
                    <a:lnTo>
                      <a:pt x="2411" y="1062"/>
                    </a:lnTo>
                    <a:lnTo>
                      <a:pt x="2411" y="1045"/>
                    </a:lnTo>
                    <a:lnTo>
                      <a:pt x="2394" y="1045"/>
                    </a:lnTo>
                    <a:lnTo>
                      <a:pt x="2394" y="1027"/>
                    </a:lnTo>
                    <a:lnTo>
                      <a:pt x="2376" y="1009"/>
                    </a:lnTo>
                    <a:lnTo>
                      <a:pt x="2358" y="1009"/>
                    </a:lnTo>
                    <a:lnTo>
                      <a:pt x="2358" y="992"/>
                    </a:lnTo>
                    <a:lnTo>
                      <a:pt x="2376" y="992"/>
                    </a:lnTo>
                    <a:lnTo>
                      <a:pt x="2376" y="974"/>
                    </a:lnTo>
                    <a:lnTo>
                      <a:pt x="2376" y="956"/>
                    </a:lnTo>
                    <a:lnTo>
                      <a:pt x="2394" y="939"/>
                    </a:lnTo>
                    <a:lnTo>
                      <a:pt x="2394" y="921"/>
                    </a:lnTo>
                    <a:lnTo>
                      <a:pt x="2394" y="903"/>
                    </a:lnTo>
                    <a:lnTo>
                      <a:pt x="2394" y="885"/>
                    </a:lnTo>
                    <a:lnTo>
                      <a:pt x="2394" y="868"/>
                    </a:lnTo>
                    <a:lnTo>
                      <a:pt x="2411" y="868"/>
                    </a:lnTo>
                    <a:lnTo>
                      <a:pt x="2411" y="850"/>
                    </a:lnTo>
                    <a:lnTo>
                      <a:pt x="2429" y="850"/>
                    </a:lnTo>
                    <a:lnTo>
                      <a:pt x="2429" y="832"/>
                    </a:lnTo>
                    <a:lnTo>
                      <a:pt x="2447" y="832"/>
                    </a:lnTo>
                    <a:lnTo>
                      <a:pt x="2447" y="815"/>
                    </a:lnTo>
                    <a:lnTo>
                      <a:pt x="2464" y="815"/>
                    </a:lnTo>
                    <a:lnTo>
                      <a:pt x="2482" y="815"/>
                    </a:lnTo>
                    <a:lnTo>
                      <a:pt x="2482" y="797"/>
                    </a:lnTo>
                    <a:lnTo>
                      <a:pt x="2500" y="797"/>
                    </a:lnTo>
                    <a:lnTo>
                      <a:pt x="2500" y="779"/>
                    </a:lnTo>
                    <a:lnTo>
                      <a:pt x="2500" y="762"/>
                    </a:lnTo>
                    <a:lnTo>
                      <a:pt x="2500" y="744"/>
                    </a:lnTo>
                    <a:lnTo>
                      <a:pt x="2482" y="744"/>
                    </a:lnTo>
                    <a:lnTo>
                      <a:pt x="2482" y="726"/>
                    </a:lnTo>
                    <a:lnTo>
                      <a:pt x="2482" y="708"/>
                    </a:lnTo>
                    <a:lnTo>
                      <a:pt x="2482" y="691"/>
                    </a:lnTo>
                    <a:lnTo>
                      <a:pt x="2464" y="691"/>
                    </a:lnTo>
                    <a:lnTo>
                      <a:pt x="2464" y="673"/>
                    </a:lnTo>
                    <a:lnTo>
                      <a:pt x="2464" y="655"/>
                    </a:lnTo>
                    <a:lnTo>
                      <a:pt x="2447" y="638"/>
                    </a:lnTo>
                    <a:lnTo>
                      <a:pt x="2447" y="620"/>
                    </a:lnTo>
                    <a:lnTo>
                      <a:pt x="2447" y="602"/>
                    </a:lnTo>
                    <a:lnTo>
                      <a:pt x="2447" y="585"/>
                    </a:lnTo>
                    <a:lnTo>
                      <a:pt x="2447" y="567"/>
                    </a:lnTo>
                    <a:lnTo>
                      <a:pt x="2447" y="549"/>
                    </a:lnTo>
                    <a:lnTo>
                      <a:pt x="2447" y="531"/>
                    </a:lnTo>
                    <a:lnTo>
                      <a:pt x="2447" y="514"/>
                    </a:lnTo>
                    <a:lnTo>
                      <a:pt x="2447" y="496"/>
                    </a:lnTo>
                    <a:lnTo>
                      <a:pt x="2447" y="478"/>
                    </a:lnTo>
                    <a:lnTo>
                      <a:pt x="2447" y="461"/>
                    </a:lnTo>
                    <a:lnTo>
                      <a:pt x="2447" y="443"/>
                    </a:lnTo>
                    <a:lnTo>
                      <a:pt x="2464" y="443"/>
                    </a:lnTo>
                    <a:lnTo>
                      <a:pt x="2464" y="425"/>
                    </a:lnTo>
                    <a:lnTo>
                      <a:pt x="2482" y="425"/>
                    </a:lnTo>
                    <a:lnTo>
                      <a:pt x="2482" y="408"/>
                    </a:lnTo>
                    <a:lnTo>
                      <a:pt x="2500" y="408"/>
                    </a:lnTo>
                    <a:lnTo>
                      <a:pt x="2500" y="425"/>
                    </a:lnTo>
                    <a:lnTo>
                      <a:pt x="2518" y="425"/>
                    </a:lnTo>
                    <a:lnTo>
                      <a:pt x="2535" y="425"/>
                    </a:lnTo>
                    <a:lnTo>
                      <a:pt x="2553" y="425"/>
                    </a:lnTo>
                    <a:lnTo>
                      <a:pt x="2571" y="425"/>
                    </a:lnTo>
                    <a:lnTo>
                      <a:pt x="2571" y="443"/>
                    </a:lnTo>
                    <a:lnTo>
                      <a:pt x="2589" y="443"/>
                    </a:lnTo>
                    <a:lnTo>
                      <a:pt x="2589" y="425"/>
                    </a:lnTo>
                    <a:lnTo>
                      <a:pt x="2606" y="425"/>
                    </a:lnTo>
                    <a:lnTo>
                      <a:pt x="2624" y="425"/>
                    </a:lnTo>
                    <a:lnTo>
                      <a:pt x="2642" y="425"/>
                    </a:lnTo>
                    <a:lnTo>
                      <a:pt x="2659" y="425"/>
                    </a:lnTo>
                    <a:lnTo>
                      <a:pt x="2659" y="408"/>
                    </a:lnTo>
                    <a:lnTo>
                      <a:pt x="2677" y="408"/>
                    </a:lnTo>
                    <a:lnTo>
                      <a:pt x="2677" y="390"/>
                    </a:lnTo>
                    <a:lnTo>
                      <a:pt x="2695" y="390"/>
                    </a:lnTo>
                    <a:lnTo>
                      <a:pt x="2695" y="372"/>
                    </a:lnTo>
                    <a:lnTo>
                      <a:pt x="2695" y="354"/>
                    </a:lnTo>
                    <a:lnTo>
                      <a:pt x="2713" y="354"/>
                    </a:lnTo>
                    <a:lnTo>
                      <a:pt x="2730" y="354"/>
                    </a:lnTo>
                    <a:lnTo>
                      <a:pt x="2748" y="354"/>
                    </a:lnTo>
                    <a:lnTo>
                      <a:pt x="2766" y="354"/>
                    </a:lnTo>
                    <a:lnTo>
                      <a:pt x="2784" y="354"/>
                    </a:lnTo>
                    <a:lnTo>
                      <a:pt x="2801" y="354"/>
                    </a:lnTo>
                    <a:lnTo>
                      <a:pt x="2801" y="337"/>
                    </a:lnTo>
                    <a:lnTo>
                      <a:pt x="2819" y="319"/>
                    </a:lnTo>
                    <a:lnTo>
                      <a:pt x="2819" y="301"/>
                    </a:lnTo>
                    <a:lnTo>
                      <a:pt x="2819" y="284"/>
                    </a:lnTo>
                    <a:lnTo>
                      <a:pt x="2819" y="266"/>
                    </a:lnTo>
                    <a:lnTo>
                      <a:pt x="2819" y="248"/>
                    </a:lnTo>
                    <a:lnTo>
                      <a:pt x="2819" y="231"/>
                    </a:lnTo>
                    <a:lnTo>
                      <a:pt x="2837" y="231"/>
                    </a:lnTo>
                    <a:lnTo>
                      <a:pt x="2837" y="213"/>
                    </a:lnTo>
                    <a:lnTo>
                      <a:pt x="2837" y="195"/>
                    </a:lnTo>
                    <a:lnTo>
                      <a:pt x="2819" y="195"/>
                    </a:lnTo>
                    <a:lnTo>
                      <a:pt x="2819" y="177"/>
                    </a:lnTo>
                    <a:lnTo>
                      <a:pt x="2837" y="160"/>
                    </a:lnTo>
                    <a:lnTo>
                      <a:pt x="2854" y="160"/>
                    </a:lnTo>
                    <a:lnTo>
                      <a:pt x="2854" y="142"/>
                    </a:lnTo>
                    <a:lnTo>
                      <a:pt x="2872" y="142"/>
                    </a:lnTo>
                    <a:lnTo>
                      <a:pt x="2872" y="124"/>
                    </a:lnTo>
                    <a:lnTo>
                      <a:pt x="2890" y="124"/>
                    </a:lnTo>
                    <a:lnTo>
                      <a:pt x="2908" y="124"/>
                    </a:lnTo>
                    <a:lnTo>
                      <a:pt x="2908" y="107"/>
                    </a:lnTo>
                    <a:lnTo>
                      <a:pt x="2925" y="107"/>
                    </a:lnTo>
                    <a:lnTo>
                      <a:pt x="2943" y="107"/>
                    </a:lnTo>
                    <a:lnTo>
                      <a:pt x="2943" y="89"/>
                    </a:lnTo>
                    <a:lnTo>
                      <a:pt x="2961" y="89"/>
                    </a:lnTo>
                    <a:lnTo>
                      <a:pt x="2979" y="89"/>
                    </a:lnTo>
                    <a:lnTo>
                      <a:pt x="2996" y="89"/>
                    </a:lnTo>
                    <a:lnTo>
                      <a:pt x="2996" y="107"/>
                    </a:lnTo>
                    <a:lnTo>
                      <a:pt x="3014" y="107"/>
                    </a:lnTo>
                    <a:lnTo>
                      <a:pt x="3014" y="124"/>
                    </a:lnTo>
                    <a:lnTo>
                      <a:pt x="2996" y="142"/>
                    </a:lnTo>
                    <a:lnTo>
                      <a:pt x="2996" y="160"/>
                    </a:lnTo>
                    <a:lnTo>
                      <a:pt x="2979" y="177"/>
                    </a:lnTo>
                    <a:lnTo>
                      <a:pt x="2979" y="195"/>
                    </a:lnTo>
                    <a:lnTo>
                      <a:pt x="2961" y="195"/>
                    </a:lnTo>
                    <a:lnTo>
                      <a:pt x="2961" y="213"/>
                    </a:lnTo>
                    <a:lnTo>
                      <a:pt x="2943" y="213"/>
                    </a:lnTo>
                    <a:lnTo>
                      <a:pt x="2943" y="231"/>
                    </a:lnTo>
                    <a:lnTo>
                      <a:pt x="2925" y="231"/>
                    </a:lnTo>
                    <a:lnTo>
                      <a:pt x="2908" y="248"/>
                    </a:lnTo>
                    <a:lnTo>
                      <a:pt x="2890" y="266"/>
                    </a:lnTo>
                    <a:lnTo>
                      <a:pt x="2890" y="284"/>
                    </a:lnTo>
                    <a:lnTo>
                      <a:pt x="2872" y="284"/>
                    </a:lnTo>
                    <a:lnTo>
                      <a:pt x="2872" y="301"/>
                    </a:lnTo>
                    <a:lnTo>
                      <a:pt x="2854" y="319"/>
                    </a:lnTo>
                    <a:lnTo>
                      <a:pt x="2854" y="337"/>
                    </a:lnTo>
                    <a:lnTo>
                      <a:pt x="2854" y="354"/>
                    </a:lnTo>
                    <a:lnTo>
                      <a:pt x="2837" y="372"/>
                    </a:lnTo>
                    <a:lnTo>
                      <a:pt x="2837" y="390"/>
                    </a:lnTo>
                    <a:lnTo>
                      <a:pt x="2837" y="408"/>
                    </a:lnTo>
                    <a:lnTo>
                      <a:pt x="2837" y="425"/>
                    </a:lnTo>
                    <a:lnTo>
                      <a:pt x="2819" y="425"/>
                    </a:lnTo>
                    <a:lnTo>
                      <a:pt x="2837" y="443"/>
                    </a:lnTo>
                    <a:lnTo>
                      <a:pt x="2854" y="443"/>
                    </a:lnTo>
                    <a:lnTo>
                      <a:pt x="2872" y="461"/>
                    </a:lnTo>
                    <a:lnTo>
                      <a:pt x="2890" y="461"/>
                    </a:lnTo>
                    <a:lnTo>
                      <a:pt x="2908" y="461"/>
                    </a:lnTo>
                    <a:lnTo>
                      <a:pt x="2908" y="478"/>
                    </a:lnTo>
                    <a:lnTo>
                      <a:pt x="2925" y="478"/>
                    </a:lnTo>
                    <a:lnTo>
                      <a:pt x="2925" y="496"/>
                    </a:lnTo>
                    <a:lnTo>
                      <a:pt x="2925" y="514"/>
                    </a:lnTo>
                    <a:lnTo>
                      <a:pt x="2943" y="514"/>
                    </a:lnTo>
                    <a:lnTo>
                      <a:pt x="2943" y="531"/>
                    </a:lnTo>
                    <a:lnTo>
                      <a:pt x="2943" y="549"/>
                    </a:lnTo>
                    <a:lnTo>
                      <a:pt x="2961" y="549"/>
                    </a:lnTo>
                    <a:lnTo>
                      <a:pt x="2979" y="549"/>
                    </a:lnTo>
                    <a:lnTo>
                      <a:pt x="2996" y="549"/>
                    </a:lnTo>
                    <a:lnTo>
                      <a:pt x="3014" y="549"/>
                    </a:lnTo>
                    <a:lnTo>
                      <a:pt x="3032" y="549"/>
                    </a:lnTo>
                    <a:lnTo>
                      <a:pt x="3049" y="549"/>
                    </a:lnTo>
                    <a:lnTo>
                      <a:pt x="3067" y="549"/>
                    </a:lnTo>
                    <a:lnTo>
                      <a:pt x="3067" y="531"/>
                    </a:lnTo>
                    <a:lnTo>
                      <a:pt x="3049" y="531"/>
                    </a:lnTo>
                    <a:lnTo>
                      <a:pt x="3049" y="514"/>
                    </a:lnTo>
                    <a:lnTo>
                      <a:pt x="3049" y="496"/>
                    </a:lnTo>
                    <a:lnTo>
                      <a:pt x="3032" y="496"/>
                    </a:lnTo>
                    <a:lnTo>
                      <a:pt x="3032" y="478"/>
                    </a:lnTo>
                    <a:lnTo>
                      <a:pt x="3014" y="478"/>
                    </a:lnTo>
                    <a:lnTo>
                      <a:pt x="2996" y="478"/>
                    </a:lnTo>
                    <a:lnTo>
                      <a:pt x="2996" y="461"/>
                    </a:lnTo>
                    <a:lnTo>
                      <a:pt x="2979" y="461"/>
                    </a:lnTo>
                    <a:lnTo>
                      <a:pt x="2979" y="443"/>
                    </a:lnTo>
                    <a:lnTo>
                      <a:pt x="2979" y="425"/>
                    </a:lnTo>
                    <a:lnTo>
                      <a:pt x="2996" y="408"/>
                    </a:lnTo>
                    <a:lnTo>
                      <a:pt x="3014" y="408"/>
                    </a:lnTo>
                    <a:lnTo>
                      <a:pt x="3032" y="408"/>
                    </a:lnTo>
                    <a:lnTo>
                      <a:pt x="3049" y="408"/>
                    </a:lnTo>
                    <a:lnTo>
                      <a:pt x="3049" y="425"/>
                    </a:lnTo>
                    <a:lnTo>
                      <a:pt x="3067" y="425"/>
                    </a:lnTo>
                    <a:lnTo>
                      <a:pt x="3085" y="425"/>
                    </a:lnTo>
                    <a:lnTo>
                      <a:pt x="3085" y="443"/>
                    </a:lnTo>
                    <a:lnTo>
                      <a:pt x="3085" y="425"/>
                    </a:lnTo>
                    <a:lnTo>
                      <a:pt x="3103" y="425"/>
                    </a:lnTo>
                    <a:lnTo>
                      <a:pt x="3120" y="408"/>
                    </a:lnTo>
                    <a:lnTo>
                      <a:pt x="3138" y="390"/>
                    </a:lnTo>
                    <a:lnTo>
                      <a:pt x="3138" y="372"/>
                    </a:lnTo>
                    <a:lnTo>
                      <a:pt x="3120" y="372"/>
                    </a:lnTo>
                    <a:lnTo>
                      <a:pt x="3120" y="354"/>
                    </a:lnTo>
                    <a:lnTo>
                      <a:pt x="3103" y="354"/>
                    </a:lnTo>
                    <a:lnTo>
                      <a:pt x="3085" y="354"/>
                    </a:lnTo>
                    <a:lnTo>
                      <a:pt x="3085" y="337"/>
                    </a:lnTo>
                    <a:lnTo>
                      <a:pt x="3085" y="319"/>
                    </a:lnTo>
                    <a:lnTo>
                      <a:pt x="3085" y="301"/>
                    </a:lnTo>
                    <a:lnTo>
                      <a:pt x="3103" y="301"/>
                    </a:lnTo>
                    <a:lnTo>
                      <a:pt x="3103" y="284"/>
                    </a:lnTo>
                    <a:lnTo>
                      <a:pt x="3120" y="284"/>
                    </a:lnTo>
                    <a:lnTo>
                      <a:pt x="3120" y="266"/>
                    </a:lnTo>
                    <a:lnTo>
                      <a:pt x="3138" y="266"/>
                    </a:lnTo>
                    <a:lnTo>
                      <a:pt x="3138" y="248"/>
                    </a:lnTo>
                    <a:lnTo>
                      <a:pt x="3156" y="248"/>
                    </a:lnTo>
                    <a:lnTo>
                      <a:pt x="3156" y="231"/>
                    </a:lnTo>
                    <a:lnTo>
                      <a:pt x="3174" y="231"/>
                    </a:lnTo>
                    <a:lnTo>
                      <a:pt x="3174" y="213"/>
                    </a:lnTo>
                    <a:lnTo>
                      <a:pt x="3174" y="195"/>
                    </a:lnTo>
                    <a:lnTo>
                      <a:pt x="3191" y="195"/>
                    </a:lnTo>
                    <a:lnTo>
                      <a:pt x="3191" y="177"/>
                    </a:lnTo>
                    <a:lnTo>
                      <a:pt x="3209" y="177"/>
                    </a:lnTo>
                    <a:lnTo>
                      <a:pt x="3209" y="160"/>
                    </a:lnTo>
                    <a:lnTo>
                      <a:pt x="3209" y="142"/>
                    </a:lnTo>
                    <a:lnTo>
                      <a:pt x="3227" y="142"/>
                    </a:lnTo>
                    <a:lnTo>
                      <a:pt x="3227" y="124"/>
                    </a:lnTo>
                    <a:lnTo>
                      <a:pt x="3227" y="107"/>
                    </a:lnTo>
                    <a:lnTo>
                      <a:pt x="3245" y="107"/>
                    </a:lnTo>
                    <a:lnTo>
                      <a:pt x="3245" y="89"/>
                    </a:lnTo>
                    <a:lnTo>
                      <a:pt x="3245" y="71"/>
                    </a:lnTo>
                    <a:lnTo>
                      <a:pt x="3262" y="71"/>
                    </a:lnTo>
                    <a:lnTo>
                      <a:pt x="3262" y="54"/>
                    </a:lnTo>
                    <a:lnTo>
                      <a:pt x="3280" y="54"/>
                    </a:lnTo>
                    <a:lnTo>
                      <a:pt x="3280" y="36"/>
                    </a:lnTo>
                    <a:lnTo>
                      <a:pt x="3262" y="36"/>
                    </a:lnTo>
                    <a:lnTo>
                      <a:pt x="3245" y="36"/>
                    </a:lnTo>
                    <a:lnTo>
                      <a:pt x="3227" y="36"/>
                    </a:lnTo>
                    <a:lnTo>
                      <a:pt x="3209" y="36"/>
                    </a:lnTo>
                    <a:lnTo>
                      <a:pt x="3191" y="36"/>
                    </a:lnTo>
                    <a:lnTo>
                      <a:pt x="3174" y="36"/>
                    </a:lnTo>
                    <a:lnTo>
                      <a:pt x="3156" y="36"/>
                    </a:lnTo>
                    <a:lnTo>
                      <a:pt x="3138" y="36"/>
                    </a:lnTo>
                    <a:lnTo>
                      <a:pt x="3120" y="36"/>
                    </a:lnTo>
                    <a:lnTo>
                      <a:pt x="3120" y="54"/>
                    </a:lnTo>
                    <a:lnTo>
                      <a:pt x="3103" y="54"/>
                    </a:lnTo>
                    <a:lnTo>
                      <a:pt x="3085" y="54"/>
                    </a:lnTo>
                    <a:lnTo>
                      <a:pt x="3067" y="54"/>
                    </a:lnTo>
                    <a:lnTo>
                      <a:pt x="3049" y="54"/>
                    </a:lnTo>
                    <a:lnTo>
                      <a:pt x="3032" y="54"/>
                    </a:lnTo>
                    <a:lnTo>
                      <a:pt x="3014" y="54"/>
                    </a:lnTo>
                    <a:lnTo>
                      <a:pt x="2996" y="54"/>
                    </a:lnTo>
                    <a:lnTo>
                      <a:pt x="2979" y="54"/>
                    </a:lnTo>
                    <a:lnTo>
                      <a:pt x="2961" y="54"/>
                    </a:lnTo>
                    <a:lnTo>
                      <a:pt x="2943" y="54"/>
                    </a:lnTo>
                    <a:lnTo>
                      <a:pt x="2925" y="71"/>
                    </a:lnTo>
                    <a:lnTo>
                      <a:pt x="2908" y="71"/>
                    </a:lnTo>
                    <a:lnTo>
                      <a:pt x="2890" y="71"/>
                    </a:lnTo>
                    <a:lnTo>
                      <a:pt x="2872" y="71"/>
                    </a:lnTo>
                    <a:lnTo>
                      <a:pt x="2872" y="89"/>
                    </a:lnTo>
                    <a:lnTo>
                      <a:pt x="2854" y="89"/>
                    </a:lnTo>
                    <a:lnTo>
                      <a:pt x="2837" y="89"/>
                    </a:lnTo>
                    <a:lnTo>
                      <a:pt x="2819" y="89"/>
                    </a:lnTo>
                    <a:lnTo>
                      <a:pt x="2801" y="89"/>
                    </a:lnTo>
                    <a:lnTo>
                      <a:pt x="2784" y="71"/>
                    </a:lnTo>
                    <a:lnTo>
                      <a:pt x="2766" y="71"/>
                    </a:lnTo>
                    <a:lnTo>
                      <a:pt x="2748" y="71"/>
                    </a:lnTo>
                    <a:lnTo>
                      <a:pt x="2730" y="71"/>
                    </a:lnTo>
                    <a:lnTo>
                      <a:pt x="2713" y="71"/>
                    </a:lnTo>
                    <a:lnTo>
                      <a:pt x="2695" y="71"/>
                    </a:lnTo>
                    <a:lnTo>
                      <a:pt x="2677" y="71"/>
                    </a:lnTo>
                    <a:lnTo>
                      <a:pt x="2659" y="71"/>
                    </a:lnTo>
                    <a:lnTo>
                      <a:pt x="2642" y="71"/>
                    </a:lnTo>
                    <a:lnTo>
                      <a:pt x="2624" y="71"/>
                    </a:lnTo>
                    <a:lnTo>
                      <a:pt x="2606" y="71"/>
                    </a:lnTo>
                    <a:lnTo>
                      <a:pt x="2589" y="71"/>
                    </a:lnTo>
                    <a:lnTo>
                      <a:pt x="2571" y="71"/>
                    </a:lnTo>
                    <a:lnTo>
                      <a:pt x="2553" y="71"/>
                    </a:lnTo>
                    <a:lnTo>
                      <a:pt x="2553" y="89"/>
                    </a:lnTo>
                    <a:lnTo>
                      <a:pt x="2535" y="89"/>
                    </a:lnTo>
                    <a:lnTo>
                      <a:pt x="2518" y="89"/>
                    </a:lnTo>
                    <a:lnTo>
                      <a:pt x="2500" y="89"/>
                    </a:lnTo>
                    <a:lnTo>
                      <a:pt x="2482" y="89"/>
                    </a:lnTo>
                    <a:lnTo>
                      <a:pt x="2464" y="89"/>
                    </a:lnTo>
                    <a:lnTo>
                      <a:pt x="2447" y="89"/>
                    </a:lnTo>
                    <a:lnTo>
                      <a:pt x="2429" y="89"/>
                    </a:lnTo>
                    <a:lnTo>
                      <a:pt x="2411" y="89"/>
                    </a:lnTo>
                    <a:lnTo>
                      <a:pt x="2394" y="89"/>
                    </a:lnTo>
                    <a:lnTo>
                      <a:pt x="2376" y="89"/>
                    </a:lnTo>
                    <a:lnTo>
                      <a:pt x="2358" y="89"/>
                    </a:lnTo>
                    <a:lnTo>
                      <a:pt x="2340" y="89"/>
                    </a:lnTo>
                    <a:lnTo>
                      <a:pt x="2323" y="89"/>
                    </a:lnTo>
                    <a:lnTo>
                      <a:pt x="2305" y="89"/>
                    </a:lnTo>
                    <a:lnTo>
                      <a:pt x="2287" y="89"/>
                    </a:lnTo>
                    <a:lnTo>
                      <a:pt x="2269" y="89"/>
                    </a:lnTo>
                    <a:lnTo>
                      <a:pt x="2269" y="71"/>
                    </a:lnTo>
                    <a:lnTo>
                      <a:pt x="2252" y="71"/>
                    </a:lnTo>
                    <a:lnTo>
                      <a:pt x="2234" y="71"/>
                    </a:lnTo>
                    <a:lnTo>
                      <a:pt x="2216" y="71"/>
                    </a:lnTo>
                    <a:lnTo>
                      <a:pt x="2216" y="54"/>
                    </a:lnTo>
                    <a:lnTo>
                      <a:pt x="2199" y="54"/>
                    </a:lnTo>
                    <a:lnTo>
                      <a:pt x="2181" y="54"/>
                    </a:lnTo>
                    <a:lnTo>
                      <a:pt x="2163" y="54"/>
                    </a:lnTo>
                    <a:lnTo>
                      <a:pt x="2145" y="54"/>
                    </a:lnTo>
                    <a:lnTo>
                      <a:pt x="2128" y="54"/>
                    </a:lnTo>
                    <a:lnTo>
                      <a:pt x="2110" y="54"/>
                    </a:lnTo>
                    <a:lnTo>
                      <a:pt x="2092" y="54"/>
                    </a:lnTo>
                    <a:lnTo>
                      <a:pt x="2074" y="54"/>
                    </a:lnTo>
                    <a:lnTo>
                      <a:pt x="2057" y="54"/>
                    </a:lnTo>
                    <a:lnTo>
                      <a:pt x="2039" y="54"/>
                    </a:lnTo>
                    <a:lnTo>
                      <a:pt x="2021" y="54"/>
                    </a:lnTo>
                    <a:lnTo>
                      <a:pt x="2003" y="54"/>
                    </a:lnTo>
                    <a:lnTo>
                      <a:pt x="1986" y="54"/>
                    </a:lnTo>
                    <a:lnTo>
                      <a:pt x="1968" y="54"/>
                    </a:lnTo>
                    <a:lnTo>
                      <a:pt x="1950" y="54"/>
                    </a:lnTo>
                    <a:lnTo>
                      <a:pt x="1933" y="54"/>
                    </a:lnTo>
                    <a:lnTo>
                      <a:pt x="1915" y="36"/>
                    </a:lnTo>
                    <a:lnTo>
                      <a:pt x="1897" y="36"/>
                    </a:lnTo>
                    <a:lnTo>
                      <a:pt x="1879" y="36"/>
                    </a:lnTo>
                    <a:lnTo>
                      <a:pt x="1862" y="36"/>
                    </a:lnTo>
                    <a:lnTo>
                      <a:pt x="1844" y="36"/>
                    </a:lnTo>
                    <a:lnTo>
                      <a:pt x="1826" y="36"/>
                    </a:lnTo>
                    <a:lnTo>
                      <a:pt x="1808" y="36"/>
                    </a:lnTo>
                    <a:lnTo>
                      <a:pt x="1791" y="36"/>
                    </a:lnTo>
                    <a:lnTo>
                      <a:pt x="1791" y="18"/>
                    </a:lnTo>
                    <a:lnTo>
                      <a:pt x="1773" y="18"/>
                    </a:lnTo>
                    <a:lnTo>
                      <a:pt x="1755" y="18"/>
                    </a:lnTo>
                    <a:lnTo>
                      <a:pt x="1738" y="18"/>
                    </a:lnTo>
                    <a:lnTo>
                      <a:pt x="1720" y="18"/>
                    </a:lnTo>
                    <a:lnTo>
                      <a:pt x="1702" y="18"/>
                    </a:lnTo>
                    <a:lnTo>
                      <a:pt x="1684" y="18"/>
                    </a:lnTo>
                    <a:lnTo>
                      <a:pt x="1667" y="18"/>
                    </a:lnTo>
                    <a:lnTo>
                      <a:pt x="1649" y="18"/>
                    </a:lnTo>
                    <a:lnTo>
                      <a:pt x="1631" y="18"/>
                    </a:lnTo>
                    <a:lnTo>
                      <a:pt x="1613" y="18"/>
                    </a:lnTo>
                    <a:lnTo>
                      <a:pt x="1596" y="18"/>
                    </a:lnTo>
                    <a:lnTo>
                      <a:pt x="1578" y="18"/>
                    </a:lnTo>
                    <a:lnTo>
                      <a:pt x="1560" y="18"/>
                    </a:lnTo>
                    <a:lnTo>
                      <a:pt x="1560" y="36"/>
                    </a:lnTo>
                    <a:lnTo>
                      <a:pt x="1543" y="36"/>
                    </a:lnTo>
                    <a:lnTo>
                      <a:pt x="1525" y="36"/>
                    </a:lnTo>
                    <a:lnTo>
                      <a:pt x="1507" y="36"/>
                    </a:lnTo>
                    <a:lnTo>
                      <a:pt x="1489" y="36"/>
                    </a:lnTo>
                    <a:lnTo>
                      <a:pt x="1472" y="36"/>
                    </a:lnTo>
                    <a:lnTo>
                      <a:pt x="1454" y="36"/>
                    </a:lnTo>
                    <a:lnTo>
                      <a:pt x="1436" y="36"/>
                    </a:lnTo>
                    <a:lnTo>
                      <a:pt x="1418" y="36"/>
                    </a:lnTo>
                    <a:lnTo>
                      <a:pt x="1401" y="36"/>
                    </a:lnTo>
                    <a:lnTo>
                      <a:pt x="1383" y="36"/>
                    </a:lnTo>
                    <a:lnTo>
                      <a:pt x="1365" y="36"/>
                    </a:lnTo>
                    <a:lnTo>
                      <a:pt x="1348" y="36"/>
                    </a:lnTo>
                    <a:lnTo>
                      <a:pt x="1330" y="36"/>
                    </a:lnTo>
                    <a:lnTo>
                      <a:pt x="1312" y="36"/>
                    </a:lnTo>
                    <a:lnTo>
                      <a:pt x="1294" y="36"/>
                    </a:lnTo>
                    <a:lnTo>
                      <a:pt x="1277" y="36"/>
                    </a:lnTo>
                    <a:lnTo>
                      <a:pt x="1259" y="36"/>
                    </a:lnTo>
                    <a:lnTo>
                      <a:pt x="1241" y="36"/>
                    </a:lnTo>
                    <a:lnTo>
                      <a:pt x="1223" y="36"/>
                    </a:lnTo>
                    <a:lnTo>
                      <a:pt x="1206" y="36"/>
                    </a:lnTo>
                    <a:lnTo>
                      <a:pt x="1206" y="18"/>
                    </a:lnTo>
                    <a:lnTo>
                      <a:pt x="1188" y="18"/>
                    </a:lnTo>
                    <a:lnTo>
                      <a:pt x="1170" y="18"/>
                    </a:lnTo>
                    <a:lnTo>
                      <a:pt x="1153" y="18"/>
                    </a:lnTo>
                    <a:lnTo>
                      <a:pt x="1135" y="18"/>
                    </a:lnTo>
                    <a:lnTo>
                      <a:pt x="1117" y="18"/>
                    </a:lnTo>
                    <a:lnTo>
                      <a:pt x="1099" y="18"/>
                    </a:lnTo>
                    <a:lnTo>
                      <a:pt x="1082" y="18"/>
                    </a:lnTo>
                    <a:lnTo>
                      <a:pt x="1064" y="18"/>
                    </a:lnTo>
                    <a:lnTo>
                      <a:pt x="1046" y="36"/>
                    </a:lnTo>
                    <a:lnTo>
                      <a:pt x="1028" y="36"/>
                    </a:lnTo>
                    <a:lnTo>
                      <a:pt x="1011" y="36"/>
                    </a:lnTo>
                    <a:lnTo>
                      <a:pt x="993" y="36"/>
                    </a:lnTo>
                    <a:lnTo>
                      <a:pt x="975" y="36"/>
                    </a:lnTo>
                    <a:lnTo>
                      <a:pt x="957" y="36"/>
                    </a:lnTo>
                    <a:lnTo>
                      <a:pt x="940" y="36"/>
                    </a:lnTo>
                    <a:lnTo>
                      <a:pt x="922" y="36"/>
                    </a:lnTo>
                    <a:lnTo>
                      <a:pt x="904" y="36"/>
                    </a:lnTo>
                    <a:lnTo>
                      <a:pt x="887" y="36"/>
                    </a:lnTo>
                    <a:lnTo>
                      <a:pt x="869" y="36"/>
                    </a:lnTo>
                    <a:lnTo>
                      <a:pt x="851" y="36"/>
                    </a:lnTo>
                    <a:lnTo>
                      <a:pt x="833" y="36"/>
                    </a:lnTo>
                    <a:lnTo>
                      <a:pt x="816" y="36"/>
                    </a:lnTo>
                    <a:lnTo>
                      <a:pt x="798" y="36"/>
                    </a:lnTo>
                    <a:lnTo>
                      <a:pt x="780" y="36"/>
                    </a:lnTo>
                    <a:lnTo>
                      <a:pt x="762" y="36"/>
                    </a:lnTo>
                    <a:lnTo>
                      <a:pt x="745" y="36"/>
                    </a:lnTo>
                    <a:lnTo>
                      <a:pt x="727" y="36"/>
                    </a:lnTo>
                    <a:lnTo>
                      <a:pt x="709" y="36"/>
                    </a:lnTo>
                    <a:lnTo>
                      <a:pt x="692" y="36"/>
                    </a:lnTo>
                    <a:lnTo>
                      <a:pt x="674" y="36"/>
                    </a:lnTo>
                    <a:lnTo>
                      <a:pt x="656" y="36"/>
                    </a:lnTo>
                    <a:lnTo>
                      <a:pt x="638" y="36"/>
                    </a:lnTo>
                    <a:lnTo>
                      <a:pt x="621" y="36"/>
                    </a:lnTo>
                    <a:lnTo>
                      <a:pt x="603" y="36"/>
                    </a:lnTo>
                    <a:lnTo>
                      <a:pt x="585" y="36"/>
                    </a:lnTo>
                    <a:lnTo>
                      <a:pt x="567" y="36"/>
                    </a:lnTo>
                    <a:lnTo>
                      <a:pt x="550" y="36"/>
                    </a:lnTo>
                    <a:lnTo>
                      <a:pt x="532" y="54"/>
                    </a:lnTo>
                    <a:lnTo>
                      <a:pt x="514" y="54"/>
                    </a:lnTo>
                    <a:lnTo>
                      <a:pt x="497" y="54"/>
                    </a:lnTo>
                    <a:lnTo>
                      <a:pt x="479" y="54"/>
                    </a:lnTo>
                    <a:lnTo>
                      <a:pt x="461" y="54"/>
                    </a:lnTo>
                    <a:lnTo>
                      <a:pt x="443" y="54"/>
                    </a:lnTo>
                    <a:lnTo>
                      <a:pt x="443" y="71"/>
                    </a:lnTo>
                    <a:lnTo>
                      <a:pt x="426" y="71"/>
                    </a:lnTo>
                    <a:lnTo>
                      <a:pt x="408" y="71"/>
                    </a:lnTo>
                    <a:lnTo>
                      <a:pt x="390" y="71"/>
                    </a:lnTo>
                    <a:lnTo>
                      <a:pt x="372" y="71"/>
                    </a:lnTo>
                    <a:lnTo>
                      <a:pt x="355" y="71"/>
                    </a:lnTo>
                    <a:lnTo>
                      <a:pt x="337" y="71"/>
                    </a:lnTo>
                    <a:lnTo>
                      <a:pt x="319" y="71"/>
                    </a:lnTo>
                    <a:lnTo>
                      <a:pt x="319" y="54"/>
                    </a:lnTo>
                    <a:lnTo>
                      <a:pt x="302" y="54"/>
                    </a:lnTo>
                    <a:lnTo>
                      <a:pt x="284" y="54"/>
                    </a:lnTo>
                    <a:lnTo>
                      <a:pt x="266" y="54"/>
                    </a:lnTo>
                    <a:lnTo>
                      <a:pt x="248" y="54"/>
                    </a:lnTo>
                    <a:lnTo>
                      <a:pt x="231" y="54"/>
                    </a:lnTo>
                    <a:lnTo>
                      <a:pt x="213" y="54"/>
                    </a:lnTo>
                    <a:lnTo>
                      <a:pt x="195" y="54"/>
                    </a:lnTo>
                    <a:lnTo>
                      <a:pt x="177" y="54"/>
                    </a:lnTo>
                    <a:lnTo>
                      <a:pt x="160" y="54"/>
                    </a:lnTo>
                    <a:lnTo>
                      <a:pt x="142" y="54"/>
                    </a:lnTo>
                    <a:lnTo>
                      <a:pt x="124" y="54"/>
                    </a:lnTo>
                    <a:lnTo>
                      <a:pt x="107" y="54"/>
                    </a:lnTo>
                    <a:lnTo>
                      <a:pt x="89" y="54"/>
                    </a:lnTo>
                    <a:lnTo>
                      <a:pt x="71" y="54"/>
                    </a:lnTo>
                    <a:lnTo>
                      <a:pt x="53" y="54"/>
                    </a:lnTo>
                    <a:lnTo>
                      <a:pt x="36" y="54"/>
                    </a:lnTo>
                    <a:lnTo>
                      <a:pt x="36" y="71"/>
                    </a:lnTo>
                    <a:lnTo>
                      <a:pt x="36" y="89"/>
                    </a:lnTo>
                    <a:lnTo>
                      <a:pt x="36" y="107"/>
                    </a:lnTo>
                    <a:lnTo>
                      <a:pt x="53" y="107"/>
                    </a:lnTo>
                    <a:lnTo>
                      <a:pt x="71" y="107"/>
                    </a:lnTo>
                    <a:lnTo>
                      <a:pt x="71" y="89"/>
                    </a:lnTo>
                    <a:lnTo>
                      <a:pt x="89" y="89"/>
                    </a:lnTo>
                    <a:lnTo>
                      <a:pt x="107" y="89"/>
                    </a:lnTo>
                    <a:lnTo>
                      <a:pt x="124" y="89"/>
                    </a:lnTo>
                    <a:lnTo>
                      <a:pt x="142" y="89"/>
                    </a:lnTo>
                    <a:lnTo>
                      <a:pt x="160" y="89"/>
                    </a:lnTo>
                    <a:lnTo>
                      <a:pt x="177" y="89"/>
                    </a:lnTo>
                    <a:lnTo>
                      <a:pt x="177" y="107"/>
                    </a:lnTo>
                    <a:lnTo>
                      <a:pt x="195" y="107"/>
                    </a:lnTo>
                    <a:lnTo>
                      <a:pt x="213" y="107"/>
                    </a:lnTo>
                    <a:lnTo>
                      <a:pt x="231" y="107"/>
                    </a:lnTo>
                    <a:lnTo>
                      <a:pt x="248" y="107"/>
                    </a:lnTo>
                    <a:lnTo>
                      <a:pt x="266" y="107"/>
                    </a:lnTo>
                    <a:lnTo>
                      <a:pt x="284" y="124"/>
                    </a:lnTo>
                    <a:lnTo>
                      <a:pt x="302" y="124"/>
                    </a:lnTo>
                    <a:lnTo>
                      <a:pt x="319" y="124"/>
                    </a:lnTo>
                    <a:lnTo>
                      <a:pt x="337" y="124"/>
                    </a:lnTo>
                    <a:lnTo>
                      <a:pt x="355" y="124"/>
                    </a:lnTo>
                    <a:lnTo>
                      <a:pt x="372" y="124"/>
                    </a:lnTo>
                    <a:lnTo>
                      <a:pt x="390" y="142"/>
                    </a:lnTo>
                    <a:lnTo>
                      <a:pt x="408" y="142"/>
                    </a:lnTo>
                    <a:lnTo>
                      <a:pt x="426" y="142"/>
                    </a:lnTo>
                    <a:lnTo>
                      <a:pt x="443" y="142"/>
                    </a:lnTo>
                    <a:lnTo>
                      <a:pt x="461" y="142"/>
                    </a:lnTo>
                    <a:lnTo>
                      <a:pt x="461" y="160"/>
                    </a:lnTo>
                    <a:lnTo>
                      <a:pt x="479" y="160"/>
                    </a:lnTo>
                    <a:lnTo>
                      <a:pt x="497" y="160"/>
                    </a:lnTo>
                    <a:lnTo>
                      <a:pt x="514" y="177"/>
                    </a:lnTo>
                    <a:lnTo>
                      <a:pt x="532" y="177"/>
                    </a:lnTo>
                    <a:lnTo>
                      <a:pt x="550" y="195"/>
                    </a:lnTo>
                    <a:lnTo>
                      <a:pt x="567" y="195"/>
                    </a:lnTo>
                    <a:lnTo>
                      <a:pt x="585" y="195"/>
                    </a:lnTo>
                    <a:lnTo>
                      <a:pt x="603" y="195"/>
                    </a:lnTo>
                    <a:lnTo>
                      <a:pt x="621" y="195"/>
                    </a:lnTo>
                    <a:lnTo>
                      <a:pt x="638" y="195"/>
                    </a:lnTo>
                    <a:lnTo>
                      <a:pt x="656" y="195"/>
                    </a:lnTo>
                    <a:lnTo>
                      <a:pt x="674" y="195"/>
                    </a:lnTo>
                    <a:lnTo>
                      <a:pt x="692" y="195"/>
                    </a:lnTo>
                    <a:lnTo>
                      <a:pt x="709" y="195"/>
                    </a:lnTo>
                    <a:lnTo>
                      <a:pt x="727" y="195"/>
                    </a:lnTo>
                    <a:lnTo>
                      <a:pt x="745" y="195"/>
                    </a:lnTo>
                    <a:lnTo>
                      <a:pt x="762" y="195"/>
                    </a:lnTo>
                    <a:lnTo>
                      <a:pt x="780" y="195"/>
                    </a:lnTo>
                    <a:lnTo>
                      <a:pt x="798" y="195"/>
                    </a:lnTo>
                    <a:lnTo>
                      <a:pt x="816" y="177"/>
                    </a:lnTo>
                    <a:lnTo>
                      <a:pt x="833" y="177"/>
                    </a:lnTo>
                    <a:lnTo>
                      <a:pt x="851" y="177"/>
                    </a:lnTo>
                    <a:lnTo>
                      <a:pt x="869" y="177"/>
                    </a:lnTo>
                    <a:lnTo>
                      <a:pt x="887" y="160"/>
                    </a:lnTo>
                    <a:lnTo>
                      <a:pt x="904" y="160"/>
                    </a:lnTo>
                    <a:lnTo>
                      <a:pt x="922" y="160"/>
                    </a:lnTo>
                    <a:lnTo>
                      <a:pt x="940" y="142"/>
                    </a:lnTo>
                    <a:lnTo>
                      <a:pt x="957" y="142"/>
                    </a:lnTo>
                    <a:lnTo>
                      <a:pt x="975" y="142"/>
                    </a:lnTo>
                    <a:lnTo>
                      <a:pt x="993" y="142"/>
                    </a:lnTo>
                    <a:lnTo>
                      <a:pt x="1011" y="142"/>
                    </a:lnTo>
                    <a:lnTo>
                      <a:pt x="1028" y="142"/>
                    </a:lnTo>
                    <a:lnTo>
                      <a:pt x="1046" y="142"/>
                    </a:lnTo>
                    <a:lnTo>
                      <a:pt x="1064" y="142"/>
                    </a:lnTo>
                    <a:lnTo>
                      <a:pt x="1082" y="142"/>
                    </a:lnTo>
                    <a:lnTo>
                      <a:pt x="1099" y="142"/>
                    </a:lnTo>
                    <a:lnTo>
                      <a:pt x="1117" y="142"/>
                    </a:lnTo>
                    <a:lnTo>
                      <a:pt x="1135" y="142"/>
                    </a:lnTo>
                    <a:lnTo>
                      <a:pt x="1153" y="142"/>
                    </a:lnTo>
                    <a:lnTo>
                      <a:pt x="1170" y="142"/>
                    </a:lnTo>
                    <a:lnTo>
                      <a:pt x="1188" y="142"/>
                    </a:lnTo>
                    <a:lnTo>
                      <a:pt x="1206" y="142"/>
                    </a:lnTo>
                    <a:lnTo>
                      <a:pt x="1223" y="142"/>
                    </a:lnTo>
                    <a:lnTo>
                      <a:pt x="1241" y="142"/>
                    </a:lnTo>
                    <a:lnTo>
                      <a:pt x="1259" y="142"/>
                    </a:lnTo>
                    <a:lnTo>
                      <a:pt x="1277" y="142"/>
                    </a:lnTo>
                    <a:lnTo>
                      <a:pt x="1294" y="142"/>
                    </a:lnTo>
                    <a:lnTo>
                      <a:pt x="1294" y="160"/>
                    </a:lnTo>
                    <a:lnTo>
                      <a:pt x="1312" y="160"/>
                    </a:lnTo>
                    <a:lnTo>
                      <a:pt x="1330" y="160"/>
                    </a:lnTo>
                    <a:lnTo>
                      <a:pt x="1348" y="160"/>
                    </a:lnTo>
                    <a:lnTo>
                      <a:pt x="1348" y="177"/>
                    </a:lnTo>
                    <a:lnTo>
                      <a:pt x="1365" y="177"/>
                    </a:lnTo>
                    <a:lnTo>
                      <a:pt x="1365" y="195"/>
                    </a:lnTo>
                    <a:lnTo>
                      <a:pt x="1348" y="195"/>
                    </a:lnTo>
                    <a:lnTo>
                      <a:pt x="1348" y="213"/>
                    </a:lnTo>
                    <a:lnTo>
                      <a:pt x="1348" y="231"/>
                    </a:lnTo>
                    <a:lnTo>
                      <a:pt x="1330" y="231"/>
                    </a:lnTo>
                    <a:lnTo>
                      <a:pt x="1330" y="248"/>
                    </a:lnTo>
                    <a:lnTo>
                      <a:pt x="1312" y="248"/>
                    </a:lnTo>
                    <a:lnTo>
                      <a:pt x="1312" y="266"/>
                    </a:lnTo>
                    <a:lnTo>
                      <a:pt x="1312" y="284"/>
                    </a:lnTo>
                    <a:lnTo>
                      <a:pt x="1312" y="301"/>
                    </a:lnTo>
                    <a:lnTo>
                      <a:pt x="1312" y="319"/>
                    </a:lnTo>
                    <a:lnTo>
                      <a:pt x="1330" y="319"/>
                    </a:lnTo>
                    <a:lnTo>
                      <a:pt x="1330" y="337"/>
                    </a:lnTo>
                    <a:lnTo>
                      <a:pt x="1330" y="354"/>
                    </a:lnTo>
                    <a:lnTo>
                      <a:pt x="1348" y="354"/>
                    </a:lnTo>
                    <a:lnTo>
                      <a:pt x="1348" y="372"/>
                    </a:lnTo>
                    <a:lnTo>
                      <a:pt x="1365" y="372"/>
                    </a:lnTo>
                    <a:lnTo>
                      <a:pt x="1383" y="372"/>
                    </a:lnTo>
                    <a:lnTo>
                      <a:pt x="1383" y="354"/>
                    </a:lnTo>
                    <a:lnTo>
                      <a:pt x="1401" y="354"/>
                    </a:lnTo>
                    <a:lnTo>
                      <a:pt x="1401" y="337"/>
                    </a:lnTo>
                    <a:lnTo>
                      <a:pt x="1418" y="337"/>
                    </a:lnTo>
                    <a:lnTo>
                      <a:pt x="1418" y="319"/>
                    </a:lnTo>
                    <a:lnTo>
                      <a:pt x="1418" y="301"/>
                    </a:lnTo>
                    <a:lnTo>
                      <a:pt x="1436" y="301"/>
                    </a:lnTo>
                    <a:lnTo>
                      <a:pt x="1436" y="284"/>
                    </a:lnTo>
                    <a:lnTo>
                      <a:pt x="1436" y="266"/>
                    </a:lnTo>
                    <a:lnTo>
                      <a:pt x="1454" y="266"/>
                    </a:lnTo>
                    <a:lnTo>
                      <a:pt x="1454" y="248"/>
                    </a:lnTo>
                    <a:lnTo>
                      <a:pt x="1454" y="231"/>
                    </a:lnTo>
                    <a:lnTo>
                      <a:pt x="1454" y="213"/>
                    </a:lnTo>
                    <a:lnTo>
                      <a:pt x="1454" y="195"/>
                    </a:lnTo>
                    <a:lnTo>
                      <a:pt x="1472" y="195"/>
                    </a:lnTo>
                    <a:lnTo>
                      <a:pt x="1472" y="213"/>
                    </a:lnTo>
                    <a:lnTo>
                      <a:pt x="1472" y="231"/>
                    </a:lnTo>
                    <a:lnTo>
                      <a:pt x="1489" y="231"/>
                    </a:lnTo>
                    <a:lnTo>
                      <a:pt x="1489" y="248"/>
                    </a:lnTo>
                    <a:lnTo>
                      <a:pt x="1489" y="266"/>
                    </a:lnTo>
                    <a:lnTo>
                      <a:pt x="1507" y="266"/>
                    </a:lnTo>
                    <a:lnTo>
                      <a:pt x="1507" y="284"/>
                    </a:lnTo>
                    <a:lnTo>
                      <a:pt x="1507" y="301"/>
                    </a:lnTo>
                    <a:lnTo>
                      <a:pt x="1525" y="301"/>
                    </a:lnTo>
                    <a:lnTo>
                      <a:pt x="1525" y="319"/>
                    </a:lnTo>
                    <a:lnTo>
                      <a:pt x="1525" y="337"/>
                    </a:lnTo>
                    <a:lnTo>
                      <a:pt x="1525" y="319"/>
                    </a:lnTo>
                    <a:lnTo>
                      <a:pt x="1543" y="319"/>
                    </a:lnTo>
                    <a:lnTo>
                      <a:pt x="1560" y="319"/>
                    </a:lnTo>
                    <a:lnTo>
                      <a:pt x="1560" y="301"/>
                    </a:lnTo>
                    <a:lnTo>
                      <a:pt x="1578" y="301"/>
                    </a:lnTo>
                    <a:lnTo>
                      <a:pt x="1578" y="284"/>
                    </a:lnTo>
                    <a:lnTo>
                      <a:pt x="1596" y="284"/>
                    </a:lnTo>
                    <a:lnTo>
                      <a:pt x="1596" y="266"/>
                    </a:lnTo>
                    <a:lnTo>
                      <a:pt x="1613" y="266"/>
                    </a:lnTo>
                    <a:lnTo>
                      <a:pt x="1613" y="284"/>
                    </a:lnTo>
                    <a:lnTo>
                      <a:pt x="1596" y="284"/>
                    </a:lnTo>
                    <a:lnTo>
                      <a:pt x="1596" y="301"/>
                    </a:lnTo>
                    <a:lnTo>
                      <a:pt x="1578" y="301"/>
                    </a:lnTo>
                    <a:lnTo>
                      <a:pt x="1578" y="319"/>
                    </a:lnTo>
                    <a:lnTo>
                      <a:pt x="1596" y="319"/>
                    </a:lnTo>
                    <a:lnTo>
                      <a:pt x="1613" y="319"/>
                    </a:lnTo>
                    <a:lnTo>
                      <a:pt x="1631" y="319"/>
                    </a:lnTo>
                    <a:lnTo>
                      <a:pt x="1631" y="301"/>
                    </a:lnTo>
                    <a:lnTo>
                      <a:pt x="1649" y="301"/>
                    </a:lnTo>
                    <a:lnTo>
                      <a:pt x="1667" y="301"/>
                    </a:lnTo>
                    <a:lnTo>
                      <a:pt x="1667" y="284"/>
                    </a:lnTo>
                    <a:lnTo>
                      <a:pt x="1684" y="284"/>
                    </a:lnTo>
                    <a:lnTo>
                      <a:pt x="1684" y="266"/>
                    </a:lnTo>
                    <a:lnTo>
                      <a:pt x="1702" y="266"/>
                    </a:lnTo>
                    <a:lnTo>
                      <a:pt x="1702" y="248"/>
                    </a:lnTo>
                    <a:lnTo>
                      <a:pt x="1702" y="231"/>
                    </a:lnTo>
                    <a:lnTo>
                      <a:pt x="1720" y="213"/>
                    </a:lnTo>
                    <a:lnTo>
                      <a:pt x="1720" y="195"/>
                    </a:lnTo>
                    <a:lnTo>
                      <a:pt x="1720" y="177"/>
                    </a:lnTo>
                    <a:lnTo>
                      <a:pt x="1720" y="160"/>
                    </a:lnTo>
                    <a:lnTo>
                      <a:pt x="1738" y="160"/>
                    </a:lnTo>
                    <a:lnTo>
                      <a:pt x="1738" y="142"/>
                    </a:lnTo>
                    <a:lnTo>
                      <a:pt x="1755" y="124"/>
                    </a:lnTo>
                    <a:lnTo>
                      <a:pt x="1773" y="124"/>
                    </a:lnTo>
                    <a:lnTo>
                      <a:pt x="1773" y="142"/>
                    </a:lnTo>
                    <a:lnTo>
                      <a:pt x="1773" y="160"/>
                    </a:lnTo>
                    <a:lnTo>
                      <a:pt x="1773" y="177"/>
                    </a:lnTo>
                    <a:lnTo>
                      <a:pt x="1773" y="195"/>
                    </a:lnTo>
                    <a:lnTo>
                      <a:pt x="1791" y="195"/>
                    </a:lnTo>
                    <a:lnTo>
                      <a:pt x="1808" y="195"/>
                    </a:lnTo>
                    <a:lnTo>
                      <a:pt x="1826" y="195"/>
                    </a:lnTo>
                    <a:lnTo>
                      <a:pt x="1826" y="177"/>
                    </a:lnTo>
                    <a:lnTo>
                      <a:pt x="1844" y="177"/>
                    </a:lnTo>
                    <a:lnTo>
                      <a:pt x="1862" y="177"/>
                    </a:lnTo>
                    <a:lnTo>
                      <a:pt x="1879" y="177"/>
                    </a:lnTo>
                    <a:lnTo>
                      <a:pt x="1897" y="177"/>
                    </a:lnTo>
                    <a:lnTo>
                      <a:pt x="1915" y="177"/>
                    </a:lnTo>
                    <a:lnTo>
                      <a:pt x="1933" y="177"/>
                    </a:lnTo>
                    <a:lnTo>
                      <a:pt x="1950" y="177"/>
                    </a:lnTo>
                    <a:lnTo>
                      <a:pt x="1950" y="160"/>
                    </a:lnTo>
                    <a:lnTo>
                      <a:pt x="1968" y="160"/>
                    </a:lnTo>
                    <a:lnTo>
                      <a:pt x="1986" y="160"/>
                    </a:lnTo>
                    <a:lnTo>
                      <a:pt x="1986" y="142"/>
                    </a:lnTo>
                    <a:lnTo>
                      <a:pt x="2003" y="142"/>
                    </a:lnTo>
                    <a:lnTo>
                      <a:pt x="2003" y="124"/>
                    </a:lnTo>
                    <a:lnTo>
                      <a:pt x="2021" y="124"/>
                    </a:lnTo>
                    <a:lnTo>
                      <a:pt x="2021" y="107"/>
                    </a:lnTo>
                    <a:lnTo>
                      <a:pt x="2039" y="107"/>
                    </a:lnTo>
                    <a:lnTo>
                      <a:pt x="2039" y="89"/>
                    </a:lnTo>
                    <a:lnTo>
                      <a:pt x="2057" y="89"/>
                    </a:lnTo>
                    <a:lnTo>
                      <a:pt x="2057" y="71"/>
                    </a:lnTo>
                    <a:lnTo>
                      <a:pt x="2074" y="71"/>
                    </a:lnTo>
                    <a:lnTo>
                      <a:pt x="2092" y="71"/>
                    </a:lnTo>
                    <a:lnTo>
                      <a:pt x="2110" y="71"/>
                    </a:lnTo>
                    <a:lnTo>
                      <a:pt x="2128" y="71"/>
                    </a:lnTo>
                    <a:lnTo>
                      <a:pt x="2128" y="89"/>
                    </a:lnTo>
                    <a:lnTo>
                      <a:pt x="2128" y="107"/>
                    </a:lnTo>
                    <a:lnTo>
                      <a:pt x="2128" y="124"/>
                    </a:lnTo>
                    <a:lnTo>
                      <a:pt x="2110" y="124"/>
                    </a:lnTo>
                    <a:lnTo>
                      <a:pt x="2110" y="142"/>
                    </a:lnTo>
                    <a:lnTo>
                      <a:pt x="2092" y="142"/>
                    </a:lnTo>
                    <a:lnTo>
                      <a:pt x="2092" y="160"/>
                    </a:lnTo>
                    <a:lnTo>
                      <a:pt x="2092" y="177"/>
                    </a:lnTo>
                    <a:lnTo>
                      <a:pt x="2110" y="177"/>
                    </a:lnTo>
                    <a:lnTo>
                      <a:pt x="2110" y="195"/>
                    </a:lnTo>
                    <a:lnTo>
                      <a:pt x="2128" y="195"/>
                    </a:lnTo>
                    <a:lnTo>
                      <a:pt x="2145" y="195"/>
                    </a:lnTo>
                    <a:lnTo>
                      <a:pt x="2163" y="195"/>
                    </a:lnTo>
                    <a:lnTo>
                      <a:pt x="2181" y="195"/>
                    </a:lnTo>
                    <a:lnTo>
                      <a:pt x="2181" y="213"/>
                    </a:lnTo>
                    <a:lnTo>
                      <a:pt x="2199" y="213"/>
                    </a:lnTo>
                    <a:lnTo>
                      <a:pt x="2199" y="231"/>
                    </a:lnTo>
                    <a:lnTo>
                      <a:pt x="2199" y="248"/>
                    </a:lnTo>
                    <a:lnTo>
                      <a:pt x="2199" y="266"/>
                    </a:lnTo>
                    <a:lnTo>
                      <a:pt x="2199" y="284"/>
                    </a:lnTo>
                    <a:lnTo>
                      <a:pt x="2181" y="284"/>
                    </a:lnTo>
                    <a:lnTo>
                      <a:pt x="2181" y="301"/>
                    </a:lnTo>
                    <a:lnTo>
                      <a:pt x="2163" y="301"/>
                    </a:lnTo>
                    <a:lnTo>
                      <a:pt x="2145" y="301"/>
                    </a:lnTo>
                    <a:lnTo>
                      <a:pt x="2128" y="319"/>
                    </a:lnTo>
                    <a:lnTo>
                      <a:pt x="2110" y="319"/>
                    </a:lnTo>
                    <a:lnTo>
                      <a:pt x="2110" y="337"/>
                    </a:lnTo>
                    <a:lnTo>
                      <a:pt x="2092" y="337"/>
                    </a:lnTo>
                    <a:lnTo>
                      <a:pt x="2074" y="337"/>
                    </a:lnTo>
                    <a:lnTo>
                      <a:pt x="2092" y="337"/>
                    </a:lnTo>
                    <a:lnTo>
                      <a:pt x="2074" y="337"/>
                    </a:lnTo>
                    <a:lnTo>
                      <a:pt x="2092" y="337"/>
                    </a:lnTo>
                    <a:lnTo>
                      <a:pt x="2074" y="337"/>
                    </a:lnTo>
                    <a:lnTo>
                      <a:pt x="2074" y="354"/>
                    </a:lnTo>
                    <a:lnTo>
                      <a:pt x="2074" y="372"/>
                    </a:lnTo>
                    <a:lnTo>
                      <a:pt x="2074" y="390"/>
                    </a:lnTo>
                    <a:lnTo>
                      <a:pt x="2074" y="408"/>
                    </a:lnTo>
                    <a:lnTo>
                      <a:pt x="2074" y="425"/>
                    </a:lnTo>
                    <a:lnTo>
                      <a:pt x="2074" y="443"/>
                    </a:lnTo>
                    <a:lnTo>
                      <a:pt x="2092" y="461"/>
                    </a:lnTo>
                    <a:lnTo>
                      <a:pt x="2092" y="478"/>
                    </a:lnTo>
                    <a:lnTo>
                      <a:pt x="2110" y="478"/>
                    </a:lnTo>
                    <a:lnTo>
                      <a:pt x="2128" y="478"/>
                    </a:lnTo>
                    <a:lnTo>
                      <a:pt x="2128" y="496"/>
                    </a:lnTo>
                    <a:lnTo>
                      <a:pt x="2128" y="514"/>
                    </a:lnTo>
                    <a:lnTo>
                      <a:pt x="2128" y="531"/>
                    </a:lnTo>
                    <a:lnTo>
                      <a:pt x="2110" y="531"/>
                    </a:lnTo>
                    <a:lnTo>
                      <a:pt x="2110" y="549"/>
                    </a:lnTo>
                    <a:lnTo>
                      <a:pt x="2110" y="567"/>
                    </a:lnTo>
                    <a:lnTo>
                      <a:pt x="2110" y="585"/>
                    </a:lnTo>
                    <a:lnTo>
                      <a:pt x="2128" y="585"/>
                    </a:lnTo>
                    <a:lnTo>
                      <a:pt x="2128" y="602"/>
                    </a:lnTo>
                    <a:lnTo>
                      <a:pt x="2128" y="620"/>
                    </a:lnTo>
                    <a:lnTo>
                      <a:pt x="2128" y="638"/>
                    </a:lnTo>
                    <a:lnTo>
                      <a:pt x="2110" y="638"/>
                    </a:lnTo>
                    <a:lnTo>
                      <a:pt x="2110" y="655"/>
                    </a:lnTo>
                    <a:lnTo>
                      <a:pt x="2110" y="673"/>
                    </a:lnTo>
                    <a:lnTo>
                      <a:pt x="2092" y="673"/>
                    </a:lnTo>
                    <a:lnTo>
                      <a:pt x="2092" y="691"/>
                    </a:lnTo>
                    <a:lnTo>
                      <a:pt x="2092" y="708"/>
                    </a:lnTo>
                    <a:lnTo>
                      <a:pt x="2074" y="708"/>
                    </a:lnTo>
                    <a:lnTo>
                      <a:pt x="2092" y="708"/>
                    </a:lnTo>
                    <a:lnTo>
                      <a:pt x="2092" y="691"/>
                    </a:lnTo>
                    <a:lnTo>
                      <a:pt x="2110" y="691"/>
                    </a:lnTo>
                    <a:lnTo>
                      <a:pt x="2110" y="673"/>
                    </a:lnTo>
                    <a:lnTo>
                      <a:pt x="2128" y="673"/>
                    </a:lnTo>
                    <a:lnTo>
                      <a:pt x="2145" y="655"/>
                    </a:lnTo>
                    <a:lnTo>
                      <a:pt x="2163" y="655"/>
                    </a:lnTo>
                    <a:lnTo>
                      <a:pt x="2163" y="638"/>
                    </a:lnTo>
                    <a:lnTo>
                      <a:pt x="2181" y="638"/>
                    </a:lnTo>
                    <a:lnTo>
                      <a:pt x="2181" y="620"/>
                    </a:lnTo>
                    <a:lnTo>
                      <a:pt x="2199" y="620"/>
                    </a:lnTo>
                    <a:lnTo>
                      <a:pt x="2199" y="602"/>
                    </a:lnTo>
                    <a:lnTo>
                      <a:pt x="2216" y="585"/>
                    </a:lnTo>
                    <a:lnTo>
                      <a:pt x="2216" y="567"/>
                    </a:lnTo>
                    <a:lnTo>
                      <a:pt x="2234" y="567"/>
                    </a:lnTo>
                    <a:lnTo>
                      <a:pt x="2234" y="549"/>
                    </a:lnTo>
                    <a:lnTo>
                      <a:pt x="2252" y="549"/>
                    </a:lnTo>
                    <a:lnTo>
                      <a:pt x="2252" y="531"/>
                    </a:lnTo>
                    <a:lnTo>
                      <a:pt x="2252" y="514"/>
                    </a:lnTo>
                    <a:lnTo>
                      <a:pt x="2269" y="514"/>
                    </a:lnTo>
                    <a:lnTo>
                      <a:pt x="2287" y="531"/>
                    </a:lnTo>
                    <a:lnTo>
                      <a:pt x="2305" y="531"/>
                    </a:lnTo>
                    <a:lnTo>
                      <a:pt x="2323" y="531"/>
                    </a:lnTo>
                    <a:lnTo>
                      <a:pt x="2340" y="531"/>
                    </a:lnTo>
                    <a:lnTo>
                      <a:pt x="2340" y="514"/>
                    </a:lnTo>
                    <a:lnTo>
                      <a:pt x="2358" y="514"/>
                    </a:lnTo>
                    <a:lnTo>
                      <a:pt x="2358" y="496"/>
                    </a:lnTo>
                    <a:lnTo>
                      <a:pt x="2358" y="478"/>
                    </a:lnTo>
                    <a:lnTo>
                      <a:pt x="2376" y="478"/>
                    </a:lnTo>
                    <a:lnTo>
                      <a:pt x="2376" y="461"/>
                    </a:lnTo>
                    <a:lnTo>
                      <a:pt x="2394" y="461"/>
                    </a:lnTo>
                    <a:lnTo>
                      <a:pt x="2394" y="443"/>
                    </a:lnTo>
                    <a:lnTo>
                      <a:pt x="2411" y="443"/>
                    </a:lnTo>
                    <a:lnTo>
                      <a:pt x="2411" y="425"/>
                    </a:lnTo>
                    <a:lnTo>
                      <a:pt x="2411" y="408"/>
                    </a:lnTo>
                    <a:lnTo>
                      <a:pt x="2411" y="390"/>
                    </a:lnTo>
                    <a:lnTo>
                      <a:pt x="2411" y="372"/>
                    </a:lnTo>
                    <a:lnTo>
                      <a:pt x="2411" y="354"/>
                    </a:lnTo>
                    <a:lnTo>
                      <a:pt x="2411" y="337"/>
                    </a:lnTo>
                    <a:lnTo>
                      <a:pt x="2429" y="337"/>
                    </a:lnTo>
                    <a:lnTo>
                      <a:pt x="2429" y="319"/>
                    </a:lnTo>
                    <a:lnTo>
                      <a:pt x="2447" y="319"/>
                    </a:lnTo>
                    <a:lnTo>
                      <a:pt x="2464" y="319"/>
                    </a:lnTo>
                    <a:lnTo>
                      <a:pt x="2464" y="301"/>
                    </a:lnTo>
                    <a:lnTo>
                      <a:pt x="2482" y="301"/>
                    </a:lnTo>
                    <a:lnTo>
                      <a:pt x="2482" y="284"/>
                    </a:lnTo>
                    <a:lnTo>
                      <a:pt x="2500" y="284"/>
                    </a:lnTo>
                    <a:lnTo>
                      <a:pt x="2500" y="266"/>
                    </a:lnTo>
                    <a:lnTo>
                      <a:pt x="2500" y="248"/>
                    </a:lnTo>
                    <a:lnTo>
                      <a:pt x="2500" y="266"/>
                    </a:lnTo>
                    <a:lnTo>
                      <a:pt x="2482" y="266"/>
                    </a:lnTo>
                    <a:lnTo>
                      <a:pt x="2464" y="266"/>
                    </a:lnTo>
                    <a:lnTo>
                      <a:pt x="2464" y="284"/>
                    </a:lnTo>
                    <a:lnTo>
                      <a:pt x="2447" y="284"/>
                    </a:lnTo>
                    <a:lnTo>
                      <a:pt x="2447" y="301"/>
                    </a:lnTo>
                    <a:lnTo>
                      <a:pt x="2429" y="301"/>
                    </a:lnTo>
                    <a:lnTo>
                      <a:pt x="2429" y="319"/>
                    </a:lnTo>
                    <a:lnTo>
                      <a:pt x="2429" y="337"/>
                    </a:lnTo>
                    <a:lnTo>
                      <a:pt x="2411" y="354"/>
                    </a:lnTo>
                    <a:lnTo>
                      <a:pt x="2411" y="372"/>
                    </a:lnTo>
                    <a:lnTo>
                      <a:pt x="2411" y="390"/>
                    </a:lnTo>
                    <a:lnTo>
                      <a:pt x="2411" y="408"/>
                    </a:lnTo>
                    <a:lnTo>
                      <a:pt x="2394" y="425"/>
                    </a:lnTo>
                    <a:lnTo>
                      <a:pt x="2394" y="443"/>
                    </a:lnTo>
                    <a:lnTo>
                      <a:pt x="2394" y="461"/>
                    </a:lnTo>
                    <a:lnTo>
                      <a:pt x="2394" y="478"/>
                    </a:lnTo>
                    <a:lnTo>
                      <a:pt x="2376" y="478"/>
                    </a:lnTo>
                    <a:lnTo>
                      <a:pt x="2376" y="496"/>
                    </a:lnTo>
                    <a:lnTo>
                      <a:pt x="2376" y="514"/>
                    </a:lnTo>
                    <a:lnTo>
                      <a:pt x="2376" y="531"/>
                    </a:lnTo>
                    <a:lnTo>
                      <a:pt x="2376" y="549"/>
                    </a:lnTo>
                    <a:lnTo>
                      <a:pt x="2376" y="567"/>
                    </a:lnTo>
                    <a:lnTo>
                      <a:pt x="2376" y="585"/>
                    </a:lnTo>
                    <a:lnTo>
                      <a:pt x="2358" y="585"/>
                    </a:lnTo>
                    <a:lnTo>
                      <a:pt x="2358" y="602"/>
                    </a:lnTo>
                    <a:lnTo>
                      <a:pt x="2358" y="620"/>
                    </a:lnTo>
                    <a:lnTo>
                      <a:pt x="2358" y="638"/>
                    </a:lnTo>
                    <a:lnTo>
                      <a:pt x="2340" y="655"/>
                    </a:lnTo>
                    <a:lnTo>
                      <a:pt x="2340" y="673"/>
                    </a:lnTo>
                    <a:lnTo>
                      <a:pt x="2340" y="691"/>
                    </a:lnTo>
                    <a:lnTo>
                      <a:pt x="2323" y="691"/>
                    </a:lnTo>
                    <a:lnTo>
                      <a:pt x="2323" y="708"/>
                    </a:lnTo>
                    <a:lnTo>
                      <a:pt x="2323" y="726"/>
                    </a:lnTo>
                    <a:lnTo>
                      <a:pt x="2323" y="744"/>
                    </a:lnTo>
                    <a:lnTo>
                      <a:pt x="2305" y="744"/>
                    </a:lnTo>
                    <a:lnTo>
                      <a:pt x="2305" y="762"/>
                    </a:lnTo>
                    <a:lnTo>
                      <a:pt x="2287" y="762"/>
                    </a:lnTo>
                    <a:lnTo>
                      <a:pt x="2287" y="779"/>
                    </a:lnTo>
                    <a:lnTo>
                      <a:pt x="2269" y="779"/>
                    </a:lnTo>
                    <a:lnTo>
                      <a:pt x="2269" y="797"/>
                    </a:lnTo>
                    <a:lnTo>
                      <a:pt x="2252" y="797"/>
                    </a:lnTo>
                    <a:lnTo>
                      <a:pt x="2252" y="815"/>
                    </a:lnTo>
                    <a:lnTo>
                      <a:pt x="2234" y="815"/>
                    </a:lnTo>
                    <a:lnTo>
                      <a:pt x="2234" y="832"/>
                    </a:lnTo>
                    <a:lnTo>
                      <a:pt x="2234" y="850"/>
                    </a:lnTo>
                    <a:lnTo>
                      <a:pt x="2216" y="850"/>
                    </a:lnTo>
                    <a:lnTo>
                      <a:pt x="2216" y="868"/>
                    </a:lnTo>
                    <a:lnTo>
                      <a:pt x="2216" y="885"/>
                    </a:lnTo>
                    <a:lnTo>
                      <a:pt x="2199" y="885"/>
                    </a:lnTo>
                    <a:lnTo>
                      <a:pt x="2199" y="903"/>
                    </a:lnTo>
                    <a:lnTo>
                      <a:pt x="2199" y="921"/>
                    </a:lnTo>
                    <a:lnTo>
                      <a:pt x="2181" y="921"/>
                    </a:lnTo>
                    <a:lnTo>
                      <a:pt x="2181" y="939"/>
                    </a:lnTo>
                    <a:lnTo>
                      <a:pt x="2163" y="939"/>
                    </a:lnTo>
                    <a:lnTo>
                      <a:pt x="2163" y="956"/>
                    </a:lnTo>
                    <a:lnTo>
                      <a:pt x="2145" y="956"/>
                    </a:lnTo>
                    <a:lnTo>
                      <a:pt x="2145" y="974"/>
                    </a:lnTo>
                    <a:lnTo>
                      <a:pt x="2128" y="974"/>
                    </a:lnTo>
                    <a:lnTo>
                      <a:pt x="2128" y="992"/>
                    </a:lnTo>
                    <a:lnTo>
                      <a:pt x="2110" y="992"/>
                    </a:lnTo>
                    <a:lnTo>
                      <a:pt x="2110" y="974"/>
                    </a:lnTo>
                    <a:lnTo>
                      <a:pt x="2092" y="974"/>
                    </a:lnTo>
                    <a:lnTo>
                      <a:pt x="2074" y="956"/>
                    </a:lnTo>
                    <a:lnTo>
                      <a:pt x="2057" y="956"/>
                    </a:lnTo>
                    <a:lnTo>
                      <a:pt x="2039" y="939"/>
                    </a:lnTo>
                    <a:lnTo>
                      <a:pt x="2021" y="939"/>
                    </a:lnTo>
                    <a:lnTo>
                      <a:pt x="2003" y="939"/>
                    </a:lnTo>
                    <a:lnTo>
                      <a:pt x="1986" y="921"/>
                    </a:lnTo>
                    <a:lnTo>
                      <a:pt x="1968" y="903"/>
                    </a:lnTo>
                    <a:lnTo>
                      <a:pt x="1950" y="903"/>
                    </a:lnTo>
                    <a:lnTo>
                      <a:pt x="1950" y="885"/>
                    </a:lnTo>
                    <a:lnTo>
                      <a:pt x="1950" y="868"/>
                    </a:lnTo>
                    <a:lnTo>
                      <a:pt x="1968" y="868"/>
                    </a:lnTo>
                    <a:lnTo>
                      <a:pt x="1986" y="868"/>
                    </a:lnTo>
                    <a:lnTo>
                      <a:pt x="1986" y="850"/>
                    </a:lnTo>
                    <a:lnTo>
                      <a:pt x="2003" y="850"/>
                    </a:lnTo>
                    <a:lnTo>
                      <a:pt x="2021" y="850"/>
                    </a:lnTo>
                    <a:lnTo>
                      <a:pt x="2039" y="832"/>
                    </a:lnTo>
                    <a:lnTo>
                      <a:pt x="2057" y="832"/>
                    </a:lnTo>
                    <a:lnTo>
                      <a:pt x="2057" y="815"/>
                    </a:lnTo>
                    <a:lnTo>
                      <a:pt x="2074" y="815"/>
                    </a:lnTo>
                    <a:lnTo>
                      <a:pt x="2074" y="797"/>
                    </a:lnTo>
                    <a:lnTo>
                      <a:pt x="2092" y="797"/>
                    </a:lnTo>
                    <a:lnTo>
                      <a:pt x="2092" y="779"/>
                    </a:lnTo>
                    <a:lnTo>
                      <a:pt x="2092" y="762"/>
                    </a:lnTo>
                    <a:lnTo>
                      <a:pt x="2092" y="744"/>
                    </a:lnTo>
                    <a:lnTo>
                      <a:pt x="2092" y="726"/>
                    </a:lnTo>
                    <a:lnTo>
                      <a:pt x="2092" y="708"/>
                    </a:lnTo>
                    <a:lnTo>
                      <a:pt x="2110" y="708"/>
                    </a:lnTo>
                    <a:lnTo>
                      <a:pt x="2110" y="691"/>
                    </a:lnTo>
                    <a:lnTo>
                      <a:pt x="2110" y="673"/>
                    </a:lnTo>
                    <a:lnTo>
                      <a:pt x="2092" y="673"/>
                    </a:lnTo>
                    <a:lnTo>
                      <a:pt x="2074" y="691"/>
                    </a:lnTo>
                    <a:lnTo>
                      <a:pt x="2057" y="691"/>
                    </a:lnTo>
                    <a:lnTo>
                      <a:pt x="2057" y="708"/>
                    </a:lnTo>
                    <a:lnTo>
                      <a:pt x="2039" y="708"/>
                    </a:lnTo>
                    <a:lnTo>
                      <a:pt x="2039" y="726"/>
                    </a:lnTo>
                    <a:lnTo>
                      <a:pt x="2021" y="726"/>
                    </a:lnTo>
                    <a:lnTo>
                      <a:pt x="2021" y="744"/>
                    </a:lnTo>
                    <a:lnTo>
                      <a:pt x="2003" y="744"/>
                    </a:lnTo>
                    <a:lnTo>
                      <a:pt x="1986" y="744"/>
                    </a:lnTo>
                    <a:lnTo>
                      <a:pt x="1986" y="762"/>
                    </a:lnTo>
                    <a:lnTo>
                      <a:pt x="1968" y="762"/>
                    </a:lnTo>
                    <a:lnTo>
                      <a:pt x="1968" y="779"/>
                    </a:lnTo>
                    <a:lnTo>
                      <a:pt x="1950" y="779"/>
                    </a:lnTo>
                    <a:lnTo>
                      <a:pt x="1933" y="779"/>
                    </a:lnTo>
                    <a:lnTo>
                      <a:pt x="1915" y="762"/>
                    </a:lnTo>
                    <a:lnTo>
                      <a:pt x="1897" y="744"/>
                    </a:lnTo>
                    <a:lnTo>
                      <a:pt x="1879" y="744"/>
                    </a:lnTo>
                    <a:lnTo>
                      <a:pt x="1879" y="726"/>
                    </a:lnTo>
                    <a:lnTo>
                      <a:pt x="1862" y="726"/>
                    </a:lnTo>
                    <a:lnTo>
                      <a:pt x="1862" y="708"/>
                    </a:lnTo>
                    <a:lnTo>
                      <a:pt x="1862" y="691"/>
                    </a:lnTo>
                    <a:lnTo>
                      <a:pt x="1862" y="673"/>
                    </a:lnTo>
                    <a:lnTo>
                      <a:pt x="1844" y="673"/>
                    </a:lnTo>
                    <a:lnTo>
                      <a:pt x="1844" y="655"/>
                    </a:lnTo>
                    <a:lnTo>
                      <a:pt x="1826" y="655"/>
                    </a:lnTo>
                    <a:lnTo>
                      <a:pt x="1808" y="655"/>
                    </a:lnTo>
                    <a:lnTo>
                      <a:pt x="1808" y="673"/>
                    </a:lnTo>
                    <a:lnTo>
                      <a:pt x="1791" y="673"/>
                    </a:lnTo>
                    <a:lnTo>
                      <a:pt x="1773" y="673"/>
                    </a:lnTo>
                    <a:lnTo>
                      <a:pt x="1773" y="655"/>
                    </a:lnTo>
                    <a:lnTo>
                      <a:pt x="1773" y="638"/>
                    </a:lnTo>
                    <a:lnTo>
                      <a:pt x="1755" y="638"/>
                    </a:lnTo>
                    <a:lnTo>
                      <a:pt x="1738" y="638"/>
                    </a:lnTo>
                    <a:lnTo>
                      <a:pt x="1738" y="620"/>
                    </a:lnTo>
                    <a:lnTo>
                      <a:pt x="1720" y="620"/>
                    </a:lnTo>
                    <a:lnTo>
                      <a:pt x="1702" y="620"/>
                    </a:lnTo>
                    <a:lnTo>
                      <a:pt x="1684" y="620"/>
                    </a:lnTo>
                    <a:lnTo>
                      <a:pt x="1667" y="620"/>
                    </a:lnTo>
                    <a:lnTo>
                      <a:pt x="1667" y="602"/>
                    </a:lnTo>
                    <a:lnTo>
                      <a:pt x="1649" y="602"/>
                    </a:lnTo>
                    <a:lnTo>
                      <a:pt x="1631" y="602"/>
                    </a:lnTo>
                    <a:lnTo>
                      <a:pt x="1631" y="585"/>
                    </a:lnTo>
                    <a:lnTo>
                      <a:pt x="1613" y="585"/>
                    </a:lnTo>
                    <a:lnTo>
                      <a:pt x="1596" y="585"/>
                    </a:lnTo>
                    <a:lnTo>
                      <a:pt x="1578" y="585"/>
                    </a:lnTo>
                    <a:lnTo>
                      <a:pt x="1578" y="567"/>
                    </a:lnTo>
                    <a:lnTo>
                      <a:pt x="1560" y="567"/>
                    </a:lnTo>
                    <a:lnTo>
                      <a:pt x="1543" y="567"/>
                    </a:lnTo>
                    <a:lnTo>
                      <a:pt x="1543" y="549"/>
                    </a:lnTo>
                    <a:lnTo>
                      <a:pt x="1525" y="549"/>
                    </a:lnTo>
                    <a:lnTo>
                      <a:pt x="1525" y="531"/>
                    </a:lnTo>
                    <a:lnTo>
                      <a:pt x="1507" y="531"/>
                    </a:lnTo>
                    <a:lnTo>
                      <a:pt x="1507" y="514"/>
                    </a:lnTo>
                    <a:lnTo>
                      <a:pt x="1489" y="514"/>
                    </a:lnTo>
                    <a:lnTo>
                      <a:pt x="1472" y="496"/>
                    </a:lnTo>
                    <a:lnTo>
                      <a:pt x="1454" y="478"/>
                    </a:lnTo>
                    <a:lnTo>
                      <a:pt x="1436" y="478"/>
                    </a:lnTo>
                    <a:lnTo>
                      <a:pt x="1436" y="461"/>
                    </a:lnTo>
                    <a:lnTo>
                      <a:pt x="1418" y="461"/>
                    </a:lnTo>
                    <a:lnTo>
                      <a:pt x="1401" y="461"/>
                    </a:lnTo>
                    <a:lnTo>
                      <a:pt x="1401" y="443"/>
                    </a:lnTo>
                    <a:lnTo>
                      <a:pt x="1383" y="443"/>
                    </a:lnTo>
                    <a:lnTo>
                      <a:pt x="1383" y="425"/>
                    </a:lnTo>
                    <a:lnTo>
                      <a:pt x="1383" y="408"/>
                    </a:lnTo>
                    <a:lnTo>
                      <a:pt x="1383" y="390"/>
                    </a:lnTo>
                    <a:lnTo>
                      <a:pt x="1365" y="390"/>
                    </a:lnTo>
                    <a:lnTo>
                      <a:pt x="1348" y="390"/>
                    </a:lnTo>
                    <a:lnTo>
                      <a:pt x="1330" y="390"/>
                    </a:lnTo>
                    <a:lnTo>
                      <a:pt x="1330" y="408"/>
                    </a:lnTo>
                    <a:lnTo>
                      <a:pt x="1312" y="390"/>
                    </a:lnTo>
                    <a:lnTo>
                      <a:pt x="1294" y="390"/>
                    </a:lnTo>
                    <a:lnTo>
                      <a:pt x="1294" y="408"/>
                    </a:lnTo>
                    <a:lnTo>
                      <a:pt x="1277" y="408"/>
                    </a:lnTo>
                    <a:lnTo>
                      <a:pt x="1259" y="408"/>
                    </a:lnTo>
                    <a:lnTo>
                      <a:pt x="1241" y="408"/>
                    </a:lnTo>
                    <a:lnTo>
                      <a:pt x="1223" y="390"/>
                    </a:lnTo>
                    <a:lnTo>
                      <a:pt x="1206" y="390"/>
                    </a:lnTo>
                    <a:lnTo>
                      <a:pt x="1188" y="390"/>
                    </a:lnTo>
                    <a:lnTo>
                      <a:pt x="1170" y="390"/>
                    </a:lnTo>
                    <a:lnTo>
                      <a:pt x="1153" y="372"/>
                    </a:lnTo>
                    <a:lnTo>
                      <a:pt x="1135" y="372"/>
                    </a:lnTo>
                    <a:lnTo>
                      <a:pt x="1117" y="372"/>
                    </a:lnTo>
                    <a:lnTo>
                      <a:pt x="1099" y="372"/>
                    </a:lnTo>
                    <a:lnTo>
                      <a:pt x="1082" y="372"/>
                    </a:lnTo>
                    <a:lnTo>
                      <a:pt x="1064" y="354"/>
                    </a:lnTo>
                    <a:lnTo>
                      <a:pt x="1046" y="354"/>
                    </a:lnTo>
                    <a:lnTo>
                      <a:pt x="1028" y="354"/>
                    </a:lnTo>
                    <a:lnTo>
                      <a:pt x="1028" y="337"/>
                    </a:lnTo>
                    <a:lnTo>
                      <a:pt x="1011" y="337"/>
                    </a:lnTo>
                    <a:lnTo>
                      <a:pt x="993" y="319"/>
                    </a:lnTo>
                    <a:lnTo>
                      <a:pt x="975" y="301"/>
                    </a:lnTo>
                    <a:lnTo>
                      <a:pt x="957" y="301"/>
                    </a:lnTo>
                    <a:lnTo>
                      <a:pt x="940" y="301"/>
                    </a:lnTo>
                    <a:lnTo>
                      <a:pt x="922" y="301"/>
                    </a:lnTo>
                    <a:lnTo>
                      <a:pt x="904" y="301"/>
                    </a:lnTo>
                    <a:lnTo>
                      <a:pt x="887" y="301"/>
                    </a:lnTo>
                    <a:lnTo>
                      <a:pt x="887" y="284"/>
                    </a:lnTo>
                    <a:lnTo>
                      <a:pt x="869" y="284"/>
                    </a:lnTo>
                    <a:lnTo>
                      <a:pt x="851" y="284"/>
                    </a:lnTo>
                    <a:lnTo>
                      <a:pt x="833" y="284"/>
                    </a:lnTo>
                    <a:lnTo>
                      <a:pt x="816" y="284"/>
                    </a:lnTo>
                    <a:lnTo>
                      <a:pt x="798" y="266"/>
                    </a:lnTo>
                    <a:lnTo>
                      <a:pt x="780" y="266"/>
                    </a:lnTo>
                    <a:lnTo>
                      <a:pt x="762" y="266"/>
                    </a:lnTo>
                    <a:lnTo>
                      <a:pt x="762" y="248"/>
                    </a:lnTo>
                    <a:lnTo>
                      <a:pt x="745" y="248"/>
                    </a:lnTo>
                    <a:lnTo>
                      <a:pt x="745" y="231"/>
                    </a:lnTo>
                    <a:lnTo>
                      <a:pt x="727" y="231"/>
                    </a:lnTo>
                    <a:lnTo>
                      <a:pt x="727" y="213"/>
                    </a:lnTo>
                    <a:lnTo>
                      <a:pt x="709" y="213"/>
                    </a:lnTo>
                    <a:lnTo>
                      <a:pt x="709" y="195"/>
                    </a:lnTo>
                    <a:lnTo>
                      <a:pt x="692" y="195"/>
                    </a:lnTo>
                    <a:lnTo>
                      <a:pt x="674" y="213"/>
                    </a:lnTo>
                    <a:lnTo>
                      <a:pt x="656" y="213"/>
                    </a:lnTo>
                    <a:lnTo>
                      <a:pt x="638" y="213"/>
                    </a:lnTo>
                    <a:lnTo>
                      <a:pt x="621" y="213"/>
                    </a:lnTo>
                    <a:lnTo>
                      <a:pt x="603" y="213"/>
                    </a:lnTo>
                    <a:lnTo>
                      <a:pt x="585" y="213"/>
                    </a:lnTo>
                    <a:lnTo>
                      <a:pt x="567" y="213"/>
                    </a:lnTo>
                    <a:lnTo>
                      <a:pt x="550" y="213"/>
                    </a:lnTo>
                    <a:lnTo>
                      <a:pt x="532" y="213"/>
                    </a:lnTo>
                    <a:lnTo>
                      <a:pt x="514" y="213"/>
                    </a:lnTo>
                    <a:lnTo>
                      <a:pt x="497" y="213"/>
                    </a:lnTo>
                    <a:lnTo>
                      <a:pt x="479" y="213"/>
                    </a:lnTo>
                    <a:lnTo>
                      <a:pt x="461" y="213"/>
                    </a:lnTo>
                    <a:lnTo>
                      <a:pt x="443" y="213"/>
                    </a:lnTo>
                    <a:lnTo>
                      <a:pt x="426" y="213"/>
                    </a:lnTo>
                    <a:lnTo>
                      <a:pt x="408" y="213"/>
                    </a:lnTo>
                    <a:lnTo>
                      <a:pt x="390" y="213"/>
                    </a:lnTo>
                    <a:lnTo>
                      <a:pt x="372" y="213"/>
                    </a:lnTo>
                    <a:lnTo>
                      <a:pt x="355" y="213"/>
                    </a:lnTo>
                    <a:lnTo>
                      <a:pt x="337" y="213"/>
                    </a:lnTo>
                    <a:lnTo>
                      <a:pt x="319" y="213"/>
                    </a:lnTo>
                    <a:lnTo>
                      <a:pt x="302" y="213"/>
                    </a:lnTo>
                    <a:lnTo>
                      <a:pt x="284" y="213"/>
                    </a:lnTo>
                    <a:lnTo>
                      <a:pt x="266" y="213"/>
                    </a:lnTo>
                    <a:lnTo>
                      <a:pt x="266" y="195"/>
                    </a:lnTo>
                    <a:lnTo>
                      <a:pt x="248" y="195"/>
                    </a:lnTo>
                    <a:lnTo>
                      <a:pt x="231" y="195"/>
                    </a:lnTo>
                    <a:lnTo>
                      <a:pt x="213" y="195"/>
                    </a:lnTo>
                    <a:lnTo>
                      <a:pt x="195" y="195"/>
                    </a:lnTo>
                    <a:lnTo>
                      <a:pt x="195" y="177"/>
                    </a:lnTo>
                    <a:lnTo>
                      <a:pt x="177" y="177"/>
                    </a:lnTo>
                    <a:lnTo>
                      <a:pt x="160" y="177"/>
                    </a:lnTo>
                    <a:lnTo>
                      <a:pt x="142" y="177"/>
                    </a:lnTo>
                    <a:lnTo>
                      <a:pt x="124" y="177"/>
                    </a:lnTo>
                    <a:lnTo>
                      <a:pt x="107" y="177"/>
                    </a:lnTo>
                    <a:lnTo>
                      <a:pt x="107" y="160"/>
                    </a:lnTo>
                    <a:lnTo>
                      <a:pt x="89" y="160"/>
                    </a:lnTo>
                    <a:lnTo>
                      <a:pt x="71" y="160"/>
                    </a:lnTo>
                    <a:lnTo>
                      <a:pt x="53" y="160"/>
                    </a:lnTo>
                    <a:lnTo>
                      <a:pt x="36" y="160"/>
                    </a:lnTo>
                    <a:lnTo>
                      <a:pt x="18" y="160"/>
                    </a:lnTo>
                    <a:lnTo>
                      <a:pt x="0" y="160"/>
                    </a:lnTo>
                    <a:lnTo>
                      <a:pt x="0" y="142"/>
                    </a:lnTo>
                    <a:lnTo>
                      <a:pt x="18" y="160"/>
                    </a:lnTo>
                    <a:lnTo>
                      <a:pt x="18" y="177"/>
                    </a:lnTo>
                    <a:lnTo>
                      <a:pt x="36" y="177"/>
                    </a:lnTo>
                    <a:lnTo>
                      <a:pt x="18" y="177"/>
                    </a:lnTo>
                    <a:lnTo>
                      <a:pt x="18" y="160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FFFFC5"/>
              </a:solidFill>
              <a:ln w="0">
                <a:solidFill>
                  <a:srgbClr val="99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3" name="Freeform 1031"/>
              <p:cNvSpPr>
                <a:spLocks/>
              </p:cNvSpPr>
              <p:nvPr/>
            </p:nvSpPr>
            <p:spPr bwMode="auto">
              <a:xfrm>
                <a:off x="1450988" y="4590511"/>
                <a:ext cx="460026" cy="280788"/>
              </a:xfrm>
              <a:custGeom>
                <a:avLst/>
                <a:gdLst>
                  <a:gd name="T0" fmla="*/ 2147483647 w 1632"/>
                  <a:gd name="T1" fmla="*/ 2147483647 h 930"/>
                  <a:gd name="T2" fmla="*/ 2147483647 w 1632"/>
                  <a:gd name="T3" fmla="*/ 2147483647 h 930"/>
                  <a:gd name="T4" fmla="*/ 2147483647 w 1632"/>
                  <a:gd name="T5" fmla="*/ 2147483647 h 930"/>
                  <a:gd name="T6" fmla="*/ 2147483647 w 1632"/>
                  <a:gd name="T7" fmla="*/ 2147483647 h 930"/>
                  <a:gd name="T8" fmla="*/ 2147483647 w 1632"/>
                  <a:gd name="T9" fmla="*/ 2147483647 h 930"/>
                  <a:gd name="T10" fmla="*/ 2147483647 w 1632"/>
                  <a:gd name="T11" fmla="*/ 2147483647 h 930"/>
                  <a:gd name="T12" fmla="*/ 2147483647 w 1632"/>
                  <a:gd name="T13" fmla="*/ 2147483647 h 930"/>
                  <a:gd name="T14" fmla="*/ 2147483647 w 1632"/>
                  <a:gd name="T15" fmla="*/ 2147483647 h 930"/>
                  <a:gd name="T16" fmla="*/ 2147483647 w 1632"/>
                  <a:gd name="T17" fmla="*/ 2147483647 h 930"/>
                  <a:gd name="T18" fmla="*/ 2147483647 w 1632"/>
                  <a:gd name="T19" fmla="*/ 2147483647 h 930"/>
                  <a:gd name="T20" fmla="*/ 2147483647 w 1632"/>
                  <a:gd name="T21" fmla="*/ 2147483647 h 930"/>
                  <a:gd name="T22" fmla="*/ 2147483647 w 1632"/>
                  <a:gd name="T23" fmla="*/ 2147483647 h 930"/>
                  <a:gd name="T24" fmla="*/ 2147483647 w 1632"/>
                  <a:gd name="T25" fmla="*/ 2147483647 h 930"/>
                  <a:gd name="T26" fmla="*/ 2147483647 w 1632"/>
                  <a:gd name="T27" fmla="*/ 2147483647 h 930"/>
                  <a:gd name="T28" fmla="*/ 2147483647 w 1632"/>
                  <a:gd name="T29" fmla="*/ 2147483647 h 930"/>
                  <a:gd name="T30" fmla="*/ 2147483647 w 1632"/>
                  <a:gd name="T31" fmla="*/ 2147483647 h 930"/>
                  <a:gd name="T32" fmla="*/ 2147483647 w 1632"/>
                  <a:gd name="T33" fmla="*/ 2147483647 h 930"/>
                  <a:gd name="T34" fmla="*/ 2147483647 w 1632"/>
                  <a:gd name="T35" fmla="*/ 2147483647 h 930"/>
                  <a:gd name="T36" fmla="*/ 2147483647 w 1632"/>
                  <a:gd name="T37" fmla="*/ 2147483647 h 930"/>
                  <a:gd name="T38" fmla="*/ 2147483647 w 1632"/>
                  <a:gd name="T39" fmla="*/ 2147483647 h 930"/>
                  <a:gd name="T40" fmla="*/ 2147483647 w 1632"/>
                  <a:gd name="T41" fmla="*/ 2147483647 h 930"/>
                  <a:gd name="T42" fmla="*/ 2147483647 w 1632"/>
                  <a:gd name="T43" fmla="*/ 2147483647 h 930"/>
                  <a:gd name="T44" fmla="*/ 2147483647 w 1632"/>
                  <a:gd name="T45" fmla="*/ 2147483647 h 930"/>
                  <a:gd name="T46" fmla="*/ 2147483647 w 1632"/>
                  <a:gd name="T47" fmla="*/ 2147483647 h 930"/>
                  <a:gd name="T48" fmla="*/ 2147483647 w 1632"/>
                  <a:gd name="T49" fmla="*/ 0 h 930"/>
                  <a:gd name="T50" fmla="*/ 2147483647 w 1632"/>
                  <a:gd name="T51" fmla="*/ 2147483647 h 930"/>
                  <a:gd name="T52" fmla="*/ 2147483647 w 1632"/>
                  <a:gd name="T53" fmla="*/ 2147483647 h 930"/>
                  <a:gd name="T54" fmla="*/ 2147483647 w 1632"/>
                  <a:gd name="T55" fmla="*/ 2147483647 h 930"/>
                  <a:gd name="T56" fmla="*/ 2147483647 w 1632"/>
                  <a:gd name="T57" fmla="*/ 2147483647 h 930"/>
                  <a:gd name="T58" fmla="*/ 2147483647 w 1632"/>
                  <a:gd name="T59" fmla="*/ 2147483647 h 930"/>
                  <a:gd name="T60" fmla="*/ 2147483647 w 1632"/>
                  <a:gd name="T61" fmla="*/ 2147483647 h 930"/>
                  <a:gd name="T62" fmla="*/ 2147483647 w 1632"/>
                  <a:gd name="T63" fmla="*/ 2147483647 h 930"/>
                  <a:gd name="T64" fmla="*/ 2147483647 w 1632"/>
                  <a:gd name="T65" fmla="*/ 2147483647 h 930"/>
                  <a:gd name="T66" fmla="*/ 2147483647 w 1632"/>
                  <a:gd name="T67" fmla="*/ 2147483647 h 930"/>
                  <a:gd name="T68" fmla="*/ 2147483647 w 1632"/>
                  <a:gd name="T69" fmla="*/ 2147483647 h 930"/>
                  <a:gd name="T70" fmla="*/ 2147483647 w 1632"/>
                  <a:gd name="T71" fmla="*/ 2147483647 h 930"/>
                  <a:gd name="T72" fmla="*/ 2147483647 w 1632"/>
                  <a:gd name="T73" fmla="*/ 2147483647 h 930"/>
                  <a:gd name="T74" fmla="*/ 2147483647 w 1632"/>
                  <a:gd name="T75" fmla="*/ 2147483647 h 930"/>
                  <a:gd name="T76" fmla="*/ 2147483647 w 1632"/>
                  <a:gd name="T77" fmla="*/ 2147483647 h 930"/>
                  <a:gd name="T78" fmla="*/ 2147483647 w 1632"/>
                  <a:gd name="T79" fmla="*/ 2147483647 h 930"/>
                  <a:gd name="T80" fmla="*/ 2147483647 w 1632"/>
                  <a:gd name="T81" fmla="*/ 2147483647 h 930"/>
                  <a:gd name="T82" fmla="*/ 2147483647 w 1632"/>
                  <a:gd name="T83" fmla="*/ 2147483647 h 930"/>
                  <a:gd name="T84" fmla="*/ 2147483647 w 1632"/>
                  <a:gd name="T85" fmla="*/ 2147483647 h 930"/>
                  <a:gd name="T86" fmla="*/ 2147483647 w 1632"/>
                  <a:gd name="T87" fmla="*/ 2147483647 h 930"/>
                  <a:gd name="T88" fmla="*/ 2147483647 w 1632"/>
                  <a:gd name="T89" fmla="*/ 2147483647 h 930"/>
                  <a:gd name="T90" fmla="*/ 2147483647 w 1632"/>
                  <a:gd name="T91" fmla="*/ 2147483647 h 930"/>
                  <a:gd name="T92" fmla="*/ 2147483647 w 1632"/>
                  <a:gd name="T93" fmla="*/ 2147483647 h 930"/>
                  <a:gd name="T94" fmla="*/ 2147483647 w 1632"/>
                  <a:gd name="T95" fmla="*/ 2147483647 h 930"/>
                  <a:gd name="T96" fmla="*/ 2147483647 w 1632"/>
                  <a:gd name="T97" fmla="*/ 2147483647 h 930"/>
                  <a:gd name="T98" fmla="*/ 2147483647 w 1632"/>
                  <a:gd name="T99" fmla="*/ 2147483647 h 930"/>
                  <a:gd name="T100" fmla="*/ 2147483647 w 1632"/>
                  <a:gd name="T101" fmla="*/ 2147483647 h 930"/>
                  <a:gd name="T102" fmla="*/ 2147483647 w 1632"/>
                  <a:gd name="T103" fmla="*/ 2147483647 h 9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632"/>
                  <a:gd name="T157" fmla="*/ 0 h 930"/>
                  <a:gd name="T158" fmla="*/ 1632 w 1632"/>
                  <a:gd name="T159" fmla="*/ 930 h 93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632" h="930">
                    <a:moveTo>
                      <a:pt x="64" y="888"/>
                    </a:moveTo>
                    <a:lnTo>
                      <a:pt x="21" y="867"/>
                    </a:lnTo>
                    <a:lnTo>
                      <a:pt x="21" y="845"/>
                    </a:lnTo>
                    <a:lnTo>
                      <a:pt x="43" y="845"/>
                    </a:lnTo>
                    <a:lnTo>
                      <a:pt x="43" y="825"/>
                    </a:lnTo>
                    <a:lnTo>
                      <a:pt x="64" y="825"/>
                    </a:lnTo>
                    <a:lnTo>
                      <a:pt x="64" y="803"/>
                    </a:lnTo>
                    <a:lnTo>
                      <a:pt x="85" y="803"/>
                    </a:lnTo>
                    <a:lnTo>
                      <a:pt x="106" y="803"/>
                    </a:lnTo>
                    <a:lnTo>
                      <a:pt x="128" y="803"/>
                    </a:lnTo>
                    <a:lnTo>
                      <a:pt x="149" y="803"/>
                    </a:lnTo>
                    <a:lnTo>
                      <a:pt x="169" y="803"/>
                    </a:lnTo>
                    <a:lnTo>
                      <a:pt x="191" y="803"/>
                    </a:lnTo>
                    <a:lnTo>
                      <a:pt x="191" y="782"/>
                    </a:lnTo>
                    <a:lnTo>
                      <a:pt x="191" y="762"/>
                    </a:lnTo>
                    <a:lnTo>
                      <a:pt x="213" y="762"/>
                    </a:lnTo>
                    <a:lnTo>
                      <a:pt x="213" y="740"/>
                    </a:lnTo>
                    <a:lnTo>
                      <a:pt x="213" y="719"/>
                    </a:lnTo>
                    <a:lnTo>
                      <a:pt x="233" y="719"/>
                    </a:lnTo>
                    <a:lnTo>
                      <a:pt x="233" y="698"/>
                    </a:lnTo>
                    <a:lnTo>
                      <a:pt x="233" y="677"/>
                    </a:lnTo>
                    <a:lnTo>
                      <a:pt x="254" y="677"/>
                    </a:lnTo>
                    <a:lnTo>
                      <a:pt x="254" y="655"/>
                    </a:lnTo>
                    <a:lnTo>
                      <a:pt x="276" y="655"/>
                    </a:lnTo>
                    <a:lnTo>
                      <a:pt x="276" y="634"/>
                    </a:lnTo>
                    <a:lnTo>
                      <a:pt x="297" y="634"/>
                    </a:lnTo>
                    <a:lnTo>
                      <a:pt x="318" y="634"/>
                    </a:lnTo>
                    <a:lnTo>
                      <a:pt x="318" y="614"/>
                    </a:lnTo>
                    <a:lnTo>
                      <a:pt x="339" y="614"/>
                    </a:lnTo>
                    <a:lnTo>
                      <a:pt x="361" y="592"/>
                    </a:lnTo>
                    <a:lnTo>
                      <a:pt x="382" y="592"/>
                    </a:lnTo>
                    <a:lnTo>
                      <a:pt x="403" y="592"/>
                    </a:lnTo>
                    <a:lnTo>
                      <a:pt x="424" y="592"/>
                    </a:lnTo>
                    <a:lnTo>
                      <a:pt x="446" y="592"/>
                    </a:lnTo>
                    <a:lnTo>
                      <a:pt x="446" y="614"/>
                    </a:lnTo>
                    <a:lnTo>
                      <a:pt x="466" y="614"/>
                    </a:lnTo>
                    <a:lnTo>
                      <a:pt x="487" y="634"/>
                    </a:lnTo>
                    <a:lnTo>
                      <a:pt x="509" y="634"/>
                    </a:lnTo>
                    <a:lnTo>
                      <a:pt x="509" y="655"/>
                    </a:lnTo>
                    <a:lnTo>
                      <a:pt x="530" y="655"/>
                    </a:lnTo>
                    <a:lnTo>
                      <a:pt x="530" y="677"/>
                    </a:lnTo>
                    <a:lnTo>
                      <a:pt x="551" y="677"/>
                    </a:lnTo>
                    <a:lnTo>
                      <a:pt x="572" y="677"/>
                    </a:lnTo>
                    <a:lnTo>
                      <a:pt x="594" y="677"/>
                    </a:lnTo>
                    <a:lnTo>
                      <a:pt x="615" y="677"/>
                    </a:lnTo>
                    <a:lnTo>
                      <a:pt x="636" y="677"/>
                    </a:lnTo>
                    <a:lnTo>
                      <a:pt x="657" y="677"/>
                    </a:lnTo>
                    <a:lnTo>
                      <a:pt x="657" y="655"/>
                    </a:lnTo>
                    <a:lnTo>
                      <a:pt x="679" y="655"/>
                    </a:lnTo>
                    <a:lnTo>
                      <a:pt x="699" y="655"/>
                    </a:lnTo>
                    <a:lnTo>
                      <a:pt x="699" y="634"/>
                    </a:lnTo>
                    <a:lnTo>
                      <a:pt x="721" y="634"/>
                    </a:lnTo>
                    <a:lnTo>
                      <a:pt x="742" y="634"/>
                    </a:lnTo>
                    <a:lnTo>
                      <a:pt x="764" y="634"/>
                    </a:lnTo>
                    <a:lnTo>
                      <a:pt x="784" y="634"/>
                    </a:lnTo>
                    <a:lnTo>
                      <a:pt x="805" y="634"/>
                    </a:lnTo>
                    <a:lnTo>
                      <a:pt x="827" y="634"/>
                    </a:lnTo>
                    <a:lnTo>
                      <a:pt x="848" y="634"/>
                    </a:lnTo>
                    <a:lnTo>
                      <a:pt x="869" y="634"/>
                    </a:lnTo>
                    <a:lnTo>
                      <a:pt x="890" y="634"/>
                    </a:lnTo>
                    <a:lnTo>
                      <a:pt x="912" y="634"/>
                    </a:lnTo>
                    <a:lnTo>
                      <a:pt x="933" y="634"/>
                    </a:lnTo>
                    <a:lnTo>
                      <a:pt x="954" y="634"/>
                    </a:lnTo>
                    <a:lnTo>
                      <a:pt x="975" y="634"/>
                    </a:lnTo>
                    <a:lnTo>
                      <a:pt x="997" y="634"/>
                    </a:lnTo>
                    <a:lnTo>
                      <a:pt x="1017" y="634"/>
                    </a:lnTo>
                    <a:lnTo>
                      <a:pt x="1038" y="634"/>
                    </a:lnTo>
                    <a:lnTo>
                      <a:pt x="1060" y="634"/>
                    </a:lnTo>
                    <a:lnTo>
                      <a:pt x="1081" y="634"/>
                    </a:lnTo>
                    <a:lnTo>
                      <a:pt x="1102" y="634"/>
                    </a:lnTo>
                    <a:lnTo>
                      <a:pt x="1123" y="634"/>
                    </a:lnTo>
                    <a:lnTo>
                      <a:pt x="1123" y="614"/>
                    </a:lnTo>
                    <a:lnTo>
                      <a:pt x="1145" y="614"/>
                    </a:lnTo>
                    <a:lnTo>
                      <a:pt x="1166" y="614"/>
                    </a:lnTo>
                    <a:lnTo>
                      <a:pt x="1187" y="614"/>
                    </a:lnTo>
                    <a:lnTo>
                      <a:pt x="1208" y="592"/>
                    </a:lnTo>
                    <a:lnTo>
                      <a:pt x="1230" y="592"/>
                    </a:lnTo>
                    <a:lnTo>
                      <a:pt x="1230" y="571"/>
                    </a:lnTo>
                    <a:lnTo>
                      <a:pt x="1250" y="571"/>
                    </a:lnTo>
                    <a:lnTo>
                      <a:pt x="1250" y="550"/>
                    </a:lnTo>
                    <a:lnTo>
                      <a:pt x="1272" y="550"/>
                    </a:lnTo>
                    <a:lnTo>
                      <a:pt x="1250" y="529"/>
                    </a:lnTo>
                    <a:lnTo>
                      <a:pt x="1250" y="508"/>
                    </a:lnTo>
                    <a:lnTo>
                      <a:pt x="1250" y="487"/>
                    </a:lnTo>
                    <a:lnTo>
                      <a:pt x="1230" y="487"/>
                    </a:lnTo>
                    <a:lnTo>
                      <a:pt x="1230" y="466"/>
                    </a:lnTo>
                    <a:lnTo>
                      <a:pt x="1230" y="444"/>
                    </a:lnTo>
                    <a:lnTo>
                      <a:pt x="1230" y="423"/>
                    </a:lnTo>
                    <a:lnTo>
                      <a:pt x="1250" y="423"/>
                    </a:lnTo>
                    <a:lnTo>
                      <a:pt x="1272" y="403"/>
                    </a:lnTo>
                    <a:lnTo>
                      <a:pt x="1293" y="403"/>
                    </a:lnTo>
                    <a:lnTo>
                      <a:pt x="1315" y="381"/>
                    </a:lnTo>
                    <a:lnTo>
                      <a:pt x="1335" y="381"/>
                    </a:lnTo>
                    <a:lnTo>
                      <a:pt x="1335" y="360"/>
                    </a:lnTo>
                    <a:lnTo>
                      <a:pt x="1356" y="360"/>
                    </a:lnTo>
                    <a:lnTo>
                      <a:pt x="1356" y="339"/>
                    </a:lnTo>
                    <a:lnTo>
                      <a:pt x="1356" y="318"/>
                    </a:lnTo>
                    <a:lnTo>
                      <a:pt x="1356" y="296"/>
                    </a:lnTo>
                    <a:lnTo>
                      <a:pt x="1356" y="276"/>
                    </a:lnTo>
                    <a:lnTo>
                      <a:pt x="1378" y="276"/>
                    </a:lnTo>
                    <a:lnTo>
                      <a:pt x="1378" y="255"/>
                    </a:lnTo>
                    <a:lnTo>
                      <a:pt x="1399" y="255"/>
                    </a:lnTo>
                    <a:lnTo>
                      <a:pt x="1399" y="233"/>
                    </a:lnTo>
                    <a:lnTo>
                      <a:pt x="1378" y="233"/>
                    </a:lnTo>
                    <a:lnTo>
                      <a:pt x="1378" y="212"/>
                    </a:lnTo>
                    <a:lnTo>
                      <a:pt x="1356" y="212"/>
                    </a:lnTo>
                    <a:lnTo>
                      <a:pt x="1335" y="212"/>
                    </a:lnTo>
                    <a:lnTo>
                      <a:pt x="1335" y="191"/>
                    </a:lnTo>
                    <a:lnTo>
                      <a:pt x="1335" y="170"/>
                    </a:lnTo>
                    <a:lnTo>
                      <a:pt x="1335" y="148"/>
                    </a:lnTo>
                    <a:lnTo>
                      <a:pt x="1356" y="148"/>
                    </a:lnTo>
                    <a:lnTo>
                      <a:pt x="1356" y="128"/>
                    </a:lnTo>
                    <a:lnTo>
                      <a:pt x="1378" y="128"/>
                    </a:lnTo>
                    <a:lnTo>
                      <a:pt x="1399" y="107"/>
                    </a:lnTo>
                    <a:lnTo>
                      <a:pt x="1420" y="85"/>
                    </a:lnTo>
                    <a:lnTo>
                      <a:pt x="1441" y="85"/>
                    </a:lnTo>
                    <a:lnTo>
                      <a:pt x="1441" y="65"/>
                    </a:lnTo>
                    <a:lnTo>
                      <a:pt x="1463" y="65"/>
                    </a:lnTo>
                    <a:lnTo>
                      <a:pt x="1483" y="43"/>
                    </a:lnTo>
                    <a:lnTo>
                      <a:pt x="1505" y="43"/>
                    </a:lnTo>
                    <a:lnTo>
                      <a:pt x="1526" y="43"/>
                    </a:lnTo>
                    <a:lnTo>
                      <a:pt x="1526" y="22"/>
                    </a:lnTo>
                    <a:lnTo>
                      <a:pt x="1526" y="0"/>
                    </a:lnTo>
                    <a:lnTo>
                      <a:pt x="1548" y="0"/>
                    </a:lnTo>
                    <a:lnTo>
                      <a:pt x="1568" y="0"/>
                    </a:lnTo>
                    <a:lnTo>
                      <a:pt x="1589" y="0"/>
                    </a:lnTo>
                    <a:lnTo>
                      <a:pt x="1589" y="22"/>
                    </a:lnTo>
                    <a:lnTo>
                      <a:pt x="1611" y="22"/>
                    </a:lnTo>
                    <a:lnTo>
                      <a:pt x="1611" y="43"/>
                    </a:lnTo>
                    <a:lnTo>
                      <a:pt x="1632" y="65"/>
                    </a:lnTo>
                    <a:lnTo>
                      <a:pt x="1632" y="85"/>
                    </a:lnTo>
                    <a:lnTo>
                      <a:pt x="1632" y="107"/>
                    </a:lnTo>
                    <a:lnTo>
                      <a:pt x="1632" y="128"/>
                    </a:lnTo>
                    <a:lnTo>
                      <a:pt x="1632" y="148"/>
                    </a:lnTo>
                    <a:lnTo>
                      <a:pt x="1611" y="148"/>
                    </a:lnTo>
                    <a:lnTo>
                      <a:pt x="1611" y="170"/>
                    </a:lnTo>
                    <a:lnTo>
                      <a:pt x="1632" y="170"/>
                    </a:lnTo>
                    <a:lnTo>
                      <a:pt x="1632" y="191"/>
                    </a:lnTo>
                    <a:lnTo>
                      <a:pt x="1632" y="212"/>
                    </a:lnTo>
                    <a:lnTo>
                      <a:pt x="1611" y="212"/>
                    </a:lnTo>
                    <a:lnTo>
                      <a:pt x="1611" y="233"/>
                    </a:lnTo>
                    <a:lnTo>
                      <a:pt x="1589" y="233"/>
                    </a:lnTo>
                    <a:lnTo>
                      <a:pt x="1568" y="233"/>
                    </a:lnTo>
                    <a:lnTo>
                      <a:pt x="1568" y="255"/>
                    </a:lnTo>
                    <a:lnTo>
                      <a:pt x="1568" y="276"/>
                    </a:lnTo>
                    <a:lnTo>
                      <a:pt x="1568" y="296"/>
                    </a:lnTo>
                    <a:lnTo>
                      <a:pt x="1568" y="318"/>
                    </a:lnTo>
                    <a:lnTo>
                      <a:pt x="1568" y="339"/>
                    </a:lnTo>
                    <a:lnTo>
                      <a:pt x="1589" y="339"/>
                    </a:lnTo>
                    <a:lnTo>
                      <a:pt x="1611" y="339"/>
                    </a:lnTo>
                    <a:lnTo>
                      <a:pt x="1611" y="318"/>
                    </a:lnTo>
                    <a:lnTo>
                      <a:pt x="1632" y="296"/>
                    </a:lnTo>
                    <a:lnTo>
                      <a:pt x="1632" y="318"/>
                    </a:lnTo>
                    <a:lnTo>
                      <a:pt x="1632" y="339"/>
                    </a:lnTo>
                    <a:lnTo>
                      <a:pt x="1632" y="360"/>
                    </a:lnTo>
                    <a:lnTo>
                      <a:pt x="1611" y="360"/>
                    </a:lnTo>
                    <a:lnTo>
                      <a:pt x="1611" y="381"/>
                    </a:lnTo>
                    <a:lnTo>
                      <a:pt x="1589" y="381"/>
                    </a:lnTo>
                    <a:lnTo>
                      <a:pt x="1589" y="403"/>
                    </a:lnTo>
                    <a:lnTo>
                      <a:pt x="1589" y="423"/>
                    </a:lnTo>
                    <a:lnTo>
                      <a:pt x="1568" y="423"/>
                    </a:lnTo>
                    <a:lnTo>
                      <a:pt x="1568" y="444"/>
                    </a:lnTo>
                    <a:lnTo>
                      <a:pt x="1548" y="444"/>
                    </a:lnTo>
                    <a:lnTo>
                      <a:pt x="1548" y="466"/>
                    </a:lnTo>
                    <a:lnTo>
                      <a:pt x="1548" y="487"/>
                    </a:lnTo>
                    <a:lnTo>
                      <a:pt x="1548" y="508"/>
                    </a:lnTo>
                    <a:lnTo>
                      <a:pt x="1548" y="529"/>
                    </a:lnTo>
                    <a:lnTo>
                      <a:pt x="1526" y="529"/>
                    </a:lnTo>
                    <a:lnTo>
                      <a:pt x="1526" y="550"/>
                    </a:lnTo>
                    <a:lnTo>
                      <a:pt x="1526" y="571"/>
                    </a:lnTo>
                    <a:lnTo>
                      <a:pt x="1505" y="571"/>
                    </a:lnTo>
                    <a:lnTo>
                      <a:pt x="1505" y="592"/>
                    </a:lnTo>
                    <a:lnTo>
                      <a:pt x="1483" y="614"/>
                    </a:lnTo>
                    <a:lnTo>
                      <a:pt x="1483" y="634"/>
                    </a:lnTo>
                    <a:lnTo>
                      <a:pt x="1463" y="655"/>
                    </a:lnTo>
                    <a:lnTo>
                      <a:pt x="1463" y="677"/>
                    </a:lnTo>
                    <a:lnTo>
                      <a:pt x="1441" y="677"/>
                    </a:lnTo>
                    <a:lnTo>
                      <a:pt x="1420" y="677"/>
                    </a:lnTo>
                    <a:lnTo>
                      <a:pt x="1420" y="698"/>
                    </a:lnTo>
                    <a:lnTo>
                      <a:pt x="1399" y="698"/>
                    </a:lnTo>
                    <a:lnTo>
                      <a:pt x="1378" y="698"/>
                    </a:lnTo>
                    <a:lnTo>
                      <a:pt x="1356" y="698"/>
                    </a:lnTo>
                    <a:lnTo>
                      <a:pt x="1335" y="698"/>
                    </a:lnTo>
                    <a:lnTo>
                      <a:pt x="1315" y="698"/>
                    </a:lnTo>
                    <a:lnTo>
                      <a:pt x="1293" y="698"/>
                    </a:lnTo>
                    <a:lnTo>
                      <a:pt x="1272" y="698"/>
                    </a:lnTo>
                    <a:lnTo>
                      <a:pt x="1250" y="698"/>
                    </a:lnTo>
                    <a:lnTo>
                      <a:pt x="1230" y="719"/>
                    </a:lnTo>
                    <a:lnTo>
                      <a:pt x="1208" y="719"/>
                    </a:lnTo>
                    <a:lnTo>
                      <a:pt x="1187" y="719"/>
                    </a:lnTo>
                    <a:lnTo>
                      <a:pt x="1166" y="719"/>
                    </a:lnTo>
                    <a:lnTo>
                      <a:pt x="1145" y="719"/>
                    </a:lnTo>
                    <a:lnTo>
                      <a:pt x="1123" y="719"/>
                    </a:lnTo>
                    <a:lnTo>
                      <a:pt x="1102" y="719"/>
                    </a:lnTo>
                    <a:lnTo>
                      <a:pt x="1081" y="719"/>
                    </a:lnTo>
                    <a:lnTo>
                      <a:pt x="1060" y="719"/>
                    </a:lnTo>
                    <a:lnTo>
                      <a:pt x="1038" y="719"/>
                    </a:lnTo>
                    <a:lnTo>
                      <a:pt x="1017" y="719"/>
                    </a:lnTo>
                    <a:lnTo>
                      <a:pt x="997" y="719"/>
                    </a:lnTo>
                    <a:lnTo>
                      <a:pt x="975" y="719"/>
                    </a:lnTo>
                    <a:lnTo>
                      <a:pt x="954" y="719"/>
                    </a:lnTo>
                    <a:lnTo>
                      <a:pt x="933" y="719"/>
                    </a:lnTo>
                    <a:lnTo>
                      <a:pt x="912" y="719"/>
                    </a:lnTo>
                    <a:lnTo>
                      <a:pt x="890" y="719"/>
                    </a:lnTo>
                    <a:lnTo>
                      <a:pt x="869" y="719"/>
                    </a:lnTo>
                    <a:lnTo>
                      <a:pt x="869" y="740"/>
                    </a:lnTo>
                    <a:lnTo>
                      <a:pt x="848" y="740"/>
                    </a:lnTo>
                    <a:lnTo>
                      <a:pt x="827" y="740"/>
                    </a:lnTo>
                    <a:lnTo>
                      <a:pt x="827" y="762"/>
                    </a:lnTo>
                    <a:lnTo>
                      <a:pt x="805" y="762"/>
                    </a:lnTo>
                    <a:lnTo>
                      <a:pt x="784" y="762"/>
                    </a:lnTo>
                    <a:lnTo>
                      <a:pt x="784" y="782"/>
                    </a:lnTo>
                    <a:lnTo>
                      <a:pt x="764" y="782"/>
                    </a:lnTo>
                    <a:lnTo>
                      <a:pt x="742" y="782"/>
                    </a:lnTo>
                    <a:lnTo>
                      <a:pt x="721" y="782"/>
                    </a:lnTo>
                    <a:lnTo>
                      <a:pt x="699" y="782"/>
                    </a:lnTo>
                    <a:lnTo>
                      <a:pt x="679" y="782"/>
                    </a:lnTo>
                    <a:lnTo>
                      <a:pt x="679" y="803"/>
                    </a:lnTo>
                    <a:lnTo>
                      <a:pt x="657" y="803"/>
                    </a:lnTo>
                    <a:lnTo>
                      <a:pt x="636" y="803"/>
                    </a:lnTo>
                    <a:lnTo>
                      <a:pt x="615" y="803"/>
                    </a:lnTo>
                    <a:lnTo>
                      <a:pt x="594" y="803"/>
                    </a:lnTo>
                    <a:lnTo>
                      <a:pt x="572" y="803"/>
                    </a:lnTo>
                    <a:lnTo>
                      <a:pt x="551" y="803"/>
                    </a:lnTo>
                    <a:lnTo>
                      <a:pt x="551" y="825"/>
                    </a:lnTo>
                    <a:lnTo>
                      <a:pt x="530" y="825"/>
                    </a:lnTo>
                    <a:lnTo>
                      <a:pt x="509" y="825"/>
                    </a:lnTo>
                    <a:lnTo>
                      <a:pt x="509" y="845"/>
                    </a:lnTo>
                    <a:lnTo>
                      <a:pt x="487" y="845"/>
                    </a:lnTo>
                    <a:lnTo>
                      <a:pt x="466" y="845"/>
                    </a:lnTo>
                    <a:lnTo>
                      <a:pt x="446" y="845"/>
                    </a:lnTo>
                    <a:lnTo>
                      <a:pt x="424" y="845"/>
                    </a:lnTo>
                    <a:lnTo>
                      <a:pt x="403" y="845"/>
                    </a:lnTo>
                    <a:lnTo>
                      <a:pt x="382" y="845"/>
                    </a:lnTo>
                    <a:lnTo>
                      <a:pt x="361" y="845"/>
                    </a:lnTo>
                    <a:lnTo>
                      <a:pt x="339" y="845"/>
                    </a:lnTo>
                    <a:lnTo>
                      <a:pt x="318" y="845"/>
                    </a:lnTo>
                    <a:lnTo>
                      <a:pt x="297" y="845"/>
                    </a:lnTo>
                    <a:lnTo>
                      <a:pt x="297" y="867"/>
                    </a:lnTo>
                    <a:lnTo>
                      <a:pt x="276" y="867"/>
                    </a:lnTo>
                    <a:lnTo>
                      <a:pt x="254" y="888"/>
                    </a:lnTo>
                    <a:lnTo>
                      <a:pt x="233" y="888"/>
                    </a:lnTo>
                    <a:lnTo>
                      <a:pt x="233" y="910"/>
                    </a:lnTo>
                    <a:lnTo>
                      <a:pt x="213" y="910"/>
                    </a:lnTo>
                    <a:lnTo>
                      <a:pt x="213" y="930"/>
                    </a:lnTo>
                    <a:lnTo>
                      <a:pt x="191" y="930"/>
                    </a:lnTo>
                    <a:lnTo>
                      <a:pt x="169" y="930"/>
                    </a:lnTo>
                    <a:lnTo>
                      <a:pt x="149" y="930"/>
                    </a:lnTo>
                    <a:lnTo>
                      <a:pt x="128" y="930"/>
                    </a:lnTo>
                    <a:lnTo>
                      <a:pt x="106" y="930"/>
                    </a:lnTo>
                    <a:lnTo>
                      <a:pt x="106" y="910"/>
                    </a:lnTo>
                    <a:lnTo>
                      <a:pt x="85" y="910"/>
                    </a:lnTo>
                    <a:lnTo>
                      <a:pt x="64" y="910"/>
                    </a:lnTo>
                    <a:lnTo>
                      <a:pt x="43" y="910"/>
                    </a:lnTo>
                    <a:lnTo>
                      <a:pt x="43" y="888"/>
                    </a:lnTo>
                    <a:lnTo>
                      <a:pt x="21" y="888"/>
                    </a:lnTo>
                    <a:lnTo>
                      <a:pt x="0" y="888"/>
                    </a:lnTo>
                    <a:lnTo>
                      <a:pt x="21" y="888"/>
                    </a:lnTo>
                    <a:lnTo>
                      <a:pt x="21" y="867"/>
                    </a:lnTo>
                    <a:lnTo>
                      <a:pt x="43" y="888"/>
                    </a:lnTo>
                    <a:lnTo>
                      <a:pt x="21" y="888"/>
                    </a:lnTo>
                    <a:lnTo>
                      <a:pt x="21" y="910"/>
                    </a:lnTo>
                    <a:lnTo>
                      <a:pt x="21" y="930"/>
                    </a:ln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4" name="Freeform 1032"/>
              <p:cNvSpPr>
                <a:spLocks/>
              </p:cNvSpPr>
              <p:nvPr/>
            </p:nvSpPr>
            <p:spPr bwMode="auto">
              <a:xfrm>
                <a:off x="2594574" y="4584032"/>
                <a:ext cx="214895" cy="365025"/>
              </a:xfrm>
              <a:custGeom>
                <a:avLst/>
                <a:gdLst>
                  <a:gd name="T0" fmla="*/ 2147483647 w 764"/>
                  <a:gd name="T1" fmla="*/ 2147483647 h 1204"/>
                  <a:gd name="T2" fmla="*/ 2147483647 w 764"/>
                  <a:gd name="T3" fmla="*/ 0 h 1204"/>
                  <a:gd name="T4" fmla="*/ 2147483647 w 764"/>
                  <a:gd name="T5" fmla="*/ 2147483647 h 1204"/>
                  <a:gd name="T6" fmla="*/ 2147483647 w 764"/>
                  <a:gd name="T7" fmla="*/ 2147483647 h 1204"/>
                  <a:gd name="T8" fmla="*/ 2147483647 w 764"/>
                  <a:gd name="T9" fmla="*/ 2147483647 h 1204"/>
                  <a:gd name="T10" fmla="*/ 2147483647 w 764"/>
                  <a:gd name="T11" fmla="*/ 2147483647 h 1204"/>
                  <a:gd name="T12" fmla="*/ 2147483647 w 764"/>
                  <a:gd name="T13" fmla="*/ 2147483647 h 1204"/>
                  <a:gd name="T14" fmla="*/ 2147483647 w 764"/>
                  <a:gd name="T15" fmla="*/ 2147483647 h 1204"/>
                  <a:gd name="T16" fmla="*/ 2147483647 w 764"/>
                  <a:gd name="T17" fmla="*/ 2147483647 h 1204"/>
                  <a:gd name="T18" fmla="*/ 2147483647 w 764"/>
                  <a:gd name="T19" fmla="*/ 2147483647 h 1204"/>
                  <a:gd name="T20" fmla="*/ 2147483647 w 764"/>
                  <a:gd name="T21" fmla="*/ 2147483647 h 1204"/>
                  <a:gd name="T22" fmla="*/ 2147483647 w 764"/>
                  <a:gd name="T23" fmla="*/ 2147483647 h 1204"/>
                  <a:gd name="T24" fmla="*/ 2147483647 w 764"/>
                  <a:gd name="T25" fmla="*/ 2147483647 h 1204"/>
                  <a:gd name="T26" fmla="*/ 2147483647 w 764"/>
                  <a:gd name="T27" fmla="*/ 2147483647 h 1204"/>
                  <a:gd name="T28" fmla="*/ 2147483647 w 764"/>
                  <a:gd name="T29" fmla="*/ 2147483647 h 1204"/>
                  <a:gd name="T30" fmla="*/ 2147483647 w 764"/>
                  <a:gd name="T31" fmla="*/ 2147483647 h 1204"/>
                  <a:gd name="T32" fmla="*/ 2147483647 w 764"/>
                  <a:gd name="T33" fmla="*/ 2147483647 h 1204"/>
                  <a:gd name="T34" fmla="*/ 2147483647 w 764"/>
                  <a:gd name="T35" fmla="*/ 2147483647 h 1204"/>
                  <a:gd name="T36" fmla="*/ 2147483647 w 764"/>
                  <a:gd name="T37" fmla="*/ 2147483647 h 1204"/>
                  <a:gd name="T38" fmla="*/ 2147483647 w 764"/>
                  <a:gd name="T39" fmla="*/ 2147483647 h 1204"/>
                  <a:gd name="T40" fmla="*/ 2147483647 w 764"/>
                  <a:gd name="T41" fmla="*/ 2147483647 h 1204"/>
                  <a:gd name="T42" fmla="*/ 2147483647 w 764"/>
                  <a:gd name="T43" fmla="*/ 2147483647 h 1204"/>
                  <a:gd name="T44" fmla="*/ 2147483647 w 764"/>
                  <a:gd name="T45" fmla="*/ 2147483647 h 1204"/>
                  <a:gd name="T46" fmla="*/ 2147483647 w 764"/>
                  <a:gd name="T47" fmla="*/ 2147483647 h 1204"/>
                  <a:gd name="T48" fmla="*/ 2147483647 w 764"/>
                  <a:gd name="T49" fmla="*/ 2147483647 h 1204"/>
                  <a:gd name="T50" fmla="*/ 2147483647 w 764"/>
                  <a:gd name="T51" fmla="*/ 2147483647 h 1204"/>
                  <a:gd name="T52" fmla="*/ 2147483647 w 764"/>
                  <a:gd name="T53" fmla="*/ 2147483647 h 1204"/>
                  <a:gd name="T54" fmla="*/ 2147483647 w 764"/>
                  <a:gd name="T55" fmla="*/ 2147483647 h 1204"/>
                  <a:gd name="T56" fmla="*/ 2147483647 w 764"/>
                  <a:gd name="T57" fmla="*/ 2147483647 h 1204"/>
                  <a:gd name="T58" fmla="*/ 2147483647 w 764"/>
                  <a:gd name="T59" fmla="*/ 2147483647 h 1204"/>
                  <a:gd name="T60" fmla="*/ 2147483647 w 764"/>
                  <a:gd name="T61" fmla="*/ 2147483647 h 1204"/>
                  <a:gd name="T62" fmla="*/ 2147483647 w 764"/>
                  <a:gd name="T63" fmla="*/ 2147483647 h 1204"/>
                  <a:gd name="T64" fmla="*/ 2147483647 w 764"/>
                  <a:gd name="T65" fmla="*/ 2147483647 h 1204"/>
                  <a:gd name="T66" fmla="*/ 2147483647 w 764"/>
                  <a:gd name="T67" fmla="*/ 2147483647 h 1204"/>
                  <a:gd name="T68" fmla="*/ 2147483647 w 764"/>
                  <a:gd name="T69" fmla="*/ 2147483647 h 1204"/>
                  <a:gd name="T70" fmla="*/ 2147483647 w 764"/>
                  <a:gd name="T71" fmla="*/ 2147483647 h 1204"/>
                  <a:gd name="T72" fmla="*/ 2147483647 w 764"/>
                  <a:gd name="T73" fmla="*/ 2147483647 h 1204"/>
                  <a:gd name="T74" fmla="*/ 2147483647 w 764"/>
                  <a:gd name="T75" fmla="*/ 2147483647 h 1204"/>
                  <a:gd name="T76" fmla="*/ 2147483647 w 764"/>
                  <a:gd name="T77" fmla="*/ 2147483647 h 1204"/>
                  <a:gd name="T78" fmla="*/ 2147483647 w 764"/>
                  <a:gd name="T79" fmla="*/ 2147483647 h 1204"/>
                  <a:gd name="T80" fmla="*/ 2147483647 w 764"/>
                  <a:gd name="T81" fmla="*/ 2147483647 h 1204"/>
                  <a:gd name="T82" fmla="*/ 2147483647 w 764"/>
                  <a:gd name="T83" fmla="*/ 2147483647 h 1204"/>
                  <a:gd name="T84" fmla="*/ 2147483647 w 764"/>
                  <a:gd name="T85" fmla="*/ 2147483647 h 1204"/>
                  <a:gd name="T86" fmla="*/ 2147483647 w 764"/>
                  <a:gd name="T87" fmla="*/ 2147483647 h 1204"/>
                  <a:gd name="T88" fmla="*/ 2147483647 w 764"/>
                  <a:gd name="T89" fmla="*/ 2147483647 h 1204"/>
                  <a:gd name="T90" fmla="*/ 2147483647 w 764"/>
                  <a:gd name="T91" fmla="*/ 2147483647 h 1204"/>
                  <a:gd name="T92" fmla="*/ 2147483647 w 764"/>
                  <a:gd name="T93" fmla="*/ 2147483647 h 1204"/>
                  <a:gd name="T94" fmla="*/ 2147483647 w 764"/>
                  <a:gd name="T95" fmla="*/ 2147483647 h 1204"/>
                  <a:gd name="T96" fmla="*/ 2147483647 w 764"/>
                  <a:gd name="T97" fmla="*/ 2147483647 h 1204"/>
                  <a:gd name="T98" fmla="*/ 2147483647 w 764"/>
                  <a:gd name="T99" fmla="*/ 2147483647 h 1204"/>
                  <a:gd name="T100" fmla="*/ 2147483647 w 764"/>
                  <a:gd name="T101" fmla="*/ 2147483647 h 1204"/>
                  <a:gd name="T102" fmla="*/ 2147483647 w 764"/>
                  <a:gd name="T103" fmla="*/ 2147483647 h 1204"/>
                  <a:gd name="T104" fmla="*/ 2147483647 w 764"/>
                  <a:gd name="T105" fmla="*/ 2147483647 h 1204"/>
                  <a:gd name="T106" fmla="*/ 2147483647 w 764"/>
                  <a:gd name="T107" fmla="*/ 2147483647 h 1204"/>
                  <a:gd name="T108" fmla="*/ 2147483647 w 764"/>
                  <a:gd name="T109" fmla="*/ 2147483647 h 1204"/>
                  <a:gd name="T110" fmla="*/ 2147483647 w 764"/>
                  <a:gd name="T111" fmla="*/ 2147483647 h 1204"/>
                  <a:gd name="T112" fmla="*/ 2147483647 w 764"/>
                  <a:gd name="T113" fmla="*/ 2147483647 h 1204"/>
                  <a:gd name="T114" fmla="*/ 2147483647 w 764"/>
                  <a:gd name="T115" fmla="*/ 2147483647 h 1204"/>
                  <a:gd name="T116" fmla="*/ 2147483647 w 764"/>
                  <a:gd name="T117" fmla="*/ 2147483647 h 1204"/>
                  <a:gd name="T118" fmla="*/ 0 w 764"/>
                  <a:gd name="T119" fmla="*/ 2147483647 h 12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64"/>
                  <a:gd name="T181" fmla="*/ 0 h 1204"/>
                  <a:gd name="T182" fmla="*/ 764 w 764"/>
                  <a:gd name="T183" fmla="*/ 1204 h 120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64" h="1204">
                    <a:moveTo>
                      <a:pt x="43" y="85"/>
                    </a:moveTo>
                    <a:lnTo>
                      <a:pt x="43" y="63"/>
                    </a:lnTo>
                    <a:lnTo>
                      <a:pt x="65" y="63"/>
                    </a:lnTo>
                    <a:lnTo>
                      <a:pt x="65" y="42"/>
                    </a:lnTo>
                    <a:lnTo>
                      <a:pt x="85" y="42"/>
                    </a:lnTo>
                    <a:lnTo>
                      <a:pt x="85" y="20"/>
                    </a:lnTo>
                    <a:lnTo>
                      <a:pt x="107" y="0"/>
                    </a:lnTo>
                    <a:lnTo>
                      <a:pt x="128" y="0"/>
                    </a:lnTo>
                    <a:lnTo>
                      <a:pt x="149" y="0"/>
                    </a:lnTo>
                    <a:lnTo>
                      <a:pt x="149" y="20"/>
                    </a:lnTo>
                    <a:lnTo>
                      <a:pt x="170" y="20"/>
                    </a:lnTo>
                    <a:lnTo>
                      <a:pt x="192" y="20"/>
                    </a:lnTo>
                    <a:lnTo>
                      <a:pt x="213" y="20"/>
                    </a:lnTo>
                    <a:lnTo>
                      <a:pt x="213" y="42"/>
                    </a:lnTo>
                    <a:lnTo>
                      <a:pt x="234" y="42"/>
                    </a:lnTo>
                    <a:lnTo>
                      <a:pt x="255" y="42"/>
                    </a:lnTo>
                    <a:lnTo>
                      <a:pt x="255" y="63"/>
                    </a:lnTo>
                    <a:lnTo>
                      <a:pt x="255" y="85"/>
                    </a:lnTo>
                    <a:lnTo>
                      <a:pt x="277" y="105"/>
                    </a:lnTo>
                    <a:lnTo>
                      <a:pt x="277" y="127"/>
                    </a:lnTo>
                    <a:lnTo>
                      <a:pt x="277" y="148"/>
                    </a:lnTo>
                    <a:lnTo>
                      <a:pt x="277" y="168"/>
                    </a:lnTo>
                    <a:lnTo>
                      <a:pt x="277" y="190"/>
                    </a:lnTo>
                    <a:lnTo>
                      <a:pt x="277" y="211"/>
                    </a:lnTo>
                    <a:lnTo>
                      <a:pt x="298" y="211"/>
                    </a:lnTo>
                    <a:lnTo>
                      <a:pt x="298" y="232"/>
                    </a:lnTo>
                    <a:lnTo>
                      <a:pt x="298" y="253"/>
                    </a:lnTo>
                    <a:lnTo>
                      <a:pt x="298" y="275"/>
                    </a:lnTo>
                    <a:lnTo>
                      <a:pt x="318" y="275"/>
                    </a:lnTo>
                    <a:lnTo>
                      <a:pt x="340" y="275"/>
                    </a:lnTo>
                    <a:lnTo>
                      <a:pt x="361" y="275"/>
                    </a:lnTo>
                    <a:lnTo>
                      <a:pt x="382" y="275"/>
                    </a:lnTo>
                    <a:lnTo>
                      <a:pt x="382" y="296"/>
                    </a:lnTo>
                    <a:lnTo>
                      <a:pt x="382" y="316"/>
                    </a:lnTo>
                    <a:lnTo>
                      <a:pt x="403" y="316"/>
                    </a:lnTo>
                    <a:lnTo>
                      <a:pt x="403" y="338"/>
                    </a:lnTo>
                    <a:lnTo>
                      <a:pt x="403" y="359"/>
                    </a:lnTo>
                    <a:lnTo>
                      <a:pt x="403" y="380"/>
                    </a:lnTo>
                    <a:lnTo>
                      <a:pt x="403" y="401"/>
                    </a:lnTo>
                    <a:lnTo>
                      <a:pt x="425" y="401"/>
                    </a:lnTo>
                    <a:lnTo>
                      <a:pt x="425" y="423"/>
                    </a:lnTo>
                    <a:lnTo>
                      <a:pt x="425" y="443"/>
                    </a:lnTo>
                    <a:lnTo>
                      <a:pt x="446" y="443"/>
                    </a:lnTo>
                    <a:lnTo>
                      <a:pt x="446" y="464"/>
                    </a:lnTo>
                    <a:lnTo>
                      <a:pt x="446" y="486"/>
                    </a:lnTo>
                    <a:lnTo>
                      <a:pt x="467" y="486"/>
                    </a:lnTo>
                    <a:lnTo>
                      <a:pt x="467" y="507"/>
                    </a:lnTo>
                    <a:lnTo>
                      <a:pt x="488" y="507"/>
                    </a:lnTo>
                    <a:lnTo>
                      <a:pt x="488" y="528"/>
                    </a:lnTo>
                    <a:lnTo>
                      <a:pt x="510" y="528"/>
                    </a:lnTo>
                    <a:lnTo>
                      <a:pt x="510" y="549"/>
                    </a:lnTo>
                    <a:lnTo>
                      <a:pt x="531" y="570"/>
                    </a:lnTo>
                    <a:lnTo>
                      <a:pt x="531" y="591"/>
                    </a:lnTo>
                    <a:lnTo>
                      <a:pt x="531" y="612"/>
                    </a:lnTo>
                    <a:lnTo>
                      <a:pt x="551" y="612"/>
                    </a:lnTo>
                    <a:lnTo>
                      <a:pt x="551" y="634"/>
                    </a:lnTo>
                    <a:lnTo>
                      <a:pt x="573" y="654"/>
                    </a:lnTo>
                    <a:lnTo>
                      <a:pt x="573" y="675"/>
                    </a:lnTo>
                    <a:lnTo>
                      <a:pt x="595" y="675"/>
                    </a:lnTo>
                    <a:lnTo>
                      <a:pt x="595" y="697"/>
                    </a:lnTo>
                    <a:lnTo>
                      <a:pt x="595" y="718"/>
                    </a:lnTo>
                    <a:lnTo>
                      <a:pt x="595" y="739"/>
                    </a:lnTo>
                    <a:lnTo>
                      <a:pt x="615" y="739"/>
                    </a:lnTo>
                    <a:lnTo>
                      <a:pt x="615" y="760"/>
                    </a:lnTo>
                    <a:lnTo>
                      <a:pt x="636" y="782"/>
                    </a:lnTo>
                    <a:lnTo>
                      <a:pt x="636" y="802"/>
                    </a:lnTo>
                    <a:lnTo>
                      <a:pt x="636" y="823"/>
                    </a:lnTo>
                    <a:lnTo>
                      <a:pt x="636" y="845"/>
                    </a:lnTo>
                    <a:lnTo>
                      <a:pt x="658" y="845"/>
                    </a:lnTo>
                    <a:lnTo>
                      <a:pt x="658" y="865"/>
                    </a:lnTo>
                    <a:lnTo>
                      <a:pt x="658" y="887"/>
                    </a:lnTo>
                    <a:lnTo>
                      <a:pt x="658" y="908"/>
                    </a:lnTo>
                    <a:lnTo>
                      <a:pt x="679" y="908"/>
                    </a:lnTo>
                    <a:lnTo>
                      <a:pt x="679" y="930"/>
                    </a:lnTo>
                    <a:lnTo>
                      <a:pt x="679" y="950"/>
                    </a:lnTo>
                    <a:lnTo>
                      <a:pt x="679" y="971"/>
                    </a:lnTo>
                    <a:lnTo>
                      <a:pt x="700" y="993"/>
                    </a:lnTo>
                    <a:lnTo>
                      <a:pt x="700" y="1013"/>
                    </a:lnTo>
                    <a:lnTo>
                      <a:pt x="721" y="1013"/>
                    </a:lnTo>
                    <a:lnTo>
                      <a:pt x="721" y="1035"/>
                    </a:lnTo>
                    <a:lnTo>
                      <a:pt x="743" y="1056"/>
                    </a:lnTo>
                    <a:lnTo>
                      <a:pt x="743" y="1076"/>
                    </a:lnTo>
                    <a:lnTo>
                      <a:pt x="743" y="1098"/>
                    </a:lnTo>
                    <a:lnTo>
                      <a:pt x="764" y="1098"/>
                    </a:lnTo>
                    <a:lnTo>
                      <a:pt x="764" y="1119"/>
                    </a:lnTo>
                    <a:lnTo>
                      <a:pt x="764" y="1141"/>
                    </a:lnTo>
                    <a:lnTo>
                      <a:pt x="764" y="1161"/>
                    </a:lnTo>
                    <a:lnTo>
                      <a:pt x="764" y="1183"/>
                    </a:lnTo>
                    <a:lnTo>
                      <a:pt x="764" y="1204"/>
                    </a:lnTo>
                    <a:lnTo>
                      <a:pt x="743" y="1204"/>
                    </a:lnTo>
                    <a:lnTo>
                      <a:pt x="721" y="1204"/>
                    </a:lnTo>
                    <a:lnTo>
                      <a:pt x="721" y="1183"/>
                    </a:lnTo>
                    <a:lnTo>
                      <a:pt x="700" y="1183"/>
                    </a:lnTo>
                    <a:lnTo>
                      <a:pt x="679" y="1183"/>
                    </a:lnTo>
                    <a:lnTo>
                      <a:pt x="679" y="1161"/>
                    </a:lnTo>
                    <a:lnTo>
                      <a:pt x="658" y="1161"/>
                    </a:lnTo>
                    <a:lnTo>
                      <a:pt x="636" y="1161"/>
                    </a:lnTo>
                    <a:lnTo>
                      <a:pt x="636" y="1141"/>
                    </a:lnTo>
                    <a:lnTo>
                      <a:pt x="615" y="1119"/>
                    </a:lnTo>
                    <a:lnTo>
                      <a:pt x="615" y="1098"/>
                    </a:lnTo>
                    <a:lnTo>
                      <a:pt x="615" y="1076"/>
                    </a:lnTo>
                    <a:lnTo>
                      <a:pt x="615" y="1056"/>
                    </a:lnTo>
                    <a:lnTo>
                      <a:pt x="615" y="1035"/>
                    </a:lnTo>
                    <a:lnTo>
                      <a:pt x="595" y="1035"/>
                    </a:lnTo>
                    <a:lnTo>
                      <a:pt x="595" y="1013"/>
                    </a:lnTo>
                    <a:lnTo>
                      <a:pt x="595" y="993"/>
                    </a:lnTo>
                    <a:lnTo>
                      <a:pt x="595" y="971"/>
                    </a:lnTo>
                    <a:lnTo>
                      <a:pt x="573" y="971"/>
                    </a:lnTo>
                    <a:lnTo>
                      <a:pt x="573" y="950"/>
                    </a:lnTo>
                    <a:lnTo>
                      <a:pt x="573" y="930"/>
                    </a:lnTo>
                    <a:lnTo>
                      <a:pt x="551" y="908"/>
                    </a:lnTo>
                    <a:lnTo>
                      <a:pt x="551" y="887"/>
                    </a:lnTo>
                    <a:lnTo>
                      <a:pt x="551" y="865"/>
                    </a:lnTo>
                    <a:lnTo>
                      <a:pt x="551" y="845"/>
                    </a:lnTo>
                    <a:lnTo>
                      <a:pt x="531" y="845"/>
                    </a:lnTo>
                    <a:lnTo>
                      <a:pt x="531" y="823"/>
                    </a:lnTo>
                    <a:lnTo>
                      <a:pt x="531" y="802"/>
                    </a:lnTo>
                    <a:lnTo>
                      <a:pt x="510" y="802"/>
                    </a:lnTo>
                    <a:lnTo>
                      <a:pt x="510" y="782"/>
                    </a:lnTo>
                    <a:lnTo>
                      <a:pt x="510" y="760"/>
                    </a:lnTo>
                    <a:lnTo>
                      <a:pt x="488" y="760"/>
                    </a:lnTo>
                    <a:lnTo>
                      <a:pt x="488" y="739"/>
                    </a:lnTo>
                    <a:lnTo>
                      <a:pt x="488" y="718"/>
                    </a:lnTo>
                    <a:lnTo>
                      <a:pt x="467" y="718"/>
                    </a:lnTo>
                    <a:lnTo>
                      <a:pt x="467" y="697"/>
                    </a:lnTo>
                    <a:lnTo>
                      <a:pt x="446" y="697"/>
                    </a:lnTo>
                    <a:lnTo>
                      <a:pt x="446" y="675"/>
                    </a:lnTo>
                    <a:lnTo>
                      <a:pt x="425" y="675"/>
                    </a:lnTo>
                    <a:lnTo>
                      <a:pt x="425" y="654"/>
                    </a:lnTo>
                    <a:lnTo>
                      <a:pt x="403" y="634"/>
                    </a:lnTo>
                    <a:lnTo>
                      <a:pt x="403" y="654"/>
                    </a:lnTo>
                    <a:lnTo>
                      <a:pt x="403" y="675"/>
                    </a:lnTo>
                    <a:lnTo>
                      <a:pt x="403" y="697"/>
                    </a:lnTo>
                    <a:lnTo>
                      <a:pt x="403" y="718"/>
                    </a:lnTo>
                    <a:lnTo>
                      <a:pt x="425" y="718"/>
                    </a:lnTo>
                    <a:lnTo>
                      <a:pt x="425" y="739"/>
                    </a:lnTo>
                    <a:lnTo>
                      <a:pt x="425" y="760"/>
                    </a:lnTo>
                    <a:lnTo>
                      <a:pt x="446" y="760"/>
                    </a:lnTo>
                    <a:lnTo>
                      <a:pt x="446" y="782"/>
                    </a:lnTo>
                    <a:lnTo>
                      <a:pt x="446" y="802"/>
                    </a:lnTo>
                    <a:lnTo>
                      <a:pt x="467" y="823"/>
                    </a:lnTo>
                    <a:lnTo>
                      <a:pt x="467" y="845"/>
                    </a:lnTo>
                    <a:lnTo>
                      <a:pt x="467" y="865"/>
                    </a:lnTo>
                    <a:lnTo>
                      <a:pt x="488" y="865"/>
                    </a:lnTo>
                    <a:lnTo>
                      <a:pt x="488" y="887"/>
                    </a:lnTo>
                    <a:lnTo>
                      <a:pt x="488" y="908"/>
                    </a:lnTo>
                    <a:lnTo>
                      <a:pt x="510" y="908"/>
                    </a:lnTo>
                    <a:lnTo>
                      <a:pt x="510" y="930"/>
                    </a:lnTo>
                    <a:lnTo>
                      <a:pt x="510" y="950"/>
                    </a:lnTo>
                    <a:lnTo>
                      <a:pt x="510" y="971"/>
                    </a:lnTo>
                    <a:lnTo>
                      <a:pt x="531" y="971"/>
                    </a:lnTo>
                    <a:lnTo>
                      <a:pt x="531" y="993"/>
                    </a:lnTo>
                    <a:lnTo>
                      <a:pt x="531" y="1013"/>
                    </a:lnTo>
                    <a:lnTo>
                      <a:pt x="531" y="1035"/>
                    </a:lnTo>
                    <a:lnTo>
                      <a:pt x="551" y="1035"/>
                    </a:lnTo>
                    <a:lnTo>
                      <a:pt x="551" y="1056"/>
                    </a:lnTo>
                    <a:lnTo>
                      <a:pt x="551" y="1076"/>
                    </a:lnTo>
                    <a:lnTo>
                      <a:pt x="551" y="1098"/>
                    </a:lnTo>
                    <a:lnTo>
                      <a:pt x="551" y="1119"/>
                    </a:lnTo>
                    <a:lnTo>
                      <a:pt x="551" y="1141"/>
                    </a:lnTo>
                    <a:lnTo>
                      <a:pt x="551" y="1161"/>
                    </a:lnTo>
                    <a:lnTo>
                      <a:pt x="531" y="1161"/>
                    </a:lnTo>
                    <a:lnTo>
                      <a:pt x="531" y="1141"/>
                    </a:lnTo>
                    <a:lnTo>
                      <a:pt x="510" y="1141"/>
                    </a:lnTo>
                    <a:lnTo>
                      <a:pt x="488" y="1141"/>
                    </a:lnTo>
                    <a:lnTo>
                      <a:pt x="488" y="1119"/>
                    </a:lnTo>
                    <a:lnTo>
                      <a:pt x="467" y="1119"/>
                    </a:lnTo>
                    <a:lnTo>
                      <a:pt x="446" y="1119"/>
                    </a:lnTo>
                    <a:lnTo>
                      <a:pt x="446" y="1098"/>
                    </a:lnTo>
                    <a:lnTo>
                      <a:pt x="425" y="1098"/>
                    </a:lnTo>
                    <a:lnTo>
                      <a:pt x="425" y="1076"/>
                    </a:lnTo>
                    <a:lnTo>
                      <a:pt x="403" y="1076"/>
                    </a:lnTo>
                    <a:lnTo>
                      <a:pt x="403" y="1056"/>
                    </a:lnTo>
                    <a:lnTo>
                      <a:pt x="382" y="1056"/>
                    </a:lnTo>
                    <a:lnTo>
                      <a:pt x="382" y="1035"/>
                    </a:lnTo>
                    <a:lnTo>
                      <a:pt x="382" y="1013"/>
                    </a:lnTo>
                    <a:lnTo>
                      <a:pt x="361" y="1013"/>
                    </a:lnTo>
                    <a:lnTo>
                      <a:pt x="361" y="993"/>
                    </a:lnTo>
                    <a:lnTo>
                      <a:pt x="361" y="971"/>
                    </a:lnTo>
                    <a:lnTo>
                      <a:pt x="361" y="950"/>
                    </a:lnTo>
                    <a:lnTo>
                      <a:pt x="340" y="950"/>
                    </a:lnTo>
                    <a:lnTo>
                      <a:pt x="340" y="930"/>
                    </a:lnTo>
                    <a:lnTo>
                      <a:pt x="340" y="908"/>
                    </a:lnTo>
                    <a:lnTo>
                      <a:pt x="340" y="887"/>
                    </a:lnTo>
                    <a:lnTo>
                      <a:pt x="318" y="887"/>
                    </a:lnTo>
                    <a:lnTo>
                      <a:pt x="318" y="865"/>
                    </a:lnTo>
                    <a:lnTo>
                      <a:pt x="318" y="845"/>
                    </a:lnTo>
                    <a:lnTo>
                      <a:pt x="298" y="823"/>
                    </a:lnTo>
                    <a:lnTo>
                      <a:pt x="298" y="802"/>
                    </a:lnTo>
                    <a:lnTo>
                      <a:pt x="277" y="802"/>
                    </a:lnTo>
                    <a:lnTo>
                      <a:pt x="277" y="782"/>
                    </a:lnTo>
                    <a:lnTo>
                      <a:pt x="277" y="760"/>
                    </a:lnTo>
                    <a:lnTo>
                      <a:pt x="277" y="739"/>
                    </a:lnTo>
                    <a:lnTo>
                      <a:pt x="277" y="718"/>
                    </a:lnTo>
                    <a:lnTo>
                      <a:pt x="255" y="718"/>
                    </a:lnTo>
                    <a:lnTo>
                      <a:pt x="255" y="697"/>
                    </a:lnTo>
                    <a:lnTo>
                      <a:pt x="255" y="675"/>
                    </a:lnTo>
                    <a:lnTo>
                      <a:pt x="255" y="654"/>
                    </a:lnTo>
                    <a:lnTo>
                      <a:pt x="234" y="654"/>
                    </a:lnTo>
                    <a:lnTo>
                      <a:pt x="234" y="634"/>
                    </a:lnTo>
                    <a:lnTo>
                      <a:pt x="234" y="612"/>
                    </a:lnTo>
                    <a:lnTo>
                      <a:pt x="234" y="591"/>
                    </a:lnTo>
                    <a:lnTo>
                      <a:pt x="213" y="591"/>
                    </a:lnTo>
                    <a:lnTo>
                      <a:pt x="213" y="570"/>
                    </a:lnTo>
                    <a:lnTo>
                      <a:pt x="213" y="549"/>
                    </a:lnTo>
                    <a:lnTo>
                      <a:pt x="192" y="549"/>
                    </a:lnTo>
                    <a:lnTo>
                      <a:pt x="192" y="528"/>
                    </a:lnTo>
                    <a:lnTo>
                      <a:pt x="170" y="528"/>
                    </a:lnTo>
                    <a:lnTo>
                      <a:pt x="170" y="507"/>
                    </a:lnTo>
                    <a:lnTo>
                      <a:pt x="170" y="486"/>
                    </a:lnTo>
                    <a:lnTo>
                      <a:pt x="170" y="464"/>
                    </a:lnTo>
                    <a:lnTo>
                      <a:pt x="170" y="443"/>
                    </a:lnTo>
                    <a:lnTo>
                      <a:pt x="170" y="423"/>
                    </a:lnTo>
                    <a:lnTo>
                      <a:pt x="170" y="401"/>
                    </a:lnTo>
                    <a:lnTo>
                      <a:pt x="149" y="401"/>
                    </a:lnTo>
                    <a:lnTo>
                      <a:pt x="149" y="380"/>
                    </a:lnTo>
                    <a:lnTo>
                      <a:pt x="149" y="359"/>
                    </a:lnTo>
                    <a:lnTo>
                      <a:pt x="128" y="359"/>
                    </a:lnTo>
                    <a:lnTo>
                      <a:pt x="128" y="338"/>
                    </a:lnTo>
                    <a:lnTo>
                      <a:pt x="107" y="338"/>
                    </a:lnTo>
                    <a:lnTo>
                      <a:pt x="107" y="316"/>
                    </a:lnTo>
                    <a:lnTo>
                      <a:pt x="85" y="316"/>
                    </a:lnTo>
                    <a:lnTo>
                      <a:pt x="85" y="296"/>
                    </a:lnTo>
                    <a:lnTo>
                      <a:pt x="85" y="275"/>
                    </a:lnTo>
                    <a:lnTo>
                      <a:pt x="85" y="253"/>
                    </a:lnTo>
                    <a:lnTo>
                      <a:pt x="85" y="232"/>
                    </a:lnTo>
                    <a:lnTo>
                      <a:pt x="85" y="211"/>
                    </a:lnTo>
                    <a:lnTo>
                      <a:pt x="85" y="190"/>
                    </a:lnTo>
                    <a:lnTo>
                      <a:pt x="85" y="168"/>
                    </a:lnTo>
                    <a:lnTo>
                      <a:pt x="65" y="168"/>
                    </a:lnTo>
                    <a:lnTo>
                      <a:pt x="65" y="148"/>
                    </a:lnTo>
                    <a:lnTo>
                      <a:pt x="43" y="148"/>
                    </a:lnTo>
                    <a:lnTo>
                      <a:pt x="43" y="127"/>
                    </a:lnTo>
                    <a:lnTo>
                      <a:pt x="22" y="105"/>
                    </a:lnTo>
                    <a:lnTo>
                      <a:pt x="22" y="85"/>
                    </a:lnTo>
                    <a:lnTo>
                      <a:pt x="22" y="63"/>
                    </a:lnTo>
                    <a:lnTo>
                      <a:pt x="43" y="63"/>
                    </a:lnTo>
                    <a:lnTo>
                      <a:pt x="22" y="63"/>
                    </a:lnTo>
                    <a:lnTo>
                      <a:pt x="22" y="85"/>
                    </a:lnTo>
                    <a:lnTo>
                      <a:pt x="0" y="105"/>
                    </a:lnTo>
                  </a:path>
                </a:pathLst>
              </a:cu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5" name="Freeform 1081"/>
              <p:cNvSpPr>
                <a:spLocks/>
              </p:cNvSpPr>
              <p:nvPr/>
            </p:nvSpPr>
            <p:spPr bwMode="auto">
              <a:xfrm>
                <a:off x="1501741" y="4321602"/>
                <a:ext cx="971886" cy="226790"/>
              </a:xfrm>
              <a:custGeom>
                <a:avLst/>
                <a:gdLst>
                  <a:gd name="T0" fmla="*/ 2147483647 w 3962"/>
                  <a:gd name="T1" fmla="*/ 2147483647 h 718"/>
                  <a:gd name="T2" fmla="*/ 2147483647 w 3962"/>
                  <a:gd name="T3" fmla="*/ 2147483647 h 718"/>
                  <a:gd name="T4" fmla="*/ 2147483647 w 3962"/>
                  <a:gd name="T5" fmla="*/ 2147483647 h 718"/>
                  <a:gd name="T6" fmla="*/ 2147483647 w 3962"/>
                  <a:gd name="T7" fmla="*/ 2147483647 h 718"/>
                  <a:gd name="T8" fmla="*/ 2147483647 w 3962"/>
                  <a:gd name="T9" fmla="*/ 2147483647 h 718"/>
                  <a:gd name="T10" fmla="*/ 2147483647 w 3962"/>
                  <a:gd name="T11" fmla="*/ 2147483647 h 718"/>
                  <a:gd name="T12" fmla="*/ 2147483647 w 3962"/>
                  <a:gd name="T13" fmla="*/ 2147483647 h 718"/>
                  <a:gd name="T14" fmla="*/ 2147483647 w 3962"/>
                  <a:gd name="T15" fmla="*/ 2147483647 h 718"/>
                  <a:gd name="T16" fmla="*/ 2147483647 w 3962"/>
                  <a:gd name="T17" fmla="*/ 2147483647 h 718"/>
                  <a:gd name="T18" fmla="*/ 2147483647 w 3962"/>
                  <a:gd name="T19" fmla="*/ 2147483647 h 718"/>
                  <a:gd name="T20" fmla="*/ 2147483647 w 3962"/>
                  <a:gd name="T21" fmla="*/ 2147483647 h 718"/>
                  <a:gd name="T22" fmla="*/ 2147483647 w 3962"/>
                  <a:gd name="T23" fmla="*/ 2147483647 h 718"/>
                  <a:gd name="T24" fmla="*/ 2147483647 w 3962"/>
                  <a:gd name="T25" fmla="*/ 2147483647 h 718"/>
                  <a:gd name="T26" fmla="*/ 2147483647 w 3962"/>
                  <a:gd name="T27" fmla="*/ 2147483647 h 718"/>
                  <a:gd name="T28" fmla="*/ 2147483647 w 3962"/>
                  <a:gd name="T29" fmla="*/ 2147483647 h 718"/>
                  <a:gd name="T30" fmla="*/ 2147483647 w 3962"/>
                  <a:gd name="T31" fmla="*/ 2147483647 h 718"/>
                  <a:gd name="T32" fmla="*/ 2147483647 w 3962"/>
                  <a:gd name="T33" fmla="*/ 2147483647 h 718"/>
                  <a:gd name="T34" fmla="*/ 2147483647 w 3962"/>
                  <a:gd name="T35" fmla="*/ 2147483647 h 718"/>
                  <a:gd name="T36" fmla="*/ 2147483647 w 3962"/>
                  <a:gd name="T37" fmla="*/ 2147483647 h 718"/>
                  <a:gd name="T38" fmla="*/ 2147483647 w 3962"/>
                  <a:gd name="T39" fmla="*/ 2147483647 h 718"/>
                  <a:gd name="T40" fmla="*/ 2147483647 w 3962"/>
                  <a:gd name="T41" fmla="*/ 2147483647 h 718"/>
                  <a:gd name="T42" fmla="*/ 2147483647 w 3962"/>
                  <a:gd name="T43" fmla="*/ 2147483647 h 718"/>
                  <a:gd name="T44" fmla="*/ 2147483647 w 3962"/>
                  <a:gd name="T45" fmla="*/ 2147483647 h 718"/>
                  <a:gd name="T46" fmla="*/ 2147483647 w 3962"/>
                  <a:gd name="T47" fmla="*/ 2147483647 h 718"/>
                  <a:gd name="T48" fmla="*/ 2147483647 w 3962"/>
                  <a:gd name="T49" fmla="*/ 2147483647 h 718"/>
                  <a:gd name="T50" fmla="*/ 2147483647 w 3962"/>
                  <a:gd name="T51" fmla="*/ 2147483647 h 718"/>
                  <a:gd name="T52" fmla="*/ 2147483647 w 3962"/>
                  <a:gd name="T53" fmla="*/ 2147483647 h 718"/>
                  <a:gd name="T54" fmla="*/ 2147483647 w 3962"/>
                  <a:gd name="T55" fmla="*/ 2147483647 h 718"/>
                  <a:gd name="T56" fmla="*/ 2147483647 w 3962"/>
                  <a:gd name="T57" fmla="*/ 2147483647 h 718"/>
                  <a:gd name="T58" fmla="*/ 2147483647 w 3962"/>
                  <a:gd name="T59" fmla="*/ 2147483647 h 718"/>
                  <a:gd name="T60" fmla="*/ 2147483647 w 3962"/>
                  <a:gd name="T61" fmla="*/ 2147483647 h 718"/>
                  <a:gd name="T62" fmla="*/ 2147483647 w 3962"/>
                  <a:gd name="T63" fmla="*/ 0 h 718"/>
                  <a:gd name="T64" fmla="*/ 2147483647 w 3962"/>
                  <a:gd name="T65" fmla="*/ 2147483647 h 718"/>
                  <a:gd name="T66" fmla="*/ 2147483647 w 3962"/>
                  <a:gd name="T67" fmla="*/ 2147483647 h 718"/>
                  <a:gd name="T68" fmla="*/ 2147483647 w 3962"/>
                  <a:gd name="T69" fmla="*/ 2147483647 h 718"/>
                  <a:gd name="T70" fmla="*/ 2147483647 w 3962"/>
                  <a:gd name="T71" fmla="*/ 2147483647 h 718"/>
                  <a:gd name="T72" fmla="*/ 2147483647 w 3962"/>
                  <a:gd name="T73" fmla="*/ 2147483647 h 718"/>
                  <a:gd name="T74" fmla="*/ 2147483647 w 3962"/>
                  <a:gd name="T75" fmla="*/ 2147483647 h 718"/>
                  <a:gd name="T76" fmla="*/ 2147483647 w 3962"/>
                  <a:gd name="T77" fmla="*/ 2147483647 h 718"/>
                  <a:gd name="T78" fmla="*/ 2147483647 w 3962"/>
                  <a:gd name="T79" fmla="*/ 2147483647 h 718"/>
                  <a:gd name="T80" fmla="*/ 2147483647 w 3962"/>
                  <a:gd name="T81" fmla="*/ 2147483647 h 718"/>
                  <a:gd name="T82" fmla="*/ 2147483647 w 3962"/>
                  <a:gd name="T83" fmla="*/ 2147483647 h 718"/>
                  <a:gd name="T84" fmla="*/ 2147483647 w 3962"/>
                  <a:gd name="T85" fmla="*/ 2147483647 h 718"/>
                  <a:gd name="T86" fmla="*/ 2147483647 w 3962"/>
                  <a:gd name="T87" fmla="*/ 2147483647 h 718"/>
                  <a:gd name="T88" fmla="*/ 2147483647 w 3962"/>
                  <a:gd name="T89" fmla="*/ 2147483647 h 718"/>
                  <a:gd name="T90" fmla="*/ 2147483647 w 3962"/>
                  <a:gd name="T91" fmla="*/ 2147483647 h 718"/>
                  <a:gd name="T92" fmla="*/ 2147483647 w 3962"/>
                  <a:gd name="T93" fmla="*/ 2147483647 h 718"/>
                  <a:gd name="T94" fmla="*/ 2147483647 w 3962"/>
                  <a:gd name="T95" fmla="*/ 2147483647 h 718"/>
                  <a:gd name="T96" fmla="*/ 2147483647 w 3962"/>
                  <a:gd name="T97" fmla="*/ 2147483647 h 718"/>
                  <a:gd name="T98" fmla="*/ 2147483647 w 3962"/>
                  <a:gd name="T99" fmla="*/ 2147483647 h 718"/>
                  <a:gd name="T100" fmla="*/ 2147483647 w 3962"/>
                  <a:gd name="T101" fmla="*/ 2147483647 h 718"/>
                  <a:gd name="T102" fmla="*/ 2147483647 w 3962"/>
                  <a:gd name="T103" fmla="*/ 2147483647 h 718"/>
                  <a:gd name="T104" fmla="*/ 2147483647 w 3962"/>
                  <a:gd name="T105" fmla="*/ 2147483647 h 718"/>
                  <a:gd name="T106" fmla="*/ 2147483647 w 3962"/>
                  <a:gd name="T107" fmla="*/ 2147483647 h 718"/>
                  <a:gd name="T108" fmla="*/ 2147483647 w 3962"/>
                  <a:gd name="T109" fmla="*/ 2147483647 h 718"/>
                  <a:gd name="T110" fmla="*/ 2147483647 w 3962"/>
                  <a:gd name="T111" fmla="*/ 2147483647 h 718"/>
                  <a:gd name="T112" fmla="*/ 2147483647 w 3962"/>
                  <a:gd name="T113" fmla="*/ 2147483647 h 718"/>
                  <a:gd name="T114" fmla="*/ 2147483647 w 3962"/>
                  <a:gd name="T115" fmla="*/ 2147483647 h 71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962"/>
                  <a:gd name="T175" fmla="*/ 0 h 718"/>
                  <a:gd name="T176" fmla="*/ 3962 w 3962"/>
                  <a:gd name="T177" fmla="*/ 718 h 71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962" h="718">
                    <a:moveTo>
                      <a:pt x="21" y="507"/>
                    </a:moveTo>
                    <a:lnTo>
                      <a:pt x="63" y="528"/>
                    </a:lnTo>
                    <a:lnTo>
                      <a:pt x="85" y="528"/>
                    </a:lnTo>
                    <a:lnTo>
                      <a:pt x="85" y="548"/>
                    </a:lnTo>
                    <a:lnTo>
                      <a:pt x="106" y="548"/>
                    </a:lnTo>
                    <a:lnTo>
                      <a:pt x="127" y="548"/>
                    </a:lnTo>
                    <a:lnTo>
                      <a:pt x="127" y="570"/>
                    </a:lnTo>
                    <a:lnTo>
                      <a:pt x="148" y="570"/>
                    </a:lnTo>
                    <a:lnTo>
                      <a:pt x="170" y="570"/>
                    </a:lnTo>
                    <a:lnTo>
                      <a:pt x="191" y="570"/>
                    </a:lnTo>
                    <a:lnTo>
                      <a:pt x="211" y="570"/>
                    </a:lnTo>
                    <a:lnTo>
                      <a:pt x="211" y="591"/>
                    </a:lnTo>
                    <a:lnTo>
                      <a:pt x="233" y="591"/>
                    </a:lnTo>
                    <a:lnTo>
                      <a:pt x="255" y="591"/>
                    </a:lnTo>
                    <a:lnTo>
                      <a:pt x="275" y="591"/>
                    </a:lnTo>
                    <a:lnTo>
                      <a:pt x="296" y="591"/>
                    </a:lnTo>
                    <a:lnTo>
                      <a:pt x="318" y="612"/>
                    </a:lnTo>
                    <a:lnTo>
                      <a:pt x="339" y="612"/>
                    </a:lnTo>
                    <a:lnTo>
                      <a:pt x="360" y="612"/>
                    </a:lnTo>
                    <a:lnTo>
                      <a:pt x="381" y="612"/>
                    </a:lnTo>
                    <a:lnTo>
                      <a:pt x="403" y="612"/>
                    </a:lnTo>
                    <a:lnTo>
                      <a:pt x="424" y="612"/>
                    </a:lnTo>
                    <a:lnTo>
                      <a:pt x="445" y="612"/>
                    </a:lnTo>
                    <a:lnTo>
                      <a:pt x="466" y="612"/>
                    </a:lnTo>
                    <a:lnTo>
                      <a:pt x="488" y="633"/>
                    </a:lnTo>
                    <a:lnTo>
                      <a:pt x="508" y="633"/>
                    </a:lnTo>
                    <a:lnTo>
                      <a:pt x="529" y="633"/>
                    </a:lnTo>
                    <a:lnTo>
                      <a:pt x="551" y="633"/>
                    </a:lnTo>
                    <a:lnTo>
                      <a:pt x="572" y="633"/>
                    </a:lnTo>
                    <a:lnTo>
                      <a:pt x="593" y="633"/>
                    </a:lnTo>
                    <a:lnTo>
                      <a:pt x="614" y="633"/>
                    </a:lnTo>
                    <a:lnTo>
                      <a:pt x="636" y="633"/>
                    </a:lnTo>
                    <a:lnTo>
                      <a:pt x="657" y="655"/>
                    </a:lnTo>
                    <a:lnTo>
                      <a:pt x="678" y="655"/>
                    </a:lnTo>
                    <a:lnTo>
                      <a:pt x="699" y="655"/>
                    </a:lnTo>
                    <a:lnTo>
                      <a:pt x="721" y="655"/>
                    </a:lnTo>
                    <a:lnTo>
                      <a:pt x="741" y="655"/>
                    </a:lnTo>
                    <a:lnTo>
                      <a:pt x="763" y="655"/>
                    </a:lnTo>
                    <a:lnTo>
                      <a:pt x="784" y="676"/>
                    </a:lnTo>
                    <a:lnTo>
                      <a:pt x="806" y="676"/>
                    </a:lnTo>
                    <a:lnTo>
                      <a:pt x="826" y="676"/>
                    </a:lnTo>
                    <a:lnTo>
                      <a:pt x="847" y="676"/>
                    </a:lnTo>
                    <a:lnTo>
                      <a:pt x="869" y="676"/>
                    </a:lnTo>
                    <a:lnTo>
                      <a:pt x="890" y="676"/>
                    </a:lnTo>
                    <a:lnTo>
                      <a:pt x="911" y="696"/>
                    </a:lnTo>
                    <a:lnTo>
                      <a:pt x="932" y="696"/>
                    </a:lnTo>
                    <a:lnTo>
                      <a:pt x="954" y="696"/>
                    </a:lnTo>
                    <a:lnTo>
                      <a:pt x="975" y="696"/>
                    </a:lnTo>
                    <a:lnTo>
                      <a:pt x="996" y="696"/>
                    </a:lnTo>
                    <a:lnTo>
                      <a:pt x="1017" y="696"/>
                    </a:lnTo>
                    <a:lnTo>
                      <a:pt x="1039" y="696"/>
                    </a:lnTo>
                    <a:lnTo>
                      <a:pt x="1059" y="696"/>
                    </a:lnTo>
                    <a:lnTo>
                      <a:pt x="1080" y="696"/>
                    </a:lnTo>
                    <a:lnTo>
                      <a:pt x="1102" y="696"/>
                    </a:lnTo>
                    <a:lnTo>
                      <a:pt x="1123" y="696"/>
                    </a:lnTo>
                    <a:lnTo>
                      <a:pt x="1144" y="696"/>
                    </a:lnTo>
                    <a:lnTo>
                      <a:pt x="1165" y="696"/>
                    </a:lnTo>
                    <a:lnTo>
                      <a:pt x="1208" y="696"/>
                    </a:lnTo>
                    <a:lnTo>
                      <a:pt x="1229" y="696"/>
                    </a:lnTo>
                    <a:lnTo>
                      <a:pt x="1250" y="696"/>
                    </a:lnTo>
                    <a:lnTo>
                      <a:pt x="1272" y="696"/>
                    </a:lnTo>
                    <a:lnTo>
                      <a:pt x="1292" y="696"/>
                    </a:lnTo>
                    <a:lnTo>
                      <a:pt x="1314" y="696"/>
                    </a:lnTo>
                    <a:lnTo>
                      <a:pt x="1335" y="696"/>
                    </a:lnTo>
                    <a:lnTo>
                      <a:pt x="1357" y="696"/>
                    </a:lnTo>
                    <a:lnTo>
                      <a:pt x="1377" y="696"/>
                    </a:lnTo>
                    <a:lnTo>
                      <a:pt x="1398" y="676"/>
                    </a:lnTo>
                    <a:lnTo>
                      <a:pt x="1420" y="676"/>
                    </a:lnTo>
                    <a:lnTo>
                      <a:pt x="1441" y="676"/>
                    </a:lnTo>
                    <a:lnTo>
                      <a:pt x="1462" y="676"/>
                    </a:lnTo>
                    <a:lnTo>
                      <a:pt x="1483" y="676"/>
                    </a:lnTo>
                    <a:lnTo>
                      <a:pt x="1505" y="655"/>
                    </a:lnTo>
                    <a:lnTo>
                      <a:pt x="1525" y="655"/>
                    </a:lnTo>
                    <a:lnTo>
                      <a:pt x="1547" y="655"/>
                    </a:lnTo>
                    <a:lnTo>
                      <a:pt x="1568" y="655"/>
                    </a:lnTo>
                    <a:lnTo>
                      <a:pt x="1590" y="655"/>
                    </a:lnTo>
                    <a:lnTo>
                      <a:pt x="1610" y="655"/>
                    </a:lnTo>
                    <a:lnTo>
                      <a:pt x="1610" y="633"/>
                    </a:lnTo>
                    <a:lnTo>
                      <a:pt x="1631" y="633"/>
                    </a:lnTo>
                    <a:lnTo>
                      <a:pt x="1653" y="633"/>
                    </a:lnTo>
                    <a:lnTo>
                      <a:pt x="1674" y="633"/>
                    </a:lnTo>
                    <a:lnTo>
                      <a:pt x="1695" y="633"/>
                    </a:lnTo>
                    <a:lnTo>
                      <a:pt x="1716" y="633"/>
                    </a:lnTo>
                    <a:lnTo>
                      <a:pt x="1738" y="655"/>
                    </a:lnTo>
                    <a:lnTo>
                      <a:pt x="1758" y="655"/>
                    </a:lnTo>
                    <a:lnTo>
                      <a:pt x="1758" y="676"/>
                    </a:lnTo>
                    <a:lnTo>
                      <a:pt x="1780" y="676"/>
                    </a:lnTo>
                    <a:lnTo>
                      <a:pt x="1801" y="676"/>
                    </a:lnTo>
                    <a:lnTo>
                      <a:pt x="1823" y="696"/>
                    </a:lnTo>
                    <a:lnTo>
                      <a:pt x="1843" y="696"/>
                    </a:lnTo>
                    <a:lnTo>
                      <a:pt x="1865" y="696"/>
                    </a:lnTo>
                    <a:lnTo>
                      <a:pt x="1886" y="696"/>
                    </a:lnTo>
                    <a:lnTo>
                      <a:pt x="1908" y="696"/>
                    </a:lnTo>
                    <a:lnTo>
                      <a:pt x="1908" y="718"/>
                    </a:lnTo>
                    <a:lnTo>
                      <a:pt x="1928" y="718"/>
                    </a:lnTo>
                    <a:lnTo>
                      <a:pt x="1949" y="718"/>
                    </a:lnTo>
                    <a:lnTo>
                      <a:pt x="1971" y="718"/>
                    </a:lnTo>
                    <a:lnTo>
                      <a:pt x="1991" y="718"/>
                    </a:lnTo>
                    <a:lnTo>
                      <a:pt x="2013" y="718"/>
                    </a:lnTo>
                    <a:lnTo>
                      <a:pt x="2034" y="718"/>
                    </a:lnTo>
                    <a:lnTo>
                      <a:pt x="2056" y="718"/>
                    </a:lnTo>
                    <a:lnTo>
                      <a:pt x="2076" y="718"/>
                    </a:lnTo>
                    <a:lnTo>
                      <a:pt x="2098" y="718"/>
                    </a:lnTo>
                    <a:lnTo>
                      <a:pt x="2119" y="718"/>
                    </a:lnTo>
                    <a:lnTo>
                      <a:pt x="2141" y="718"/>
                    </a:lnTo>
                    <a:lnTo>
                      <a:pt x="2182" y="718"/>
                    </a:lnTo>
                    <a:lnTo>
                      <a:pt x="2204" y="718"/>
                    </a:lnTo>
                    <a:lnTo>
                      <a:pt x="2226" y="718"/>
                    </a:lnTo>
                    <a:lnTo>
                      <a:pt x="2246" y="718"/>
                    </a:lnTo>
                    <a:lnTo>
                      <a:pt x="2267" y="696"/>
                    </a:lnTo>
                    <a:lnTo>
                      <a:pt x="2289" y="696"/>
                    </a:lnTo>
                    <a:lnTo>
                      <a:pt x="2309" y="696"/>
                    </a:lnTo>
                    <a:lnTo>
                      <a:pt x="2331" y="696"/>
                    </a:lnTo>
                    <a:lnTo>
                      <a:pt x="2352" y="696"/>
                    </a:lnTo>
                    <a:lnTo>
                      <a:pt x="2374" y="696"/>
                    </a:lnTo>
                    <a:lnTo>
                      <a:pt x="2394" y="696"/>
                    </a:lnTo>
                    <a:lnTo>
                      <a:pt x="2416" y="696"/>
                    </a:lnTo>
                    <a:lnTo>
                      <a:pt x="2437" y="696"/>
                    </a:lnTo>
                    <a:lnTo>
                      <a:pt x="2459" y="696"/>
                    </a:lnTo>
                    <a:lnTo>
                      <a:pt x="2479" y="696"/>
                    </a:lnTo>
                    <a:lnTo>
                      <a:pt x="2500" y="696"/>
                    </a:lnTo>
                    <a:lnTo>
                      <a:pt x="2522" y="696"/>
                    </a:lnTo>
                    <a:lnTo>
                      <a:pt x="2542" y="696"/>
                    </a:lnTo>
                    <a:lnTo>
                      <a:pt x="2564" y="696"/>
                    </a:lnTo>
                    <a:lnTo>
                      <a:pt x="2585" y="696"/>
                    </a:lnTo>
                    <a:lnTo>
                      <a:pt x="2607" y="696"/>
                    </a:lnTo>
                    <a:lnTo>
                      <a:pt x="2627" y="676"/>
                    </a:lnTo>
                    <a:lnTo>
                      <a:pt x="2627" y="696"/>
                    </a:lnTo>
                    <a:lnTo>
                      <a:pt x="2649" y="696"/>
                    </a:lnTo>
                    <a:lnTo>
                      <a:pt x="2670" y="696"/>
                    </a:lnTo>
                    <a:lnTo>
                      <a:pt x="2692" y="696"/>
                    </a:lnTo>
                    <a:lnTo>
                      <a:pt x="2712" y="696"/>
                    </a:lnTo>
                    <a:lnTo>
                      <a:pt x="2734" y="696"/>
                    </a:lnTo>
                    <a:lnTo>
                      <a:pt x="2755" y="696"/>
                    </a:lnTo>
                    <a:lnTo>
                      <a:pt x="2755" y="676"/>
                    </a:lnTo>
                    <a:lnTo>
                      <a:pt x="2775" y="676"/>
                    </a:lnTo>
                    <a:lnTo>
                      <a:pt x="2797" y="676"/>
                    </a:lnTo>
                    <a:lnTo>
                      <a:pt x="2818" y="676"/>
                    </a:lnTo>
                    <a:lnTo>
                      <a:pt x="2840" y="676"/>
                    </a:lnTo>
                    <a:lnTo>
                      <a:pt x="2860" y="676"/>
                    </a:lnTo>
                    <a:lnTo>
                      <a:pt x="2882" y="676"/>
                    </a:lnTo>
                    <a:lnTo>
                      <a:pt x="2903" y="676"/>
                    </a:lnTo>
                    <a:lnTo>
                      <a:pt x="2925" y="676"/>
                    </a:lnTo>
                    <a:lnTo>
                      <a:pt x="2945" y="676"/>
                    </a:lnTo>
                    <a:lnTo>
                      <a:pt x="2967" y="676"/>
                    </a:lnTo>
                    <a:lnTo>
                      <a:pt x="2988" y="676"/>
                    </a:lnTo>
                    <a:lnTo>
                      <a:pt x="3008" y="676"/>
                    </a:lnTo>
                    <a:lnTo>
                      <a:pt x="3030" y="676"/>
                    </a:lnTo>
                    <a:lnTo>
                      <a:pt x="3051" y="676"/>
                    </a:lnTo>
                    <a:lnTo>
                      <a:pt x="3073" y="676"/>
                    </a:lnTo>
                    <a:lnTo>
                      <a:pt x="3093" y="676"/>
                    </a:lnTo>
                    <a:lnTo>
                      <a:pt x="3115" y="676"/>
                    </a:lnTo>
                    <a:lnTo>
                      <a:pt x="3136" y="676"/>
                    </a:lnTo>
                    <a:lnTo>
                      <a:pt x="3158" y="676"/>
                    </a:lnTo>
                    <a:lnTo>
                      <a:pt x="3178" y="676"/>
                    </a:lnTo>
                    <a:lnTo>
                      <a:pt x="3200" y="676"/>
                    </a:lnTo>
                    <a:lnTo>
                      <a:pt x="3221" y="676"/>
                    </a:lnTo>
                    <a:lnTo>
                      <a:pt x="3242" y="676"/>
                    </a:lnTo>
                    <a:lnTo>
                      <a:pt x="3263" y="676"/>
                    </a:lnTo>
                    <a:lnTo>
                      <a:pt x="3285" y="676"/>
                    </a:lnTo>
                    <a:lnTo>
                      <a:pt x="3306" y="676"/>
                    </a:lnTo>
                    <a:lnTo>
                      <a:pt x="3326" y="676"/>
                    </a:lnTo>
                    <a:lnTo>
                      <a:pt x="3348" y="676"/>
                    </a:lnTo>
                    <a:lnTo>
                      <a:pt x="3369" y="676"/>
                    </a:lnTo>
                    <a:lnTo>
                      <a:pt x="3391" y="676"/>
                    </a:lnTo>
                    <a:lnTo>
                      <a:pt x="3411" y="676"/>
                    </a:lnTo>
                    <a:lnTo>
                      <a:pt x="3433" y="676"/>
                    </a:lnTo>
                    <a:lnTo>
                      <a:pt x="3454" y="676"/>
                    </a:lnTo>
                    <a:lnTo>
                      <a:pt x="3476" y="676"/>
                    </a:lnTo>
                    <a:lnTo>
                      <a:pt x="3496" y="676"/>
                    </a:lnTo>
                    <a:lnTo>
                      <a:pt x="3518" y="676"/>
                    </a:lnTo>
                    <a:lnTo>
                      <a:pt x="3539" y="676"/>
                    </a:lnTo>
                    <a:lnTo>
                      <a:pt x="3559" y="676"/>
                    </a:lnTo>
                    <a:lnTo>
                      <a:pt x="3581" y="676"/>
                    </a:lnTo>
                    <a:lnTo>
                      <a:pt x="3602" y="676"/>
                    </a:lnTo>
                    <a:lnTo>
                      <a:pt x="3624" y="676"/>
                    </a:lnTo>
                    <a:lnTo>
                      <a:pt x="3624" y="696"/>
                    </a:lnTo>
                    <a:lnTo>
                      <a:pt x="3644" y="696"/>
                    </a:lnTo>
                    <a:lnTo>
                      <a:pt x="3666" y="696"/>
                    </a:lnTo>
                    <a:lnTo>
                      <a:pt x="3687" y="696"/>
                    </a:lnTo>
                    <a:lnTo>
                      <a:pt x="3709" y="696"/>
                    </a:lnTo>
                    <a:lnTo>
                      <a:pt x="3729" y="696"/>
                    </a:lnTo>
                    <a:lnTo>
                      <a:pt x="3751" y="696"/>
                    </a:lnTo>
                    <a:lnTo>
                      <a:pt x="3772" y="696"/>
                    </a:lnTo>
                    <a:lnTo>
                      <a:pt x="3793" y="696"/>
                    </a:lnTo>
                    <a:lnTo>
                      <a:pt x="3814" y="696"/>
                    </a:lnTo>
                    <a:lnTo>
                      <a:pt x="3836" y="696"/>
                    </a:lnTo>
                    <a:lnTo>
                      <a:pt x="3857" y="696"/>
                    </a:lnTo>
                    <a:lnTo>
                      <a:pt x="3877" y="696"/>
                    </a:lnTo>
                    <a:lnTo>
                      <a:pt x="3899" y="696"/>
                    </a:lnTo>
                    <a:lnTo>
                      <a:pt x="3920" y="696"/>
                    </a:lnTo>
                    <a:lnTo>
                      <a:pt x="3920" y="676"/>
                    </a:lnTo>
                    <a:lnTo>
                      <a:pt x="3942" y="676"/>
                    </a:lnTo>
                    <a:lnTo>
                      <a:pt x="3942" y="655"/>
                    </a:lnTo>
                    <a:lnTo>
                      <a:pt x="3962" y="633"/>
                    </a:lnTo>
                    <a:lnTo>
                      <a:pt x="3962" y="612"/>
                    </a:lnTo>
                    <a:lnTo>
                      <a:pt x="3962" y="591"/>
                    </a:lnTo>
                    <a:lnTo>
                      <a:pt x="3962" y="570"/>
                    </a:lnTo>
                    <a:lnTo>
                      <a:pt x="3962" y="548"/>
                    </a:lnTo>
                    <a:lnTo>
                      <a:pt x="3942" y="528"/>
                    </a:lnTo>
                    <a:lnTo>
                      <a:pt x="3942" y="507"/>
                    </a:lnTo>
                    <a:lnTo>
                      <a:pt x="3920" y="507"/>
                    </a:lnTo>
                    <a:lnTo>
                      <a:pt x="3920" y="485"/>
                    </a:lnTo>
                    <a:lnTo>
                      <a:pt x="3899" y="485"/>
                    </a:lnTo>
                    <a:lnTo>
                      <a:pt x="3899" y="465"/>
                    </a:lnTo>
                    <a:lnTo>
                      <a:pt x="3877" y="465"/>
                    </a:lnTo>
                    <a:lnTo>
                      <a:pt x="3877" y="443"/>
                    </a:lnTo>
                    <a:lnTo>
                      <a:pt x="3857" y="443"/>
                    </a:lnTo>
                    <a:lnTo>
                      <a:pt x="3836" y="422"/>
                    </a:lnTo>
                    <a:lnTo>
                      <a:pt x="3814" y="422"/>
                    </a:lnTo>
                    <a:lnTo>
                      <a:pt x="3814" y="401"/>
                    </a:lnTo>
                    <a:lnTo>
                      <a:pt x="3793" y="401"/>
                    </a:lnTo>
                    <a:lnTo>
                      <a:pt x="3793" y="380"/>
                    </a:lnTo>
                    <a:lnTo>
                      <a:pt x="3772" y="380"/>
                    </a:lnTo>
                    <a:lnTo>
                      <a:pt x="3772" y="359"/>
                    </a:lnTo>
                    <a:lnTo>
                      <a:pt x="3772" y="337"/>
                    </a:lnTo>
                    <a:lnTo>
                      <a:pt x="3772" y="317"/>
                    </a:lnTo>
                    <a:lnTo>
                      <a:pt x="3751" y="296"/>
                    </a:lnTo>
                    <a:lnTo>
                      <a:pt x="3751" y="274"/>
                    </a:lnTo>
                    <a:lnTo>
                      <a:pt x="3729" y="274"/>
                    </a:lnTo>
                    <a:lnTo>
                      <a:pt x="3729" y="254"/>
                    </a:lnTo>
                    <a:lnTo>
                      <a:pt x="3709" y="254"/>
                    </a:lnTo>
                    <a:lnTo>
                      <a:pt x="3709" y="232"/>
                    </a:lnTo>
                    <a:lnTo>
                      <a:pt x="3687" y="232"/>
                    </a:lnTo>
                    <a:lnTo>
                      <a:pt x="3687" y="211"/>
                    </a:lnTo>
                    <a:lnTo>
                      <a:pt x="3666" y="211"/>
                    </a:lnTo>
                    <a:lnTo>
                      <a:pt x="3666" y="189"/>
                    </a:lnTo>
                    <a:lnTo>
                      <a:pt x="3644" y="169"/>
                    </a:lnTo>
                    <a:lnTo>
                      <a:pt x="3624" y="169"/>
                    </a:lnTo>
                    <a:lnTo>
                      <a:pt x="3624" y="148"/>
                    </a:lnTo>
                    <a:lnTo>
                      <a:pt x="3602" y="148"/>
                    </a:lnTo>
                    <a:lnTo>
                      <a:pt x="3602" y="126"/>
                    </a:lnTo>
                    <a:lnTo>
                      <a:pt x="3581" y="126"/>
                    </a:lnTo>
                    <a:lnTo>
                      <a:pt x="3559" y="126"/>
                    </a:lnTo>
                    <a:lnTo>
                      <a:pt x="3559" y="106"/>
                    </a:lnTo>
                    <a:lnTo>
                      <a:pt x="3539" y="106"/>
                    </a:lnTo>
                    <a:lnTo>
                      <a:pt x="3539" y="84"/>
                    </a:lnTo>
                    <a:lnTo>
                      <a:pt x="3518" y="84"/>
                    </a:lnTo>
                    <a:lnTo>
                      <a:pt x="3496" y="84"/>
                    </a:lnTo>
                    <a:lnTo>
                      <a:pt x="3476" y="84"/>
                    </a:lnTo>
                    <a:lnTo>
                      <a:pt x="3476" y="63"/>
                    </a:lnTo>
                    <a:lnTo>
                      <a:pt x="3454" y="63"/>
                    </a:lnTo>
                    <a:lnTo>
                      <a:pt x="3433" y="63"/>
                    </a:lnTo>
                    <a:lnTo>
                      <a:pt x="3411" y="63"/>
                    </a:lnTo>
                    <a:lnTo>
                      <a:pt x="3391" y="63"/>
                    </a:lnTo>
                    <a:lnTo>
                      <a:pt x="3391" y="43"/>
                    </a:lnTo>
                    <a:lnTo>
                      <a:pt x="3369" y="43"/>
                    </a:lnTo>
                    <a:lnTo>
                      <a:pt x="3348" y="43"/>
                    </a:lnTo>
                    <a:lnTo>
                      <a:pt x="3326" y="43"/>
                    </a:lnTo>
                    <a:lnTo>
                      <a:pt x="3326" y="21"/>
                    </a:lnTo>
                    <a:lnTo>
                      <a:pt x="3306" y="21"/>
                    </a:lnTo>
                    <a:lnTo>
                      <a:pt x="3285" y="21"/>
                    </a:lnTo>
                    <a:lnTo>
                      <a:pt x="3263" y="21"/>
                    </a:lnTo>
                    <a:lnTo>
                      <a:pt x="3242" y="0"/>
                    </a:lnTo>
                    <a:lnTo>
                      <a:pt x="3221" y="0"/>
                    </a:lnTo>
                    <a:lnTo>
                      <a:pt x="3200" y="0"/>
                    </a:lnTo>
                    <a:lnTo>
                      <a:pt x="3178" y="0"/>
                    </a:lnTo>
                    <a:lnTo>
                      <a:pt x="3158" y="0"/>
                    </a:lnTo>
                    <a:lnTo>
                      <a:pt x="3136" y="0"/>
                    </a:lnTo>
                    <a:lnTo>
                      <a:pt x="3115" y="0"/>
                    </a:lnTo>
                    <a:lnTo>
                      <a:pt x="3093" y="0"/>
                    </a:lnTo>
                    <a:lnTo>
                      <a:pt x="3073" y="0"/>
                    </a:lnTo>
                    <a:lnTo>
                      <a:pt x="3051" y="21"/>
                    </a:lnTo>
                    <a:lnTo>
                      <a:pt x="3030" y="21"/>
                    </a:lnTo>
                    <a:lnTo>
                      <a:pt x="3008" y="43"/>
                    </a:lnTo>
                    <a:lnTo>
                      <a:pt x="2988" y="43"/>
                    </a:lnTo>
                    <a:lnTo>
                      <a:pt x="2967" y="43"/>
                    </a:lnTo>
                    <a:lnTo>
                      <a:pt x="2945" y="63"/>
                    </a:lnTo>
                    <a:lnTo>
                      <a:pt x="2925" y="63"/>
                    </a:lnTo>
                    <a:lnTo>
                      <a:pt x="2903" y="63"/>
                    </a:lnTo>
                    <a:lnTo>
                      <a:pt x="2882" y="63"/>
                    </a:lnTo>
                    <a:lnTo>
                      <a:pt x="2860" y="63"/>
                    </a:lnTo>
                    <a:lnTo>
                      <a:pt x="2840" y="84"/>
                    </a:lnTo>
                    <a:lnTo>
                      <a:pt x="2818" y="84"/>
                    </a:lnTo>
                    <a:lnTo>
                      <a:pt x="2797" y="84"/>
                    </a:lnTo>
                    <a:lnTo>
                      <a:pt x="2775" y="106"/>
                    </a:lnTo>
                    <a:lnTo>
                      <a:pt x="2755" y="106"/>
                    </a:lnTo>
                    <a:lnTo>
                      <a:pt x="2755" y="126"/>
                    </a:lnTo>
                    <a:lnTo>
                      <a:pt x="2734" y="126"/>
                    </a:lnTo>
                    <a:lnTo>
                      <a:pt x="2712" y="126"/>
                    </a:lnTo>
                    <a:lnTo>
                      <a:pt x="2692" y="148"/>
                    </a:lnTo>
                    <a:lnTo>
                      <a:pt x="2670" y="148"/>
                    </a:lnTo>
                    <a:lnTo>
                      <a:pt x="2649" y="148"/>
                    </a:lnTo>
                    <a:lnTo>
                      <a:pt x="2649" y="169"/>
                    </a:lnTo>
                    <a:lnTo>
                      <a:pt x="2627" y="169"/>
                    </a:lnTo>
                    <a:lnTo>
                      <a:pt x="2607" y="169"/>
                    </a:lnTo>
                    <a:lnTo>
                      <a:pt x="2585" y="169"/>
                    </a:lnTo>
                    <a:lnTo>
                      <a:pt x="2564" y="169"/>
                    </a:lnTo>
                    <a:lnTo>
                      <a:pt x="2542" y="189"/>
                    </a:lnTo>
                    <a:lnTo>
                      <a:pt x="2522" y="189"/>
                    </a:lnTo>
                    <a:lnTo>
                      <a:pt x="2500" y="189"/>
                    </a:lnTo>
                    <a:lnTo>
                      <a:pt x="2479" y="189"/>
                    </a:lnTo>
                    <a:lnTo>
                      <a:pt x="2459" y="189"/>
                    </a:lnTo>
                    <a:lnTo>
                      <a:pt x="2459" y="211"/>
                    </a:lnTo>
                    <a:lnTo>
                      <a:pt x="2437" y="211"/>
                    </a:lnTo>
                    <a:lnTo>
                      <a:pt x="2416" y="211"/>
                    </a:lnTo>
                    <a:lnTo>
                      <a:pt x="2416" y="232"/>
                    </a:lnTo>
                    <a:lnTo>
                      <a:pt x="2394" y="232"/>
                    </a:lnTo>
                    <a:lnTo>
                      <a:pt x="2374" y="232"/>
                    </a:lnTo>
                    <a:lnTo>
                      <a:pt x="2352" y="232"/>
                    </a:lnTo>
                    <a:lnTo>
                      <a:pt x="2331" y="232"/>
                    </a:lnTo>
                    <a:lnTo>
                      <a:pt x="2331" y="254"/>
                    </a:lnTo>
                    <a:lnTo>
                      <a:pt x="2309" y="254"/>
                    </a:lnTo>
                    <a:lnTo>
                      <a:pt x="2289" y="254"/>
                    </a:lnTo>
                    <a:lnTo>
                      <a:pt x="2267" y="254"/>
                    </a:lnTo>
                    <a:lnTo>
                      <a:pt x="2246" y="254"/>
                    </a:lnTo>
                    <a:lnTo>
                      <a:pt x="2246" y="274"/>
                    </a:lnTo>
                    <a:lnTo>
                      <a:pt x="2226" y="274"/>
                    </a:lnTo>
                    <a:lnTo>
                      <a:pt x="2204" y="274"/>
                    </a:lnTo>
                    <a:lnTo>
                      <a:pt x="2182" y="274"/>
                    </a:lnTo>
                    <a:lnTo>
                      <a:pt x="2161" y="274"/>
                    </a:lnTo>
                    <a:lnTo>
                      <a:pt x="2161" y="296"/>
                    </a:lnTo>
                    <a:lnTo>
                      <a:pt x="2141" y="296"/>
                    </a:lnTo>
                    <a:lnTo>
                      <a:pt x="2119" y="296"/>
                    </a:lnTo>
                    <a:lnTo>
                      <a:pt x="2119" y="317"/>
                    </a:lnTo>
                    <a:lnTo>
                      <a:pt x="2098" y="317"/>
                    </a:lnTo>
                    <a:lnTo>
                      <a:pt x="2076" y="317"/>
                    </a:lnTo>
                    <a:lnTo>
                      <a:pt x="2056" y="317"/>
                    </a:lnTo>
                    <a:lnTo>
                      <a:pt x="2034" y="317"/>
                    </a:lnTo>
                    <a:lnTo>
                      <a:pt x="2013" y="317"/>
                    </a:lnTo>
                    <a:lnTo>
                      <a:pt x="1991" y="337"/>
                    </a:lnTo>
                    <a:lnTo>
                      <a:pt x="1971" y="337"/>
                    </a:lnTo>
                    <a:lnTo>
                      <a:pt x="1949" y="337"/>
                    </a:lnTo>
                    <a:lnTo>
                      <a:pt x="1928" y="337"/>
                    </a:lnTo>
                    <a:lnTo>
                      <a:pt x="1908" y="337"/>
                    </a:lnTo>
                    <a:lnTo>
                      <a:pt x="1886" y="337"/>
                    </a:lnTo>
                    <a:lnTo>
                      <a:pt x="1865" y="337"/>
                    </a:lnTo>
                    <a:lnTo>
                      <a:pt x="1843" y="337"/>
                    </a:lnTo>
                    <a:lnTo>
                      <a:pt x="1823" y="337"/>
                    </a:lnTo>
                    <a:lnTo>
                      <a:pt x="1801" y="337"/>
                    </a:lnTo>
                    <a:lnTo>
                      <a:pt x="1780" y="337"/>
                    </a:lnTo>
                    <a:lnTo>
                      <a:pt x="1758" y="337"/>
                    </a:lnTo>
                    <a:lnTo>
                      <a:pt x="1738" y="337"/>
                    </a:lnTo>
                    <a:lnTo>
                      <a:pt x="1716" y="337"/>
                    </a:lnTo>
                    <a:lnTo>
                      <a:pt x="1695" y="337"/>
                    </a:lnTo>
                    <a:lnTo>
                      <a:pt x="1674" y="337"/>
                    </a:lnTo>
                    <a:lnTo>
                      <a:pt x="1653" y="337"/>
                    </a:lnTo>
                    <a:lnTo>
                      <a:pt x="1631" y="337"/>
                    </a:lnTo>
                    <a:lnTo>
                      <a:pt x="1610" y="337"/>
                    </a:lnTo>
                    <a:lnTo>
                      <a:pt x="1590" y="337"/>
                    </a:lnTo>
                    <a:lnTo>
                      <a:pt x="1568" y="337"/>
                    </a:lnTo>
                    <a:lnTo>
                      <a:pt x="1547" y="337"/>
                    </a:lnTo>
                    <a:lnTo>
                      <a:pt x="1525" y="337"/>
                    </a:lnTo>
                    <a:lnTo>
                      <a:pt x="1525" y="317"/>
                    </a:lnTo>
                    <a:lnTo>
                      <a:pt x="1505" y="317"/>
                    </a:lnTo>
                    <a:lnTo>
                      <a:pt x="1483" y="296"/>
                    </a:lnTo>
                    <a:lnTo>
                      <a:pt x="1462" y="296"/>
                    </a:lnTo>
                    <a:lnTo>
                      <a:pt x="1441" y="296"/>
                    </a:lnTo>
                    <a:lnTo>
                      <a:pt x="1420" y="296"/>
                    </a:lnTo>
                    <a:lnTo>
                      <a:pt x="1398" y="296"/>
                    </a:lnTo>
                    <a:lnTo>
                      <a:pt x="1377" y="296"/>
                    </a:lnTo>
                    <a:lnTo>
                      <a:pt x="1357" y="296"/>
                    </a:lnTo>
                    <a:lnTo>
                      <a:pt x="1335" y="296"/>
                    </a:lnTo>
                    <a:lnTo>
                      <a:pt x="1314" y="296"/>
                    </a:lnTo>
                    <a:lnTo>
                      <a:pt x="1292" y="296"/>
                    </a:lnTo>
                    <a:lnTo>
                      <a:pt x="1272" y="296"/>
                    </a:lnTo>
                    <a:lnTo>
                      <a:pt x="1250" y="296"/>
                    </a:lnTo>
                    <a:lnTo>
                      <a:pt x="1229" y="296"/>
                    </a:lnTo>
                    <a:lnTo>
                      <a:pt x="1208" y="296"/>
                    </a:lnTo>
                    <a:lnTo>
                      <a:pt x="1187" y="296"/>
                    </a:lnTo>
                    <a:lnTo>
                      <a:pt x="1165" y="296"/>
                    </a:lnTo>
                    <a:lnTo>
                      <a:pt x="1144" y="296"/>
                    </a:lnTo>
                    <a:lnTo>
                      <a:pt x="1144" y="274"/>
                    </a:lnTo>
                    <a:lnTo>
                      <a:pt x="1123" y="274"/>
                    </a:lnTo>
                    <a:lnTo>
                      <a:pt x="1102" y="274"/>
                    </a:lnTo>
                    <a:lnTo>
                      <a:pt x="1080" y="274"/>
                    </a:lnTo>
                    <a:lnTo>
                      <a:pt x="1080" y="254"/>
                    </a:lnTo>
                    <a:lnTo>
                      <a:pt x="1059" y="254"/>
                    </a:lnTo>
                    <a:lnTo>
                      <a:pt x="1039" y="254"/>
                    </a:lnTo>
                    <a:lnTo>
                      <a:pt x="1017" y="254"/>
                    </a:lnTo>
                    <a:lnTo>
                      <a:pt x="996" y="254"/>
                    </a:lnTo>
                    <a:lnTo>
                      <a:pt x="975" y="254"/>
                    </a:lnTo>
                    <a:lnTo>
                      <a:pt x="975" y="232"/>
                    </a:lnTo>
                    <a:lnTo>
                      <a:pt x="954" y="232"/>
                    </a:lnTo>
                    <a:lnTo>
                      <a:pt x="954" y="211"/>
                    </a:lnTo>
                    <a:lnTo>
                      <a:pt x="932" y="211"/>
                    </a:lnTo>
                    <a:lnTo>
                      <a:pt x="911" y="211"/>
                    </a:lnTo>
                    <a:lnTo>
                      <a:pt x="911" y="189"/>
                    </a:lnTo>
                    <a:lnTo>
                      <a:pt x="890" y="189"/>
                    </a:lnTo>
                    <a:lnTo>
                      <a:pt x="911" y="211"/>
                    </a:lnTo>
                    <a:lnTo>
                      <a:pt x="911" y="232"/>
                    </a:lnTo>
                    <a:lnTo>
                      <a:pt x="932" y="232"/>
                    </a:lnTo>
                    <a:lnTo>
                      <a:pt x="932" y="254"/>
                    </a:lnTo>
                    <a:lnTo>
                      <a:pt x="954" y="254"/>
                    </a:lnTo>
                    <a:lnTo>
                      <a:pt x="975" y="274"/>
                    </a:lnTo>
                    <a:lnTo>
                      <a:pt x="996" y="296"/>
                    </a:lnTo>
                    <a:lnTo>
                      <a:pt x="996" y="317"/>
                    </a:lnTo>
                    <a:lnTo>
                      <a:pt x="1017" y="317"/>
                    </a:lnTo>
                    <a:lnTo>
                      <a:pt x="1017" y="337"/>
                    </a:lnTo>
                    <a:lnTo>
                      <a:pt x="1039" y="337"/>
                    </a:lnTo>
                    <a:lnTo>
                      <a:pt x="1039" y="359"/>
                    </a:lnTo>
                    <a:lnTo>
                      <a:pt x="1059" y="359"/>
                    </a:lnTo>
                    <a:lnTo>
                      <a:pt x="1039" y="359"/>
                    </a:lnTo>
                    <a:lnTo>
                      <a:pt x="1039" y="380"/>
                    </a:lnTo>
                    <a:lnTo>
                      <a:pt x="1017" y="380"/>
                    </a:lnTo>
                    <a:lnTo>
                      <a:pt x="996" y="380"/>
                    </a:lnTo>
                    <a:lnTo>
                      <a:pt x="975" y="401"/>
                    </a:lnTo>
                    <a:lnTo>
                      <a:pt x="954" y="401"/>
                    </a:lnTo>
                    <a:lnTo>
                      <a:pt x="932" y="401"/>
                    </a:lnTo>
                    <a:lnTo>
                      <a:pt x="911" y="401"/>
                    </a:lnTo>
                    <a:lnTo>
                      <a:pt x="890" y="401"/>
                    </a:lnTo>
                    <a:lnTo>
                      <a:pt x="869" y="401"/>
                    </a:lnTo>
                    <a:lnTo>
                      <a:pt x="847" y="401"/>
                    </a:lnTo>
                    <a:lnTo>
                      <a:pt x="826" y="401"/>
                    </a:lnTo>
                    <a:lnTo>
                      <a:pt x="806" y="401"/>
                    </a:lnTo>
                    <a:lnTo>
                      <a:pt x="784" y="401"/>
                    </a:lnTo>
                    <a:lnTo>
                      <a:pt x="784" y="380"/>
                    </a:lnTo>
                    <a:lnTo>
                      <a:pt x="763" y="380"/>
                    </a:lnTo>
                    <a:lnTo>
                      <a:pt x="741" y="380"/>
                    </a:lnTo>
                    <a:lnTo>
                      <a:pt x="721" y="380"/>
                    </a:lnTo>
                    <a:lnTo>
                      <a:pt x="699" y="380"/>
                    </a:lnTo>
                    <a:lnTo>
                      <a:pt x="678" y="380"/>
                    </a:lnTo>
                    <a:lnTo>
                      <a:pt x="657" y="380"/>
                    </a:lnTo>
                    <a:lnTo>
                      <a:pt x="636" y="380"/>
                    </a:lnTo>
                    <a:lnTo>
                      <a:pt x="614" y="380"/>
                    </a:lnTo>
                    <a:lnTo>
                      <a:pt x="593" y="380"/>
                    </a:lnTo>
                    <a:lnTo>
                      <a:pt x="572" y="380"/>
                    </a:lnTo>
                    <a:lnTo>
                      <a:pt x="551" y="380"/>
                    </a:lnTo>
                    <a:lnTo>
                      <a:pt x="529" y="380"/>
                    </a:lnTo>
                    <a:lnTo>
                      <a:pt x="508" y="380"/>
                    </a:lnTo>
                    <a:lnTo>
                      <a:pt x="488" y="380"/>
                    </a:lnTo>
                    <a:lnTo>
                      <a:pt x="466" y="380"/>
                    </a:lnTo>
                    <a:lnTo>
                      <a:pt x="445" y="359"/>
                    </a:lnTo>
                    <a:lnTo>
                      <a:pt x="424" y="359"/>
                    </a:lnTo>
                    <a:lnTo>
                      <a:pt x="403" y="359"/>
                    </a:lnTo>
                    <a:lnTo>
                      <a:pt x="381" y="359"/>
                    </a:lnTo>
                    <a:lnTo>
                      <a:pt x="360" y="359"/>
                    </a:lnTo>
                    <a:lnTo>
                      <a:pt x="339" y="359"/>
                    </a:lnTo>
                    <a:lnTo>
                      <a:pt x="318" y="359"/>
                    </a:lnTo>
                    <a:lnTo>
                      <a:pt x="296" y="359"/>
                    </a:lnTo>
                    <a:lnTo>
                      <a:pt x="275" y="359"/>
                    </a:lnTo>
                    <a:lnTo>
                      <a:pt x="255" y="359"/>
                    </a:lnTo>
                    <a:lnTo>
                      <a:pt x="275" y="359"/>
                    </a:lnTo>
                    <a:lnTo>
                      <a:pt x="296" y="359"/>
                    </a:lnTo>
                    <a:lnTo>
                      <a:pt x="296" y="380"/>
                    </a:lnTo>
                    <a:lnTo>
                      <a:pt x="318" y="380"/>
                    </a:lnTo>
                    <a:lnTo>
                      <a:pt x="339" y="380"/>
                    </a:lnTo>
                    <a:lnTo>
                      <a:pt x="360" y="380"/>
                    </a:lnTo>
                    <a:lnTo>
                      <a:pt x="360" y="401"/>
                    </a:lnTo>
                    <a:lnTo>
                      <a:pt x="381" y="401"/>
                    </a:lnTo>
                    <a:lnTo>
                      <a:pt x="403" y="401"/>
                    </a:lnTo>
                    <a:lnTo>
                      <a:pt x="403" y="422"/>
                    </a:lnTo>
                    <a:lnTo>
                      <a:pt x="424" y="422"/>
                    </a:lnTo>
                    <a:lnTo>
                      <a:pt x="403" y="422"/>
                    </a:lnTo>
                    <a:lnTo>
                      <a:pt x="403" y="443"/>
                    </a:lnTo>
                    <a:lnTo>
                      <a:pt x="381" y="443"/>
                    </a:lnTo>
                    <a:lnTo>
                      <a:pt x="381" y="465"/>
                    </a:lnTo>
                    <a:lnTo>
                      <a:pt x="360" y="465"/>
                    </a:lnTo>
                    <a:lnTo>
                      <a:pt x="339" y="465"/>
                    </a:lnTo>
                    <a:lnTo>
                      <a:pt x="318" y="465"/>
                    </a:lnTo>
                    <a:lnTo>
                      <a:pt x="318" y="485"/>
                    </a:lnTo>
                    <a:lnTo>
                      <a:pt x="296" y="485"/>
                    </a:lnTo>
                    <a:lnTo>
                      <a:pt x="275" y="485"/>
                    </a:lnTo>
                    <a:lnTo>
                      <a:pt x="255" y="485"/>
                    </a:lnTo>
                    <a:lnTo>
                      <a:pt x="233" y="485"/>
                    </a:lnTo>
                    <a:lnTo>
                      <a:pt x="211" y="485"/>
                    </a:lnTo>
                    <a:lnTo>
                      <a:pt x="211" y="507"/>
                    </a:lnTo>
                    <a:lnTo>
                      <a:pt x="191" y="507"/>
                    </a:lnTo>
                    <a:lnTo>
                      <a:pt x="170" y="507"/>
                    </a:lnTo>
                    <a:lnTo>
                      <a:pt x="148" y="507"/>
                    </a:lnTo>
                    <a:lnTo>
                      <a:pt x="127" y="507"/>
                    </a:lnTo>
                    <a:lnTo>
                      <a:pt x="106" y="507"/>
                    </a:lnTo>
                    <a:lnTo>
                      <a:pt x="85" y="507"/>
                    </a:lnTo>
                    <a:lnTo>
                      <a:pt x="63" y="507"/>
                    </a:lnTo>
                    <a:lnTo>
                      <a:pt x="42" y="507"/>
                    </a:lnTo>
                    <a:lnTo>
                      <a:pt x="21" y="507"/>
                    </a:lnTo>
                    <a:lnTo>
                      <a:pt x="0" y="507"/>
                    </a:lnTo>
                    <a:lnTo>
                      <a:pt x="21" y="507"/>
                    </a:lnTo>
                    <a:lnTo>
                      <a:pt x="42" y="507"/>
                    </a:lnTo>
                    <a:lnTo>
                      <a:pt x="42" y="528"/>
                    </a:lnTo>
                    <a:lnTo>
                      <a:pt x="21" y="528"/>
                    </a:lnTo>
                  </a:path>
                </a:pathLst>
              </a:custGeom>
              <a:solidFill>
                <a:schemeClr val="bg1">
                  <a:alpha val="9215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6" name="Line 1101"/>
              <p:cNvSpPr>
                <a:spLocks noChangeShapeType="1"/>
              </p:cNvSpPr>
              <p:nvPr/>
            </p:nvSpPr>
            <p:spPr bwMode="auto">
              <a:xfrm>
                <a:off x="4997289" y="3770827"/>
                <a:ext cx="245131" cy="6911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7" name="Line 1102"/>
              <p:cNvSpPr>
                <a:spLocks noChangeShapeType="1"/>
              </p:cNvSpPr>
              <p:nvPr/>
            </p:nvSpPr>
            <p:spPr bwMode="auto">
              <a:xfrm>
                <a:off x="4532944" y="3730868"/>
                <a:ext cx="273208" cy="108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8" name="Freeform 1103"/>
              <p:cNvSpPr>
                <a:spLocks/>
              </p:cNvSpPr>
              <p:nvPr/>
            </p:nvSpPr>
            <p:spPr bwMode="auto">
              <a:xfrm>
                <a:off x="4075078" y="3738429"/>
                <a:ext cx="296965" cy="85316"/>
              </a:xfrm>
              <a:custGeom>
                <a:avLst/>
                <a:gdLst>
                  <a:gd name="T0" fmla="*/ 0 w 676"/>
                  <a:gd name="T1" fmla="*/ 2147483647 h 202"/>
                  <a:gd name="T2" fmla="*/ 2147483647 w 676"/>
                  <a:gd name="T3" fmla="*/ 2147483647 h 202"/>
                  <a:gd name="T4" fmla="*/ 2147483647 w 676"/>
                  <a:gd name="T5" fmla="*/ 2147483647 h 202"/>
                  <a:gd name="T6" fmla="*/ 2147483647 w 676"/>
                  <a:gd name="T7" fmla="*/ 2147483647 h 202"/>
                  <a:gd name="T8" fmla="*/ 2147483647 w 676"/>
                  <a:gd name="T9" fmla="*/ 2147483647 h 202"/>
                  <a:gd name="T10" fmla="*/ 2147483647 w 676"/>
                  <a:gd name="T11" fmla="*/ 0 h 2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6"/>
                  <a:gd name="T19" fmla="*/ 0 h 202"/>
                  <a:gd name="T20" fmla="*/ 676 w 676"/>
                  <a:gd name="T21" fmla="*/ 202 h 2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6" h="202">
                    <a:moveTo>
                      <a:pt x="0" y="200"/>
                    </a:moveTo>
                    <a:lnTo>
                      <a:pt x="88" y="202"/>
                    </a:lnTo>
                    <a:lnTo>
                      <a:pt x="178" y="195"/>
                    </a:lnTo>
                    <a:lnTo>
                      <a:pt x="355" y="159"/>
                    </a:lnTo>
                    <a:lnTo>
                      <a:pt x="521" y="94"/>
                    </a:lnTo>
                    <a:lnTo>
                      <a:pt x="676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9" name="Freeform 78"/>
              <p:cNvSpPr>
                <a:spLocks/>
              </p:cNvSpPr>
              <p:nvPr/>
            </p:nvSpPr>
            <p:spPr bwMode="auto">
              <a:xfrm>
                <a:off x="813865" y="4985848"/>
                <a:ext cx="4532145" cy="214838"/>
              </a:xfrm>
              <a:custGeom>
                <a:avLst/>
                <a:gdLst>
                  <a:gd name="T0" fmla="*/ 0 w 6881091"/>
                  <a:gd name="T1" fmla="*/ 0 h 794327"/>
                  <a:gd name="T2" fmla="*/ 0 w 6881091"/>
                  <a:gd name="T3" fmla="*/ 0 h 794327"/>
                  <a:gd name="T4" fmla="*/ 1062 w 6881091"/>
                  <a:gd name="T5" fmla="*/ 0 h 794327"/>
                  <a:gd name="T6" fmla="*/ 1061 w 6881091"/>
                  <a:gd name="T7" fmla="*/ 0 h 794327"/>
                  <a:gd name="T8" fmla="*/ 0 w 6881091"/>
                  <a:gd name="T9" fmla="*/ 0 h 794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81091"/>
                  <a:gd name="T16" fmla="*/ 0 h 794327"/>
                  <a:gd name="T17" fmla="*/ 6881091 w 6881091"/>
                  <a:gd name="T18" fmla="*/ 794327 h 794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81091" h="794327">
                    <a:moveTo>
                      <a:pt x="0" y="0"/>
                    </a:moveTo>
                    <a:lnTo>
                      <a:pt x="0" y="785090"/>
                    </a:lnTo>
                    <a:lnTo>
                      <a:pt x="6881091" y="794327"/>
                    </a:lnTo>
                    <a:lnTo>
                      <a:pt x="6871855" y="15701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9900"/>
                  </a:gs>
                  <a:gs pos="100000">
                    <a:srgbClr val="66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110" name="Freeform 1068"/>
              <p:cNvSpPr>
                <a:spLocks/>
              </p:cNvSpPr>
              <p:nvPr/>
            </p:nvSpPr>
            <p:spPr bwMode="auto">
              <a:xfrm rot="9390030" flipV="1">
                <a:off x="2610770" y="4422039"/>
                <a:ext cx="191137" cy="128514"/>
              </a:xfrm>
              <a:custGeom>
                <a:avLst/>
                <a:gdLst>
                  <a:gd name="T0" fmla="*/ 0 w 11601"/>
                  <a:gd name="T1" fmla="*/ 2147483647 h 13365"/>
                  <a:gd name="T2" fmla="*/ 2147483647 w 11601"/>
                  <a:gd name="T3" fmla="*/ 2147483647 h 13365"/>
                  <a:gd name="T4" fmla="*/ 2147483647 w 11601"/>
                  <a:gd name="T5" fmla="*/ 2147483647 h 13365"/>
                  <a:gd name="T6" fmla="*/ 2147483647 w 11601"/>
                  <a:gd name="T7" fmla="*/ 2147483647 h 13365"/>
                  <a:gd name="T8" fmla="*/ 2147483647 w 11601"/>
                  <a:gd name="T9" fmla="*/ 2147483647 h 13365"/>
                  <a:gd name="T10" fmla="*/ 2147483647 w 11601"/>
                  <a:gd name="T11" fmla="*/ 2147483647 h 13365"/>
                  <a:gd name="T12" fmla="*/ 2147483647 w 11601"/>
                  <a:gd name="T13" fmla="*/ 2147483647 h 13365"/>
                  <a:gd name="T14" fmla="*/ 2147483647 w 11601"/>
                  <a:gd name="T15" fmla="*/ 0 h 133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01"/>
                  <a:gd name="T25" fmla="*/ 0 h 13365"/>
                  <a:gd name="T26" fmla="*/ 11601 w 11601"/>
                  <a:gd name="T27" fmla="*/ 13365 h 133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01" h="13365">
                    <a:moveTo>
                      <a:pt x="0" y="2751"/>
                    </a:moveTo>
                    <a:cubicBezTo>
                      <a:pt x="329" y="3905"/>
                      <a:pt x="634" y="5163"/>
                      <a:pt x="986" y="6213"/>
                    </a:cubicBezTo>
                    <a:cubicBezTo>
                      <a:pt x="1338" y="7263"/>
                      <a:pt x="1717" y="8248"/>
                      <a:pt x="2110" y="9049"/>
                    </a:cubicBezTo>
                    <a:cubicBezTo>
                      <a:pt x="2503" y="9850"/>
                      <a:pt x="2915" y="10475"/>
                      <a:pt x="3342" y="11020"/>
                    </a:cubicBezTo>
                    <a:cubicBezTo>
                      <a:pt x="3769" y="11565"/>
                      <a:pt x="4151" y="11997"/>
                      <a:pt x="4671" y="12318"/>
                    </a:cubicBezTo>
                    <a:cubicBezTo>
                      <a:pt x="5191" y="12639"/>
                      <a:pt x="5704" y="13365"/>
                      <a:pt x="6465" y="12946"/>
                    </a:cubicBezTo>
                    <a:cubicBezTo>
                      <a:pt x="7226" y="12527"/>
                      <a:pt x="8302" y="11931"/>
                      <a:pt x="9238" y="9806"/>
                    </a:cubicBezTo>
                    <a:cubicBezTo>
                      <a:pt x="9943" y="7745"/>
                      <a:pt x="10638" y="3705"/>
                      <a:pt x="11601" y="0"/>
                    </a:cubicBez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1" name="Freeform 1060"/>
              <p:cNvSpPr>
                <a:spLocks/>
              </p:cNvSpPr>
              <p:nvPr/>
            </p:nvSpPr>
            <p:spPr bwMode="auto">
              <a:xfrm>
                <a:off x="2769511" y="3177930"/>
                <a:ext cx="251611" cy="174953"/>
              </a:xfrm>
              <a:custGeom>
                <a:avLst/>
                <a:gdLst>
                  <a:gd name="T0" fmla="*/ 0 w 576"/>
                  <a:gd name="T1" fmla="*/ 2147483647 h 413"/>
                  <a:gd name="T2" fmla="*/ 2147483647 w 576"/>
                  <a:gd name="T3" fmla="*/ 2147483647 h 413"/>
                  <a:gd name="T4" fmla="*/ 2147483647 w 576"/>
                  <a:gd name="T5" fmla="*/ 2147483647 h 413"/>
                  <a:gd name="T6" fmla="*/ 2147483647 w 576"/>
                  <a:gd name="T7" fmla="*/ 2147483647 h 413"/>
                  <a:gd name="T8" fmla="*/ 2147483647 w 576"/>
                  <a:gd name="T9" fmla="*/ 0 h 4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413"/>
                  <a:gd name="T17" fmla="*/ 576 w 576"/>
                  <a:gd name="T18" fmla="*/ 413 h 4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413">
                    <a:moveTo>
                      <a:pt x="0" y="413"/>
                    </a:moveTo>
                    <a:lnTo>
                      <a:pt x="171" y="356"/>
                    </a:lnTo>
                    <a:lnTo>
                      <a:pt x="328" y="264"/>
                    </a:lnTo>
                    <a:lnTo>
                      <a:pt x="463" y="146"/>
                    </a:lnTo>
                    <a:lnTo>
                      <a:pt x="576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2" name="Freeform 1069"/>
              <p:cNvSpPr>
                <a:spLocks/>
              </p:cNvSpPr>
              <p:nvPr/>
            </p:nvSpPr>
            <p:spPr bwMode="auto">
              <a:xfrm>
                <a:off x="2403436" y="3326965"/>
                <a:ext cx="317482" cy="51838"/>
              </a:xfrm>
              <a:custGeom>
                <a:avLst/>
                <a:gdLst>
                  <a:gd name="T0" fmla="*/ 0 w 724"/>
                  <a:gd name="T1" fmla="*/ 0 h 121"/>
                  <a:gd name="T2" fmla="*/ 2147483647 w 724"/>
                  <a:gd name="T3" fmla="*/ 2147483647 h 121"/>
                  <a:gd name="T4" fmla="*/ 2147483647 w 724"/>
                  <a:gd name="T5" fmla="*/ 2147483647 h 121"/>
                  <a:gd name="T6" fmla="*/ 2147483647 w 724"/>
                  <a:gd name="T7" fmla="*/ 2147483647 h 121"/>
                  <a:gd name="T8" fmla="*/ 2147483647 w 724"/>
                  <a:gd name="T9" fmla="*/ 2147483647 h 121"/>
                  <a:gd name="T10" fmla="*/ 2147483647 w 724"/>
                  <a:gd name="T11" fmla="*/ 2147483647 h 121"/>
                  <a:gd name="T12" fmla="*/ 2147483647 w 724"/>
                  <a:gd name="T13" fmla="*/ 2147483647 h 121"/>
                  <a:gd name="T14" fmla="*/ 2147483647 w 724"/>
                  <a:gd name="T15" fmla="*/ 2147483647 h 1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4"/>
                  <a:gd name="T25" fmla="*/ 0 h 121"/>
                  <a:gd name="T26" fmla="*/ 724 w 724"/>
                  <a:gd name="T27" fmla="*/ 121 h 1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4" h="121">
                    <a:moveTo>
                      <a:pt x="0" y="0"/>
                    </a:moveTo>
                    <a:lnTo>
                      <a:pt x="172" y="69"/>
                    </a:lnTo>
                    <a:lnTo>
                      <a:pt x="352" y="111"/>
                    </a:lnTo>
                    <a:lnTo>
                      <a:pt x="443" y="119"/>
                    </a:lnTo>
                    <a:lnTo>
                      <a:pt x="490" y="120"/>
                    </a:lnTo>
                    <a:lnTo>
                      <a:pt x="511" y="120"/>
                    </a:lnTo>
                    <a:lnTo>
                      <a:pt x="536" y="121"/>
                    </a:lnTo>
                    <a:lnTo>
                      <a:pt x="724" y="10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3" name="Freeform 1072"/>
              <p:cNvSpPr>
                <a:spLocks/>
              </p:cNvSpPr>
              <p:nvPr/>
            </p:nvSpPr>
            <p:spPr bwMode="auto">
              <a:xfrm>
                <a:off x="1938010" y="3284846"/>
                <a:ext cx="353119" cy="68036"/>
              </a:xfrm>
              <a:custGeom>
                <a:avLst/>
                <a:gdLst>
                  <a:gd name="T0" fmla="*/ 2147483647 w 805"/>
                  <a:gd name="T1" fmla="*/ 0 h 164"/>
                  <a:gd name="T2" fmla="*/ 2147483647 w 805"/>
                  <a:gd name="T3" fmla="*/ 0 h 164"/>
                  <a:gd name="T4" fmla="*/ 2147483647 w 805"/>
                  <a:gd name="T5" fmla="*/ 2147483647 h 164"/>
                  <a:gd name="T6" fmla="*/ 2147483647 w 805"/>
                  <a:gd name="T7" fmla="*/ 2147483647 h 164"/>
                  <a:gd name="T8" fmla="*/ 2147483647 w 805"/>
                  <a:gd name="T9" fmla="*/ 2147483647 h 164"/>
                  <a:gd name="T10" fmla="*/ 0 w 805"/>
                  <a:gd name="T11" fmla="*/ 2147483647 h 1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5"/>
                  <a:gd name="T19" fmla="*/ 0 h 164"/>
                  <a:gd name="T20" fmla="*/ 805 w 805"/>
                  <a:gd name="T21" fmla="*/ 164 h 1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5" h="164">
                    <a:moveTo>
                      <a:pt x="805" y="0"/>
                    </a:moveTo>
                    <a:lnTo>
                      <a:pt x="701" y="0"/>
                    </a:lnTo>
                    <a:lnTo>
                      <a:pt x="597" y="8"/>
                    </a:lnTo>
                    <a:lnTo>
                      <a:pt x="394" y="36"/>
                    </a:lnTo>
                    <a:lnTo>
                      <a:pt x="196" y="89"/>
                    </a:lnTo>
                    <a:lnTo>
                      <a:pt x="0" y="16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039" name="Group 84"/>
            <p:cNvGrpSpPr>
              <a:grpSpLocks/>
            </p:cNvGrpSpPr>
            <p:nvPr/>
          </p:nvGrpSpPr>
          <p:grpSpPr bwMode="auto">
            <a:xfrm>
              <a:off x="429097" y="2251250"/>
              <a:ext cx="3519427" cy="2931572"/>
              <a:chOff x="429097" y="2251250"/>
              <a:chExt cx="3519427" cy="2931572"/>
            </a:xfrm>
          </p:grpSpPr>
          <p:sp>
            <p:nvSpPr>
              <p:cNvPr id="44040" name="Text Box 1104"/>
              <p:cNvSpPr txBox="1">
                <a:spLocks noChangeArrowheads="1"/>
              </p:cNvSpPr>
              <p:nvPr/>
            </p:nvSpPr>
            <p:spPr bwMode="auto">
              <a:xfrm rot="-5400000">
                <a:off x="-123998" y="3480711"/>
                <a:ext cx="133702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Tx/>
                  <a:buNone/>
                </a:pPr>
                <a:r>
                  <a:rPr lang="en-US" sz="900" b="1"/>
                  <a:t>1000’s OF FEET</a:t>
                </a:r>
              </a:p>
            </p:txBody>
          </p:sp>
          <p:sp>
            <p:nvSpPr>
              <p:cNvPr id="44041" name="TextBox 81"/>
              <p:cNvSpPr txBox="1">
                <a:spLocks noChangeArrowheads="1"/>
              </p:cNvSpPr>
              <p:nvPr/>
            </p:nvSpPr>
            <p:spPr bwMode="auto">
              <a:xfrm>
                <a:off x="490538" y="2251250"/>
                <a:ext cx="385442" cy="2931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250000"/>
                  </a:lnSpc>
                  <a:buFontTx/>
                  <a:buNone/>
                </a:pPr>
                <a:r>
                  <a:rPr lang="en-US" sz="900" b="1"/>
                  <a:t>60</a:t>
                </a:r>
              </a:p>
              <a:p>
                <a:pPr algn="r" eaLnBrk="1" hangingPunct="1">
                  <a:lnSpc>
                    <a:spcPct val="250000"/>
                  </a:lnSpc>
                  <a:buFontTx/>
                  <a:buNone/>
                </a:pPr>
                <a:r>
                  <a:rPr lang="en-US" sz="900" b="1"/>
                  <a:t>50</a:t>
                </a:r>
              </a:p>
              <a:p>
                <a:pPr algn="r" eaLnBrk="1" hangingPunct="1">
                  <a:lnSpc>
                    <a:spcPct val="250000"/>
                  </a:lnSpc>
                  <a:buFontTx/>
                  <a:buNone/>
                </a:pPr>
                <a:r>
                  <a:rPr lang="en-US" sz="900" b="1"/>
                  <a:t>40</a:t>
                </a:r>
              </a:p>
              <a:p>
                <a:pPr algn="r" eaLnBrk="1" hangingPunct="1">
                  <a:lnSpc>
                    <a:spcPct val="250000"/>
                  </a:lnSpc>
                  <a:buFontTx/>
                  <a:buNone/>
                </a:pPr>
                <a:r>
                  <a:rPr lang="en-US" sz="900" b="1"/>
                  <a:t>30</a:t>
                </a:r>
              </a:p>
              <a:p>
                <a:pPr algn="r" eaLnBrk="1" hangingPunct="1">
                  <a:lnSpc>
                    <a:spcPct val="250000"/>
                  </a:lnSpc>
                  <a:buFontTx/>
                  <a:buNone/>
                </a:pPr>
                <a:r>
                  <a:rPr lang="en-US" sz="900" b="1"/>
                  <a:t>20</a:t>
                </a:r>
              </a:p>
              <a:p>
                <a:pPr algn="r" eaLnBrk="1" hangingPunct="1">
                  <a:lnSpc>
                    <a:spcPct val="250000"/>
                  </a:lnSpc>
                  <a:buFontTx/>
                  <a:buNone/>
                </a:pPr>
                <a:r>
                  <a:rPr lang="en-US" sz="900" b="1"/>
                  <a:t>10</a:t>
                </a:r>
              </a:p>
              <a:p>
                <a:pPr algn="r" eaLnBrk="1" hangingPunct="1">
                  <a:lnSpc>
                    <a:spcPct val="250000"/>
                  </a:lnSpc>
                  <a:buFontTx/>
                  <a:buNone/>
                </a:pPr>
                <a:r>
                  <a:rPr lang="en-US" sz="900" b="1"/>
                  <a:t>0</a:t>
                </a:r>
              </a:p>
            </p:txBody>
          </p:sp>
          <p:sp>
            <p:nvSpPr>
              <p:cNvPr id="44042" name="Text Box 1092"/>
              <p:cNvSpPr txBox="1">
                <a:spLocks noChangeArrowheads="1"/>
              </p:cNvSpPr>
              <p:nvPr/>
            </p:nvSpPr>
            <p:spPr bwMode="auto">
              <a:xfrm>
                <a:off x="810905" y="3070358"/>
                <a:ext cx="1029449" cy="1200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800" b="1">
                    <a:solidFill>
                      <a:schemeClr val="bg1"/>
                    </a:solidFill>
                  </a:rPr>
                  <a:t>STRATOSPHERE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800" b="1">
                  <a:solidFill>
                    <a:schemeClr val="bg1"/>
                  </a:solidFill>
                </a:endParaRPr>
              </a:p>
              <a:p>
                <a:pPr eaLnBrk="1" hangingPunct="1">
                  <a:lnSpc>
                    <a:spcPct val="35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800" b="1">
                    <a:solidFill>
                      <a:schemeClr val="bg1"/>
                    </a:solidFill>
                  </a:rPr>
                  <a:t>TROPOPAUSE</a:t>
                </a:r>
              </a:p>
              <a:p>
                <a:pPr eaLnBrk="1" hangingPunct="1">
                  <a:lnSpc>
                    <a:spcPct val="43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800" b="1">
                    <a:solidFill>
                      <a:schemeClr val="bg1"/>
                    </a:solidFill>
                  </a:rPr>
                  <a:t>TROPOSPHERE</a:t>
                </a:r>
              </a:p>
            </p:txBody>
          </p:sp>
          <p:sp>
            <p:nvSpPr>
              <p:cNvPr id="44043" name="Text Box 1098"/>
              <p:cNvSpPr txBox="1">
                <a:spLocks noChangeArrowheads="1"/>
              </p:cNvSpPr>
              <p:nvPr/>
            </p:nvSpPr>
            <p:spPr bwMode="auto">
              <a:xfrm>
                <a:off x="1748503" y="4375055"/>
                <a:ext cx="793807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800" b="1"/>
                  <a:t>CAP CLOUD</a:t>
                </a:r>
              </a:p>
            </p:txBody>
          </p:sp>
          <p:sp>
            <p:nvSpPr>
              <p:cNvPr id="44044" name="Text Box 1095"/>
              <p:cNvSpPr txBox="1">
                <a:spLocks noChangeArrowheads="1"/>
              </p:cNvSpPr>
              <p:nvPr/>
            </p:nvSpPr>
            <p:spPr bwMode="auto">
              <a:xfrm>
                <a:off x="3440175" y="3946737"/>
                <a:ext cx="4635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800" b="1"/>
                  <a:t>ACSL</a:t>
                </a:r>
              </a:p>
            </p:txBody>
          </p:sp>
          <p:sp>
            <p:nvSpPr>
              <p:cNvPr id="44045" name="Text Box 1096"/>
              <p:cNvSpPr txBox="1">
                <a:spLocks noChangeArrowheads="1"/>
              </p:cNvSpPr>
              <p:nvPr/>
            </p:nvSpPr>
            <p:spPr bwMode="auto">
              <a:xfrm>
                <a:off x="3393564" y="4322667"/>
                <a:ext cx="55496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800" b="1"/>
                  <a:t>ROTOR</a:t>
                </a:r>
              </a:p>
            </p:txBody>
          </p:sp>
          <p:sp>
            <p:nvSpPr>
              <p:cNvPr id="44046" name="Text Box 1095"/>
              <p:cNvSpPr txBox="1">
                <a:spLocks noChangeArrowheads="1"/>
              </p:cNvSpPr>
              <p:nvPr/>
            </p:nvSpPr>
            <p:spPr bwMode="auto">
              <a:xfrm>
                <a:off x="3300155" y="3735533"/>
                <a:ext cx="4635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800" b="1"/>
                  <a:t>ACSL</a:t>
                </a:r>
              </a:p>
            </p:txBody>
          </p:sp>
          <p:sp>
            <p:nvSpPr>
              <p:cNvPr id="44047" name="Text Box 1095"/>
              <p:cNvSpPr txBox="1">
                <a:spLocks noChangeArrowheads="1"/>
              </p:cNvSpPr>
              <p:nvPr/>
            </p:nvSpPr>
            <p:spPr bwMode="auto">
              <a:xfrm>
                <a:off x="3065072" y="3446475"/>
                <a:ext cx="4635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800" b="1"/>
                  <a:t>CCSL</a:t>
                </a:r>
              </a:p>
            </p:txBody>
          </p:sp>
        </p:grpSp>
      </p:grpSp>
      <p:sp>
        <p:nvSpPr>
          <p:cNvPr id="44037" name="TextBox 80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Mountain Wave Clouds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5160963" y="1500188"/>
            <a:ext cx="3533775" cy="4459287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 </a:t>
            </a:r>
            <a:r>
              <a:rPr lang="en-US" sz="2400" smtClean="0"/>
              <a:t>When sufficient moisture is present, mountain waves are revealed by:</a:t>
            </a:r>
            <a:endParaRPr lang="en-US" sz="2000" smtClean="0"/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Cap clouds</a:t>
            </a:r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Cirrocumulus standing lenticular (CCSL)</a:t>
            </a:r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Altocumulus standing lenticular (ACSL)</a:t>
            </a:r>
          </a:p>
          <a:p>
            <a:pPr lvl="1">
              <a:buFont typeface="Wingdings" panose="05000000000000000000" pitchFamily="2" charset="2"/>
              <a:buChar char=""/>
            </a:pPr>
            <a:r>
              <a:rPr lang="en-US" sz="2000" smtClean="0"/>
              <a:t>Rotor clouds</a:t>
            </a:r>
          </a:p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Provide visual proof of a mountain wave</a:t>
            </a:r>
            <a:endParaRPr lang="en-US" sz="2000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676400"/>
            <a:ext cx="46736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498475" y="1878013"/>
            <a:ext cx="94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chemeClr val="bg1"/>
                </a:solidFill>
              </a:rPr>
              <a:t>CCSL</a:t>
            </a:r>
          </a:p>
        </p:txBody>
      </p: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503238" y="2909888"/>
            <a:ext cx="89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chemeClr val="bg1"/>
                </a:solidFill>
              </a:rPr>
              <a:t>ACSL</a:t>
            </a: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512763" y="3465513"/>
            <a:ext cx="1122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chemeClr val="bg1"/>
                </a:solidFill>
              </a:rPr>
              <a:t>ROTOR</a:t>
            </a:r>
          </a:p>
        </p:txBody>
      </p:sp>
      <p:sp>
        <p:nvSpPr>
          <p:cNvPr id="45064" name="TextBox 7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pPr eaLnBrk="1" hangingPunct="1"/>
            <a:r>
              <a:rPr lang="en-US" smtClean="0"/>
              <a:t>Motivation </a:t>
            </a:r>
          </a:p>
        </p:txBody>
      </p:sp>
      <p:sp>
        <p:nvSpPr>
          <p:cNvPr id="16499" name="Rectangle 1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638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485900"/>
            <a:ext cx="6656387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Mountain Wave Clouds</a:t>
            </a:r>
          </a:p>
        </p:txBody>
      </p:sp>
      <p:sp>
        <p:nvSpPr>
          <p:cNvPr id="46083" name="TextBox 7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43000"/>
            <a:ext cx="6477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Downslope Windstorm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932363" y="1508125"/>
            <a:ext cx="3768725" cy="427513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Mountain waves can sometimes lead to strong and damaging windstorms (Foehn, Bora, etc) on the downwind-side of a mountain range</a:t>
            </a:r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Winds can exceed 100 kt</a:t>
            </a:r>
          </a:p>
          <a:p>
            <a:pPr lvl="1"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</a:t>
            </a:r>
            <a:r>
              <a:rPr lang="en-US" sz="2000" smtClean="0"/>
              <a:t>	Frequently lead to turbulence and wind shear at the surface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644650"/>
            <a:ext cx="4462462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 Shear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054475" y="1508125"/>
            <a:ext cx="4646613" cy="42116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Wind shear generates turbulence between two wind currents of differing velocities</a:t>
            </a:r>
            <a:endParaRPr lang="en-US" sz="200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May be associated with a wind shift or wind speed gradient at any level in the atmosphere</a:t>
            </a:r>
            <a:endParaRPr lang="en-US" smtClean="0"/>
          </a:p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Two types of special interest to aviation: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Temperature inversion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Clear air turbulence (CAT)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476250" y="2022475"/>
            <a:ext cx="3570288" cy="738188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76250" y="3376613"/>
            <a:ext cx="3570288" cy="7175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34" name="Freeform 5"/>
          <p:cNvSpPr>
            <a:spLocks/>
          </p:cNvSpPr>
          <p:nvPr/>
        </p:nvSpPr>
        <p:spPr bwMode="auto">
          <a:xfrm rot="10800000">
            <a:off x="1509713" y="2225675"/>
            <a:ext cx="1498600" cy="311150"/>
          </a:xfrm>
          <a:custGeom>
            <a:avLst/>
            <a:gdLst>
              <a:gd name="T0" fmla="*/ 0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0 h 10000"/>
              <a:gd name="T14" fmla="*/ 0 w 10000"/>
              <a:gd name="T15" fmla="*/ 2147483647 h 1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000"/>
              <a:gd name="T25" fmla="*/ 0 h 10000"/>
              <a:gd name="T26" fmla="*/ 10000 w 10000"/>
              <a:gd name="T27" fmla="*/ 10000 h 1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000" h="10000">
                <a:moveTo>
                  <a:pt x="0" y="4851"/>
                </a:moveTo>
                <a:lnTo>
                  <a:pt x="2290" y="10000"/>
                </a:lnTo>
                <a:lnTo>
                  <a:pt x="2290" y="7739"/>
                </a:lnTo>
                <a:lnTo>
                  <a:pt x="10000" y="7739"/>
                </a:lnTo>
                <a:lnTo>
                  <a:pt x="10000" y="2196"/>
                </a:lnTo>
                <a:lnTo>
                  <a:pt x="2290" y="2196"/>
                </a:lnTo>
                <a:lnTo>
                  <a:pt x="2290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1990725" y="2257425"/>
            <a:ext cx="5953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1">
                <a:solidFill>
                  <a:srgbClr val="000000"/>
                </a:solidFill>
              </a:rPr>
              <a:t>WIND</a:t>
            </a:r>
          </a:p>
        </p:txBody>
      </p:sp>
      <p:sp>
        <p:nvSpPr>
          <p:cNvPr id="48136" name="Freeform 8"/>
          <p:cNvSpPr>
            <a:spLocks/>
          </p:cNvSpPr>
          <p:nvPr/>
        </p:nvSpPr>
        <p:spPr bwMode="auto">
          <a:xfrm rot="10800000">
            <a:off x="1490663" y="3563938"/>
            <a:ext cx="1536700" cy="338137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0 h 10000"/>
              <a:gd name="T14" fmla="*/ 2147483647 w 10000"/>
              <a:gd name="T15" fmla="*/ 2147483647 h 1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000"/>
              <a:gd name="T25" fmla="*/ 0 h 10000"/>
              <a:gd name="T26" fmla="*/ 10000 w 10000"/>
              <a:gd name="T27" fmla="*/ 10000 h 1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000" h="10000">
                <a:moveTo>
                  <a:pt x="10000" y="3996"/>
                </a:moveTo>
                <a:lnTo>
                  <a:pt x="7712" y="10000"/>
                </a:lnTo>
                <a:lnTo>
                  <a:pt x="7712" y="7816"/>
                </a:lnTo>
                <a:lnTo>
                  <a:pt x="0" y="7816"/>
                </a:lnTo>
                <a:lnTo>
                  <a:pt x="0" y="2264"/>
                </a:lnTo>
                <a:lnTo>
                  <a:pt x="7712" y="2264"/>
                </a:lnTo>
                <a:lnTo>
                  <a:pt x="7712" y="0"/>
                </a:lnTo>
                <a:lnTo>
                  <a:pt x="10000" y="3996"/>
                </a:lnTo>
                <a:close/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2009775" y="3589338"/>
            <a:ext cx="596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1">
                <a:solidFill>
                  <a:srgbClr val="000000"/>
                </a:solidFill>
              </a:rPr>
              <a:t>WIND</a:t>
            </a:r>
          </a:p>
        </p:txBody>
      </p:sp>
      <p:sp>
        <p:nvSpPr>
          <p:cNvPr id="48138" name="Rectangle 11"/>
          <p:cNvSpPr>
            <a:spLocks noChangeArrowheads="1"/>
          </p:cNvSpPr>
          <p:nvPr/>
        </p:nvSpPr>
        <p:spPr bwMode="auto">
          <a:xfrm>
            <a:off x="471488" y="2751138"/>
            <a:ext cx="35766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39" name="Rectangle 12"/>
          <p:cNvSpPr>
            <a:spLocks noChangeArrowheads="1"/>
          </p:cNvSpPr>
          <p:nvPr/>
        </p:nvSpPr>
        <p:spPr bwMode="auto">
          <a:xfrm>
            <a:off x="1711325" y="2949575"/>
            <a:ext cx="1193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200" b="1">
                <a:solidFill>
                  <a:srgbClr val="000000"/>
                </a:solidFill>
              </a:rPr>
              <a:t>SHEAR ZONE</a:t>
            </a:r>
          </a:p>
        </p:txBody>
      </p:sp>
      <p:sp>
        <p:nvSpPr>
          <p:cNvPr id="48140" name="Freeform 13"/>
          <p:cNvSpPr>
            <a:spLocks/>
          </p:cNvSpPr>
          <p:nvPr/>
        </p:nvSpPr>
        <p:spPr bwMode="auto">
          <a:xfrm rot="3273635">
            <a:off x="3109913" y="3071812"/>
            <a:ext cx="242888" cy="277813"/>
          </a:xfrm>
          <a:custGeom>
            <a:avLst/>
            <a:gdLst>
              <a:gd name="T0" fmla="*/ 2147483647 w 418"/>
              <a:gd name="T1" fmla="*/ 2147483647 h 447"/>
              <a:gd name="T2" fmla="*/ 2147483647 w 418"/>
              <a:gd name="T3" fmla="*/ 2147483647 h 447"/>
              <a:gd name="T4" fmla="*/ 2147483647 w 418"/>
              <a:gd name="T5" fmla="*/ 2147483647 h 447"/>
              <a:gd name="T6" fmla="*/ 2147483647 w 418"/>
              <a:gd name="T7" fmla="*/ 0 h 447"/>
              <a:gd name="T8" fmla="*/ 2147483647 w 418"/>
              <a:gd name="T9" fmla="*/ 0 h 447"/>
              <a:gd name="T10" fmla="*/ 2147483647 w 418"/>
              <a:gd name="T11" fmla="*/ 0 h 447"/>
              <a:gd name="T12" fmla="*/ 2147483647 w 418"/>
              <a:gd name="T13" fmla="*/ 2147483647 h 447"/>
              <a:gd name="T14" fmla="*/ 2147483647 w 418"/>
              <a:gd name="T15" fmla="*/ 2147483647 h 447"/>
              <a:gd name="T16" fmla="*/ 2147483647 w 418"/>
              <a:gd name="T17" fmla="*/ 2147483647 h 447"/>
              <a:gd name="T18" fmla="*/ 2147483647 w 418"/>
              <a:gd name="T19" fmla="*/ 2147483647 h 447"/>
              <a:gd name="T20" fmla="*/ 0 w 418"/>
              <a:gd name="T21" fmla="*/ 2147483647 h 447"/>
              <a:gd name="T22" fmla="*/ 2147483647 w 418"/>
              <a:gd name="T23" fmla="*/ 2147483647 h 447"/>
              <a:gd name="T24" fmla="*/ 2147483647 w 418"/>
              <a:gd name="T25" fmla="*/ 2147483647 h 447"/>
              <a:gd name="T26" fmla="*/ 2147483647 w 418"/>
              <a:gd name="T27" fmla="*/ 2147483647 h 447"/>
              <a:gd name="T28" fmla="*/ 2147483647 w 418"/>
              <a:gd name="T29" fmla="*/ 2147483647 h 447"/>
              <a:gd name="T30" fmla="*/ 2147483647 w 418"/>
              <a:gd name="T31" fmla="*/ 2147483647 h 447"/>
              <a:gd name="T32" fmla="*/ 2147483647 w 418"/>
              <a:gd name="T33" fmla="*/ 2147483647 h 447"/>
              <a:gd name="T34" fmla="*/ 2147483647 w 418"/>
              <a:gd name="T35" fmla="*/ 2147483647 h 447"/>
              <a:gd name="T36" fmla="*/ 2147483647 w 418"/>
              <a:gd name="T37" fmla="*/ 2147483647 h 447"/>
              <a:gd name="T38" fmla="*/ 2147483647 w 418"/>
              <a:gd name="T39" fmla="*/ 2147483647 h 447"/>
              <a:gd name="T40" fmla="*/ 2147483647 w 418"/>
              <a:gd name="T41" fmla="*/ 2147483647 h 4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18"/>
              <a:gd name="T64" fmla="*/ 0 h 447"/>
              <a:gd name="T65" fmla="*/ 418 w 418"/>
              <a:gd name="T66" fmla="*/ 447 h 4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18" h="447">
                <a:moveTo>
                  <a:pt x="417" y="111"/>
                </a:moveTo>
                <a:lnTo>
                  <a:pt x="366" y="51"/>
                </a:lnTo>
                <a:lnTo>
                  <a:pt x="303" y="14"/>
                </a:lnTo>
                <a:lnTo>
                  <a:pt x="234" y="0"/>
                </a:lnTo>
                <a:lnTo>
                  <a:pt x="217" y="0"/>
                </a:lnTo>
                <a:lnTo>
                  <a:pt x="199" y="0"/>
                </a:lnTo>
                <a:lnTo>
                  <a:pt x="165" y="7"/>
                </a:lnTo>
                <a:lnTo>
                  <a:pt x="102" y="35"/>
                </a:lnTo>
                <a:lnTo>
                  <a:pt x="49" y="81"/>
                </a:lnTo>
                <a:lnTo>
                  <a:pt x="14" y="143"/>
                </a:lnTo>
                <a:lnTo>
                  <a:pt x="0" y="223"/>
                </a:lnTo>
                <a:lnTo>
                  <a:pt x="12" y="301"/>
                </a:lnTo>
                <a:lnTo>
                  <a:pt x="49" y="363"/>
                </a:lnTo>
                <a:lnTo>
                  <a:pt x="100" y="409"/>
                </a:lnTo>
                <a:lnTo>
                  <a:pt x="165" y="437"/>
                </a:lnTo>
                <a:lnTo>
                  <a:pt x="199" y="444"/>
                </a:lnTo>
                <a:lnTo>
                  <a:pt x="215" y="444"/>
                </a:lnTo>
                <a:lnTo>
                  <a:pt x="234" y="446"/>
                </a:lnTo>
                <a:lnTo>
                  <a:pt x="303" y="432"/>
                </a:lnTo>
                <a:lnTo>
                  <a:pt x="366" y="395"/>
                </a:lnTo>
                <a:lnTo>
                  <a:pt x="417" y="333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 rot="-3072455">
            <a:off x="2832100" y="3113088"/>
            <a:ext cx="209550" cy="254000"/>
          </a:xfrm>
          <a:custGeom>
            <a:avLst/>
            <a:gdLst>
              <a:gd name="T0" fmla="*/ 2147483647 w 314"/>
              <a:gd name="T1" fmla="*/ 2147483647 h 348"/>
              <a:gd name="T2" fmla="*/ 2147483647 w 314"/>
              <a:gd name="T3" fmla="*/ 2147483647 h 348"/>
              <a:gd name="T4" fmla="*/ 2147483647 w 314"/>
              <a:gd name="T5" fmla="*/ 0 h 348"/>
              <a:gd name="T6" fmla="*/ 2147483647 w 314"/>
              <a:gd name="T7" fmla="*/ 0 h 348"/>
              <a:gd name="T8" fmla="*/ 2147483647 w 314"/>
              <a:gd name="T9" fmla="*/ 0 h 348"/>
              <a:gd name="T10" fmla="*/ 2147483647 w 314"/>
              <a:gd name="T11" fmla="*/ 2147483647 h 348"/>
              <a:gd name="T12" fmla="*/ 2147483647 w 314"/>
              <a:gd name="T13" fmla="*/ 2147483647 h 348"/>
              <a:gd name="T14" fmla="*/ 2147483647 w 314"/>
              <a:gd name="T15" fmla="*/ 2147483647 h 348"/>
              <a:gd name="T16" fmla="*/ 0 w 314"/>
              <a:gd name="T17" fmla="*/ 2147483647 h 348"/>
              <a:gd name="T18" fmla="*/ 0 w 314"/>
              <a:gd name="T19" fmla="*/ 2147483647 h 348"/>
              <a:gd name="T20" fmla="*/ 2147483647 w 314"/>
              <a:gd name="T21" fmla="*/ 2147483647 h 348"/>
              <a:gd name="T22" fmla="*/ 2147483647 w 314"/>
              <a:gd name="T23" fmla="*/ 2147483647 h 348"/>
              <a:gd name="T24" fmla="*/ 2147483647 w 314"/>
              <a:gd name="T25" fmla="*/ 2147483647 h 3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14"/>
              <a:gd name="T40" fmla="*/ 0 h 348"/>
              <a:gd name="T41" fmla="*/ 314 w 314"/>
              <a:gd name="T42" fmla="*/ 348 h 3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14" h="348">
                <a:moveTo>
                  <a:pt x="313" y="43"/>
                </a:moveTo>
                <a:lnTo>
                  <a:pt x="244" y="6"/>
                </a:lnTo>
                <a:lnTo>
                  <a:pt x="207" y="0"/>
                </a:lnTo>
                <a:lnTo>
                  <a:pt x="188" y="0"/>
                </a:lnTo>
                <a:lnTo>
                  <a:pt x="169" y="0"/>
                </a:lnTo>
                <a:lnTo>
                  <a:pt x="98" y="23"/>
                </a:lnTo>
                <a:lnTo>
                  <a:pt x="37" y="76"/>
                </a:lnTo>
                <a:lnTo>
                  <a:pt x="5" y="146"/>
                </a:lnTo>
                <a:lnTo>
                  <a:pt x="0" y="183"/>
                </a:lnTo>
                <a:lnTo>
                  <a:pt x="0" y="202"/>
                </a:lnTo>
                <a:lnTo>
                  <a:pt x="3" y="222"/>
                </a:lnTo>
                <a:lnTo>
                  <a:pt x="31" y="291"/>
                </a:lnTo>
                <a:lnTo>
                  <a:pt x="86" y="347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 rot="7440000" flipH="1">
            <a:off x="3672681" y="2793207"/>
            <a:ext cx="250825" cy="227012"/>
          </a:xfrm>
          <a:custGeom>
            <a:avLst/>
            <a:gdLst>
              <a:gd name="T0" fmla="*/ 2147483647 w 391"/>
              <a:gd name="T1" fmla="*/ 2147483647 h 350"/>
              <a:gd name="T2" fmla="*/ 2147483647 w 391"/>
              <a:gd name="T3" fmla="*/ 2147483647 h 350"/>
              <a:gd name="T4" fmla="*/ 2147483647 w 391"/>
              <a:gd name="T5" fmla="*/ 2147483647 h 350"/>
              <a:gd name="T6" fmla="*/ 2147483647 w 391"/>
              <a:gd name="T7" fmla="*/ 2147483647 h 350"/>
              <a:gd name="T8" fmla="*/ 2147483647 w 391"/>
              <a:gd name="T9" fmla="*/ 2147483647 h 350"/>
              <a:gd name="T10" fmla="*/ 2147483647 w 391"/>
              <a:gd name="T11" fmla="*/ 2147483647 h 350"/>
              <a:gd name="T12" fmla="*/ 2147483647 w 391"/>
              <a:gd name="T13" fmla="*/ 2147483647 h 350"/>
              <a:gd name="T14" fmla="*/ 2147483647 w 391"/>
              <a:gd name="T15" fmla="*/ 2147483647 h 350"/>
              <a:gd name="T16" fmla="*/ 2147483647 w 391"/>
              <a:gd name="T17" fmla="*/ 0 h 350"/>
              <a:gd name="T18" fmla="*/ 2147483647 w 391"/>
              <a:gd name="T19" fmla="*/ 0 h 350"/>
              <a:gd name="T20" fmla="*/ 2147483647 w 391"/>
              <a:gd name="T21" fmla="*/ 2147483647 h 350"/>
              <a:gd name="T22" fmla="*/ 2147483647 w 391"/>
              <a:gd name="T23" fmla="*/ 2147483647 h 350"/>
              <a:gd name="T24" fmla="*/ 0 w 391"/>
              <a:gd name="T25" fmla="*/ 2147483647 h 3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1"/>
              <a:gd name="T40" fmla="*/ 0 h 350"/>
              <a:gd name="T41" fmla="*/ 391 w 391"/>
              <a:gd name="T42" fmla="*/ 350 h 35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1" h="350">
                <a:moveTo>
                  <a:pt x="327" y="349"/>
                </a:moveTo>
                <a:lnTo>
                  <a:pt x="378" y="273"/>
                </a:lnTo>
                <a:lnTo>
                  <a:pt x="387" y="231"/>
                </a:lnTo>
                <a:lnTo>
                  <a:pt x="390" y="208"/>
                </a:lnTo>
                <a:lnTo>
                  <a:pt x="390" y="187"/>
                </a:lnTo>
                <a:lnTo>
                  <a:pt x="364" y="104"/>
                </a:lnTo>
                <a:lnTo>
                  <a:pt x="302" y="37"/>
                </a:lnTo>
                <a:lnTo>
                  <a:pt x="219" y="2"/>
                </a:lnTo>
                <a:lnTo>
                  <a:pt x="197" y="0"/>
                </a:lnTo>
                <a:lnTo>
                  <a:pt x="174" y="0"/>
                </a:lnTo>
                <a:lnTo>
                  <a:pt x="130" y="6"/>
                </a:lnTo>
                <a:lnTo>
                  <a:pt x="54" y="48"/>
                </a:lnTo>
                <a:lnTo>
                  <a:pt x="0" y="125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Freeform 16"/>
          <p:cNvSpPr>
            <a:spLocks/>
          </p:cNvSpPr>
          <p:nvPr/>
        </p:nvSpPr>
        <p:spPr bwMode="auto">
          <a:xfrm rot="-7920000">
            <a:off x="3549650" y="3184525"/>
            <a:ext cx="139700" cy="139700"/>
          </a:xfrm>
          <a:custGeom>
            <a:avLst/>
            <a:gdLst>
              <a:gd name="T0" fmla="*/ 2147483647 w 211"/>
              <a:gd name="T1" fmla="*/ 2147483647 h 192"/>
              <a:gd name="T2" fmla="*/ 2147483647 w 211"/>
              <a:gd name="T3" fmla="*/ 2147483647 h 192"/>
              <a:gd name="T4" fmla="*/ 2147483647 w 211"/>
              <a:gd name="T5" fmla="*/ 2147483647 h 192"/>
              <a:gd name="T6" fmla="*/ 2147483647 w 211"/>
              <a:gd name="T7" fmla="*/ 2147483647 h 192"/>
              <a:gd name="T8" fmla="*/ 2147483647 w 211"/>
              <a:gd name="T9" fmla="*/ 2147483647 h 192"/>
              <a:gd name="T10" fmla="*/ 2147483647 w 211"/>
              <a:gd name="T11" fmla="*/ 2147483647 h 192"/>
              <a:gd name="T12" fmla="*/ 2147483647 w 211"/>
              <a:gd name="T13" fmla="*/ 2147483647 h 192"/>
              <a:gd name="T14" fmla="*/ 2147483647 w 211"/>
              <a:gd name="T15" fmla="*/ 0 h 192"/>
              <a:gd name="T16" fmla="*/ 2147483647 w 211"/>
              <a:gd name="T17" fmla="*/ 0 h 192"/>
              <a:gd name="T18" fmla="*/ 2147483647 w 211"/>
              <a:gd name="T19" fmla="*/ 2147483647 h 192"/>
              <a:gd name="T20" fmla="*/ 0 w 211"/>
              <a:gd name="T21" fmla="*/ 2147483647 h 1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1"/>
              <a:gd name="T34" fmla="*/ 0 h 192"/>
              <a:gd name="T35" fmla="*/ 211 w 211"/>
              <a:gd name="T36" fmla="*/ 192 h 1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1" h="192">
                <a:moveTo>
                  <a:pt x="187" y="191"/>
                </a:moveTo>
                <a:lnTo>
                  <a:pt x="208" y="145"/>
                </a:lnTo>
                <a:lnTo>
                  <a:pt x="210" y="122"/>
                </a:lnTo>
                <a:lnTo>
                  <a:pt x="208" y="101"/>
                </a:lnTo>
                <a:lnTo>
                  <a:pt x="194" y="62"/>
                </a:lnTo>
                <a:lnTo>
                  <a:pt x="164" y="28"/>
                </a:lnTo>
                <a:lnTo>
                  <a:pt x="130" y="6"/>
                </a:lnTo>
                <a:lnTo>
                  <a:pt x="85" y="0"/>
                </a:lnTo>
                <a:lnTo>
                  <a:pt x="65" y="0"/>
                </a:lnTo>
                <a:lnTo>
                  <a:pt x="43" y="6"/>
                </a:lnTo>
                <a:lnTo>
                  <a:pt x="0" y="34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3852863" y="3105150"/>
            <a:ext cx="131762" cy="241300"/>
          </a:xfrm>
          <a:custGeom>
            <a:avLst/>
            <a:gdLst>
              <a:gd name="T0" fmla="*/ 2147483647 w 198"/>
              <a:gd name="T1" fmla="*/ 2147483647 h 330"/>
              <a:gd name="T2" fmla="*/ 2147483647 w 198"/>
              <a:gd name="T3" fmla="*/ 0 h 330"/>
              <a:gd name="T4" fmla="*/ 2147483647 w 198"/>
              <a:gd name="T5" fmla="*/ 0 h 330"/>
              <a:gd name="T6" fmla="*/ 2147483647 w 198"/>
              <a:gd name="T7" fmla="*/ 2147483647 h 330"/>
              <a:gd name="T8" fmla="*/ 2147483647 w 198"/>
              <a:gd name="T9" fmla="*/ 2147483647 h 330"/>
              <a:gd name="T10" fmla="*/ 2147483647 w 198"/>
              <a:gd name="T11" fmla="*/ 2147483647 h 330"/>
              <a:gd name="T12" fmla="*/ 0 w 198"/>
              <a:gd name="T13" fmla="*/ 2147483647 h 330"/>
              <a:gd name="T14" fmla="*/ 0 w 198"/>
              <a:gd name="T15" fmla="*/ 2147483647 h 330"/>
              <a:gd name="T16" fmla="*/ 0 w 198"/>
              <a:gd name="T17" fmla="*/ 2147483647 h 330"/>
              <a:gd name="T18" fmla="*/ 2147483647 w 198"/>
              <a:gd name="T19" fmla="*/ 2147483647 h 330"/>
              <a:gd name="T20" fmla="*/ 2147483647 w 198"/>
              <a:gd name="T21" fmla="*/ 2147483647 h 330"/>
              <a:gd name="T22" fmla="*/ 2147483647 w 198"/>
              <a:gd name="T23" fmla="*/ 2147483647 h 330"/>
              <a:gd name="T24" fmla="*/ 2147483647 w 198"/>
              <a:gd name="T25" fmla="*/ 2147483647 h 3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8"/>
              <a:gd name="T40" fmla="*/ 0 h 330"/>
              <a:gd name="T41" fmla="*/ 198 w 198"/>
              <a:gd name="T42" fmla="*/ 330 h 3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8" h="330">
                <a:moveTo>
                  <a:pt x="197" y="3"/>
                </a:moveTo>
                <a:lnTo>
                  <a:pt x="162" y="0"/>
                </a:lnTo>
                <a:lnTo>
                  <a:pt x="146" y="0"/>
                </a:lnTo>
                <a:lnTo>
                  <a:pt x="128" y="3"/>
                </a:lnTo>
                <a:lnTo>
                  <a:pt x="68" y="30"/>
                </a:lnTo>
                <a:lnTo>
                  <a:pt x="23" y="79"/>
                </a:lnTo>
                <a:lnTo>
                  <a:pt x="0" y="146"/>
                </a:lnTo>
                <a:lnTo>
                  <a:pt x="0" y="163"/>
                </a:lnTo>
                <a:lnTo>
                  <a:pt x="0" y="181"/>
                </a:lnTo>
                <a:lnTo>
                  <a:pt x="5" y="213"/>
                </a:lnTo>
                <a:lnTo>
                  <a:pt x="37" y="274"/>
                </a:lnTo>
                <a:lnTo>
                  <a:pt x="91" y="312"/>
                </a:lnTo>
                <a:lnTo>
                  <a:pt x="157" y="329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 rot="2400000" flipH="1">
            <a:off x="2832100" y="2789238"/>
            <a:ext cx="215900" cy="201612"/>
          </a:xfrm>
          <a:custGeom>
            <a:avLst/>
            <a:gdLst>
              <a:gd name="T0" fmla="*/ 2147483647 w 274"/>
              <a:gd name="T1" fmla="*/ 2147483647 h 278"/>
              <a:gd name="T2" fmla="*/ 2147483647 w 274"/>
              <a:gd name="T3" fmla="*/ 2147483647 h 278"/>
              <a:gd name="T4" fmla="*/ 2147483647 w 274"/>
              <a:gd name="T5" fmla="*/ 0 h 278"/>
              <a:gd name="T6" fmla="*/ 2147483647 w 274"/>
              <a:gd name="T7" fmla="*/ 0 h 278"/>
              <a:gd name="T8" fmla="*/ 2147483647 w 274"/>
              <a:gd name="T9" fmla="*/ 0 h 278"/>
              <a:gd name="T10" fmla="*/ 2147483647 w 274"/>
              <a:gd name="T11" fmla="*/ 2147483647 h 278"/>
              <a:gd name="T12" fmla="*/ 2147483647 w 274"/>
              <a:gd name="T13" fmla="*/ 2147483647 h 278"/>
              <a:gd name="T14" fmla="*/ 2147483647 w 274"/>
              <a:gd name="T15" fmla="*/ 2147483647 h 278"/>
              <a:gd name="T16" fmla="*/ 2147483647 w 274"/>
              <a:gd name="T17" fmla="*/ 2147483647 h 278"/>
              <a:gd name="T18" fmla="*/ 0 w 274"/>
              <a:gd name="T19" fmla="*/ 2147483647 h 278"/>
              <a:gd name="T20" fmla="*/ 2147483647 w 274"/>
              <a:gd name="T21" fmla="*/ 2147483647 h 278"/>
              <a:gd name="T22" fmla="*/ 2147483647 w 274"/>
              <a:gd name="T23" fmla="*/ 2147483647 h 278"/>
              <a:gd name="T24" fmla="*/ 2147483647 w 274"/>
              <a:gd name="T25" fmla="*/ 2147483647 h 2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4"/>
              <a:gd name="T40" fmla="*/ 0 h 278"/>
              <a:gd name="T41" fmla="*/ 274 w 274"/>
              <a:gd name="T42" fmla="*/ 278 h 2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4" h="278">
                <a:moveTo>
                  <a:pt x="273" y="69"/>
                </a:moveTo>
                <a:lnTo>
                  <a:pt x="225" y="21"/>
                </a:lnTo>
                <a:lnTo>
                  <a:pt x="159" y="0"/>
                </a:lnTo>
                <a:lnTo>
                  <a:pt x="143" y="0"/>
                </a:lnTo>
                <a:lnTo>
                  <a:pt x="127" y="0"/>
                </a:lnTo>
                <a:lnTo>
                  <a:pt x="94" y="9"/>
                </a:lnTo>
                <a:lnTo>
                  <a:pt x="37" y="49"/>
                </a:lnTo>
                <a:lnTo>
                  <a:pt x="6" y="109"/>
                </a:lnTo>
                <a:lnTo>
                  <a:pt x="2" y="141"/>
                </a:lnTo>
                <a:lnTo>
                  <a:pt x="0" y="157"/>
                </a:lnTo>
                <a:lnTo>
                  <a:pt x="5" y="175"/>
                </a:lnTo>
                <a:lnTo>
                  <a:pt x="30" y="235"/>
                </a:lnTo>
                <a:lnTo>
                  <a:pt x="85" y="277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20"/>
          <p:cNvSpPr>
            <a:spLocks/>
          </p:cNvSpPr>
          <p:nvPr/>
        </p:nvSpPr>
        <p:spPr bwMode="auto">
          <a:xfrm rot="5668815">
            <a:off x="1435101" y="3171825"/>
            <a:ext cx="222250" cy="123825"/>
          </a:xfrm>
          <a:custGeom>
            <a:avLst/>
            <a:gdLst>
              <a:gd name="T0" fmla="*/ 0 w 361"/>
              <a:gd name="T1" fmla="*/ 0 h 186"/>
              <a:gd name="T2" fmla="*/ 2147483647 w 361"/>
              <a:gd name="T3" fmla="*/ 2147483647 h 186"/>
              <a:gd name="T4" fmla="*/ 2147483647 w 361"/>
              <a:gd name="T5" fmla="*/ 2147483647 h 186"/>
              <a:gd name="T6" fmla="*/ 2147483647 w 361"/>
              <a:gd name="T7" fmla="*/ 2147483647 h 186"/>
              <a:gd name="T8" fmla="*/ 2147483647 w 361"/>
              <a:gd name="T9" fmla="*/ 2147483647 h 186"/>
              <a:gd name="T10" fmla="*/ 2147483647 w 361"/>
              <a:gd name="T11" fmla="*/ 2147483647 h 186"/>
              <a:gd name="T12" fmla="*/ 2147483647 w 361"/>
              <a:gd name="T13" fmla="*/ 2147483647 h 186"/>
              <a:gd name="T14" fmla="*/ 2147483647 w 361"/>
              <a:gd name="T15" fmla="*/ 2147483647 h 186"/>
              <a:gd name="T16" fmla="*/ 2147483647 w 361"/>
              <a:gd name="T17" fmla="*/ 2147483647 h 186"/>
              <a:gd name="T18" fmla="*/ 2147483647 w 361"/>
              <a:gd name="T19" fmla="*/ 2147483647 h 186"/>
              <a:gd name="T20" fmla="*/ 2147483647 w 361"/>
              <a:gd name="T21" fmla="*/ 2147483647 h 186"/>
              <a:gd name="T22" fmla="*/ 2147483647 w 361"/>
              <a:gd name="T23" fmla="*/ 0 h 1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1"/>
              <a:gd name="T37" fmla="*/ 0 h 186"/>
              <a:gd name="T38" fmla="*/ 361 w 361"/>
              <a:gd name="T39" fmla="*/ 186 h 1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1" h="186">
                <a:moveTo>
                  <a:pt x="0" y="0"/>
                </a:moveTo>
                <a:lnTo>
                  <a:pt x="2" y="35"/>
                </a:lnTo>
                <a:lnTo>
                  <a:pt x="12" y="70"/>
                </a:lnTo>
                <a:lnTo>
                  <a:pt x="53" y="130"/>
                </a:lnTo>
                <a:lnTo>
                  <a:pt x="110" y="170"/>
                </a:lnTo>
                <a:lnTo>
                  <a:pt x="180" y="185"/>
                </a:lnTo>
                <a:lnTo>
                  <a:pt x="250" y="170"/>
                </a:lnTo>
                <a:lnTo>
                  <a:pt x="310" y="130"/>
                </a:lnTo>
                <a:lnTo>
                  <a:pt x="348" y="72"/>
                </a:lnTo>
                <a:lnTo>
                  <a:pt x="358" y="37"/>
                </a:lnTo>
                <a:lnTo>
                  <a:pt x="360" y="20"/>
                </a:lnTo>
                <a:lnTo>
                  <a:pt x="360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1"/>
          <p:cNvSpPr>
            <a:spLocks/>
          </p:cNvSpPr>
          <p:nvPr/>
        </p:nvSpPr>
        <p:spPr bwMode="auto">
          <a:xfrm rot="-7498466">
            <a:off x="1531938" y="2782887"/>
            <a:ext cx="222250" cy="187325"/>
          </a:xfrm>
          <a:custGeom>
            <a:avLst/>
            <a:gdLst>
              <a:gd name="T0" fmla="*/ 2147483647 w 336"/>
              <a:gd name="T1" fmla="*/ 0 h 279"/>
              <a:gd name="T2" fmla="*/ 2147483647 w 336"/>
              <a:gd name="T3" fmla="*/ 2147483647 h 279"/>
              <a:gd name="T4" fmla="*/ 0 w 336"/>
              <a:gd name="T5" fmla="*/ 2147483647 h 279"/>
              <a:gd name="T6" fmla="*/ 2147483647 w 336"/>
              <a:gd name="T7" fmla="*/ 2147483647 h 279"/>
              <a:gd name="T8" fmla="*/ 2147483647 w 336"/>
              <a:gd name="T9" fmla="*/ 2147483647 h 279"/>
              <a:gd name="T10" fmla="*/ 2147483647 w 336"/>
              <a:gd name="T11" fmla="*/ 2147483647 h 279"/>
              <a:gd name="T12" fmla="*/ 2147483647 w 336"/>
              <a:gd name="T13" fmla="*/ 2147483647 h 279"/>
              <a:gd name="T14" fmla="*/ 2147483647 w 336"/>
              <a:gd name="T15" fmla="*/ 2147483647 h 279"/>
              <a:gd name="T16" fmla="*/ 2147483647 w 336"/>
              <a:gd name="T17" fmla="*/ 2147483647 h 279"/>
              <a:gd name="T18" fmla="*/ 2147483647 w 336"/>
              <a:gd name="T19" fmla="*/ 2147483647 h 279"/>
              <a:gd name="T20" fmla="*/ 2147483647 w 336"/>
              <a:gd name="T21" fmla="*/ 2147483647 h 279"/>
              <a:gd name="T22" fmla="*/ 2147483647 w 336"/>
              <a:gd name="T23" fmla="*/ 2147483647 h 27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6"/>
              <a:gd name="T37" fmla="*/ 0 h 279"/>
              <a:gd name="T38" fmla="*/ 336 w 336"/>
              <a:gd name="T39" fmla="*/ 279 h 27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6" h="279">
                <a:moveTo>
                  <a:pt x="30" y="0"/>
                </a:moveTo>
                <a:lnTo>
                  <a:pt x="5" y="65"/>
                </a:lnTo>
                <a:lnTo>
                  <a:pt x="0" y="103"/>
                </a:lnTo>
                <a:lnTo>
                  <a:pt x="2" y="120"/>
                </a:lnTo>
                <a:lnTo>
                  <a:pt x="5" y="138"/>
                </a:lnTo>
                <a:lnTo>
                  <a:pt x="32" y="200"/>
                </a:lnTo>
                <a:lnTo>
                  <a:pt x="85" y="250"/>
                </a:lnTo>
                <a:lnTo>
                  <a:pt x="152" y="275"/>
                </a:lnTo>
                <a:lnTo>
                  <a:pt x="187" y="278"/>
                </a:lnTo>
                <a:lnTo>
                  <a:pt x="222" y="275"/>
                </a:lnTo>
                <a:lnTo>
                  <a:pt x="287" y="245"/>
                </a:lnTo>
                <a:lnTo>
                  <a:pt x="335" y="19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3"/>
          <p:cNvSpPr>
            <a:spLocks/>
          </p:cNvSpPr>
          <p:nvPr/>
        </p:nvSpPr>
        <p:spPr bwMode="auto">
          <a:xfrm rot="-5124866">
            <a:off x="492126" y="2827337"/>
            <a:ext cx="241300" cy="123825"/>
          </a:xfrm>
          <a:custGeom>
            <a:avLst/>
            <a:gdLst>
              <a:gd name="T0" fmla="*/ 0 w 361"/>
              <a:gd name="T1" fmla="*/ 0 h 186"/>
              <a:gd name="T2" fmla="*/ 2147483647 w 361"/>
              <a:gd name="T3" fmla="*/ 2147483647 h 186"/>
              <a:gd name="T4" fmla="*/ 2147483647 w 361"/>
              <a:gd name="T5" fmla="*/ 2147483647 h 186"/>
              <a:gd name="T6" fmla="*/ 2147483647 w 361"/>
              <a:gd name="T7" fmla="*/ 2147483647 h 186"/>
              <a:gd name="T8" fmla="*/ 2147483647 w 361"/>
              <a:gd name="T9" fmla="*/ 2147483647 h 186"/>
              <a:gd name="T10" fmla="*/ 2147483647 w 361"/>
              <a:gd name="T11" fmla="*/ 2147483647 h 186"/>
              <a:gd name="T12" fmla="*/ 2147483647 w 361"/>
              <a:gd name="T13" fmla="*/ 2147483647 h 186"/>
              <a:gd name="T14" fmla="*/ 2147483647 w 361"/>
              <a:gd name="T15" fmla="*/ 2147483647 h 186"/>
              <a:gd name="T16" fmla="*/ 2147483647 w 361"/>
              <a:gd name="T17" fmla="*/ 2147483647 h 186"/>
              <a:gd name="T18" fmla="*/ 2147483647 w 361"/>
              <a:gd name="T19" fmla="*/ 2147483647 h 186"/>
              <a:gd name="T20" fmla="*/ 2147483647 w 361"/>
              <a:gd name="T21" fmla="*/ 2147483647 h 186"/>
              <a:gd name="T22" fmla="*/ 2147483647 w 361"/>
              <a:gd name="T23" fmla="*/ 0 h 1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1"/>
              <a:gd name="T37" fmla="*/ 0 h 186"/>
              <a:gd name="T38" fmla="*/ 361 w 361"/>
              <a:gd name="T39" fmla="*/ 186 h 1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1" h="186">
                <a:moveTo>
                  <a:pt x="0" y="0"/>
                </a:moveTo>
                <a:lnTo>
                  <a:pt x="2" y="38"/>
                </a:lnTo>
                <a:lnTo>
                  <a:pt x="12" y="73"/>
                </a:lnTo>
                <a:lnTo>
                  <a:pt x="52" y="130"/>
                </a:lnTo>
                <a:lnTo>
                  <a:pt x="110" y="170"/>
                </a:lnTo>
                <a:lnTo>
                  <a:pt x="180" y="185"/>
                </a:lnTo>
                <a:lnTo>
                  <a:pt x="250" y="173"/>
                </a:lnTo>
                <a:lnTo>
                  <a:pt x="310" y="133"/>
                </a:lnTo>
                <a:lnTo>
                  <a:pt x="348" y="73"/>
                </a:lnTo>
                <a:lnTo>
                  <a:pt x="358" y="40"/>
                </a:lnTo>
                <a:lnTo>
                  <a:pt x="360" y="20"/>
                </a:lnTo>
                <a:lnTo>
                  <a:pt x="360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4"/>
          <p:cNvSpPr>
            <a:spLocks/>
          </p:cNvSpPr>
          <p:nvPr/>
        </p:nvSpPr>
        <p:spPr bwMode="auto">
          <a:xfrm rot="-9387586">
            <a:off x="1185863" y="2786063"/>
            <a:ext cx="211137" cy="249237"/>
          </a:xfrm>
          <a:custGeom>
            <a:avLst/>
            <a:gdLst>
              <a:gd name="T0" fmla="*/ 2147483647 w 317"/>
              <a:gd name="T1" fmla="*/ 2147483647 h 373"/>
              <a:gd name="T2" fmla="*/ 2147483647 w 317"/>
              <a:gd name="T3" fmla="*/ 2147483647 h 373"/>
              <a:gd name="T4" fmla="*/ 2147483647 w 317"/>
              <a:gd name="T5" fmla="*/ 2147483647 h 373"/>
              <a:gd name="T6" fmla="*/ 2147483647 w 317"/>
              <a:gd name="T7" fmla="*/ 0 h 373"/>
              <a:gd name="T8" fmla="*/ 2147483647 w 317"/>
              <a:gd name="T9" fmla="*/ 0 h 373"/>
              <a:gd name="T10" fmla="*/ 2147483647 w 317"/>
              <a:gd name="T11" fmla="*/ 2147483647 h 373"/>
              <a:gd name="T12" fmla="*/ 2147483647 w 317"/>
              <a:gd name="T13" fmla="*/ 2147483647 h 373"/>
              <a:gd name="T14" fmla="*/ 2147483647 w 317"/>
              <a:gd name="T15" fmla="*/ 2147483647 h 373"/>
              <a:gd name="T16" fmla="*/ 2147483647 w 317"/>
              <a:gd name="T17" fmla="*/ 2147483647 h 373"/>
              <a:gd name="T18" fmla="*/ 0 w 317"/>
              <a:gd name="T19" fmla="*/ 2147483647 h 373"/>
              <a:gd name="T20" fmla="*/ 0 w 317"/>
              <a:gd name="T21" fmla="*/ 2147483647 h 373"/>
              <a:gd name="T22" fmla="*/ 2147483647 w 317"/>
              <a:gd name="T23" fmla="*/ 2147483647 h 373"/>
              <a:gd name="T24" fmla="*/ 2147483647 w 317"/>
              <a:gd name="T25" fmla="*/ 2147483647 h 373"/>
              <a:gd name="T26" fmla="*/ 2147483647 w 317"/>
              <a:gd name="T27" fmla="*/ 2147483647 h 373"/>
              <a:gd name="T28" fmla="*/ 2147483647 w 317"/>
              <a:gd name="T29" fmla="*/ 2147483647 h 373"/>
              <a:gd name="T30" fmla="*/ 2147483647 w 317"/>
              <a:gd name="T31" fmla="*/ 2147483647 h 373"/>
              <a:gd name="T32" fmla="*/ 2147483647 w 317"/>
              <a:gd name="T33" fmla="*/ 2147483647 h 373"/>
              <a:gd name="T34" fmla="*/ 2147483647 w 317"/>
              <a:gd name="T35" fmla="*/ 2147483647 h 373"/>
              <a:gd name="T36" fmla="*/ 2147483647 w 317"/>
              <a:gd name="T37" fmla="*/ 2147483647 h 3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7"/>
              <a:gd name="T58" fmla="*/ 0 h 373"/>
              <a:gd name="T59" fmla="*/ 317 w 317"/>
              <a:gd name="T60" fmla="*/ 373 h 3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7" h="373">
                <a:moveTo>
                  <a:pt x="316" y="52"/>
                </a:moveTo>
                <a:lnTo>
                  <a:pt x="273" y="20"/>
                </a:lnTo>
                <a:lnTo>
                  <a:pt x="223" y="2"/>
                </a:lnTo>
                <a:lnTo>
                  <a:pt x="198" y="0"/>
                </a:lnTo>
                <a:lnTo>
                  <a:pt x="173" y="0"/>
                </a:lnTo>
                <a:lnTo>
                  <a:pt x="123" y="12"/>
                </a:lnTo>
                <a:lnTo>
                  <a:pt x="81" y="32"/>
                </a:lnTo>
                <a:lnTo>
                  <a:pt x="43" y="67"/>
                </a:lnTo>
                <a:lnTo>
                  <a:pt x="15" y="112"/>
                </a:lnTo>
                <a:lnTo>
                  <a:pt x="0" y="165"/>
                </a:lnTo>
                <a:lnTo>
                  <a:pt x="0" y="192"/>
                </a:lnTo>
                <a:lnTo>
                  <a:pt x="3" y="220"/>
                </a:lnTo>
                <a:lnTo>
                  <a:pt x="18" y="270"/>
                </a:lnTo>
                <a:lnTo>
                  <a:pt x="48" y="310"/>
                </a:lnTo>
                <a:lnTo>
                  <a:pt x="86" y="342"/>
                </a:lnTo>
                <a:lnTo>
                  <a:pt x="181" y="372"/>
                </a:lnTo>
                <a:lnTo>
                  <a:pt x="206" y="372"/>
                </a:lnTo>
                <a:lnTo>
                  <a:pt x="231" y="367"/>
                </a:lnTo>
                <a:lnTo>
                  <a:pt x="283" y="347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5"/>
          <p:cNvSpPr>
            <a:spLocks/>
          </p:cNvSpPr>
          <p:nvPr/>
        </p:nvSpPr>
        <p:spPr bwMode="auto">
          <a:xfrm rot="2172951" flipH="1">
            <a:off x="514350" y="3141663"/>
            <a:ext cx="204788" cy="207962"/>
          </a:xfrm>
          <a:custGeom>
            <a:avLst/>
            <a:gdLst>
              <a:gd name="T0" fmla="*/ 0 w 301"/>
              <a:gd name="T1" fmla="*/ 2147483647 h 313"/>
              <a:gd name="T2" fmla="*/ 2147483647 w 301"/>
              <a:gd name="T3" fmla="*/ 2147483647 h 313"/>
              <a:gd name="T4" fmla="*/ 2147483647 w 301"/>
              <a:gd name="T5" fmla="*/ 2147483647 h 313"/>
              <a:gd name="T6" fmla="*/ 2147483647 w 301"/>
              <a:gd name="T7" fmla="*/ 2147483647 h 313"/>
              <a:gd name="T8" fmla="*/ 2147483647 w 301"/>
              <a:gd name="T9" fmla="*/ 2147483647 h 313"/>
              <a:gd name="T10" fmla="*/ 2147483647 w 301"/>
              <a:gd name="T11" fmla="*/ 2147483647 h 313"/>
              <a:gd name="T12" fmla="*/ 2147483647 w 301"/>
              <a:gd name="T13" fmla="*/ 2147483647 h 313"/>
              <a:gd name="T14" fmla="*/ 2147483647 w 301"/>
              <a:gd name="T15" fmla="*/ 2147483647 h 313"/>
              <a:gd name="T16" fmla="*/ 2147483647 w 301"/>
              <a:gd name="T17" fmla="*/ 2147483647 h 313"/>
              <a:gd name="T18" fmla="*/ 2147483647 w 301"/>
              <a:gd name="T19" fmla="*/ 2147483647 h 313"/>
              <a:gd name="T20" fmla="*/ 2147483647 w 301"/>
              <a:gd name="T21" fmla="*/ 2147483647 h 313"/>
              <a:gd name="T22" fmla="*/ 2147483647 w 301"/>
              <a:gd name="T23" fmla="*/ 2147483647 h 313"/>
              <a:gd name="T24" fmla="*/ 2147483647 w 301"/>
              <a:gd name="T25" fmla="*/ 0 h 3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01"/>
              <a:gd name="T40" fmla="*/ 0 h 313"/>
              <a:gd name="T41" fmla="*/ 301 w 301"/>
              <a:gd name="T42" fmla="*/ 313 h 3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01" h="313">
                <a:moveTo>
                  <a:pt x="0" y="242"/>
                </a:moveTo>
                <a:lnTo>
                  <a:pt x="57" y="292"/>
                </a:lnTo>
                <a:lnTo>
                  <a:pt x="127" y="312"/>
                </a:lnTo>
                <a:lnTo>
                  <a:pt x="145" y="312"/>
                </a:lnTo>
                <a:lnTo>
                  <a:pt x="165" y="310"/>
                </a:lnTo>
                <a:lnTo>
                  <a:pt x="200" y="300"/>
                </a:lnTo>
                <a:lnTo>
                  <a:pt x="263" y="255"/>
                </a:lnTo>
                <a:lnTo>
                  <a:pt x="295" y="185"/>
                </a:lnTo>
                <a:lnTo>
                  <a:pt x="300" y="150"/>
                </a:lnTo>
                <a:lnTo>
                  <a:pt x="300" y="132"/>
                </a:lnTo>
                <a:lnTo>
                  <a:pt x="295" y="112"/>
                </a:lnTo>
                <a:lnTo>
                  <a:pt x="263" y="47"/>
                </a:lnTo>
                <a:lnTo>
                  <a:pt x="200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6"/>
          <p:cNvSpPr>
            <a:spLocks/>
          </p:cNvSpPr>
          <p:nvPr/>
        </p:nvSpPr>
        <p:spPr bwMode="auto">
          <a:xfrm>
            <a:off x="898525" y="2909888"/>
            <a:ext cx="130175" cy="130175"/>
          </a:xfrm>
          <a:custGeom>
            <a:avLst/>
            <a:gdLst>
              <a:gd name="T0" fmla="*/ 2147483647 w 197"/>
              <a:gd name="T1" fmla="*/ 2147483647 h 196"/>
              <a:gd name="T2" fmla="*/ 2147483647 w 197"/>
              <a:gd name="T3" fmla="*/ 2147483647 h 196"/>
              <a:gd name="T4" fmla="*/ 2147483647 w 197"/>
              <a:gd name="T5" fmla="*/ 2147483647 h 196"/>
              <a:gd name="T6" fmla="*/ 2147483647 w 197"/>
              <a:gd name="T7" fmla="*/ 2147483647 h 196"/>
              <a:gd name="T8" fmla="*/ 2147483647 w 197"/>
              <a:gd name="T9" fmla="*/ 2147483647 h 196"/>
              <a:gd name="T10" fmla="*/ 2147483647 w 197"/>
              <a:gd name="T11" fmla="*/ 2147483647 h 196"/>
              <a:gd name="T12" fmla="*/ 2147483647 w 197"/>
              <a:gd name="T13" fmla="*/ 0 h 196"/>
              <a:gd name="T14" fmla="*/ 2147483647 w 197"/>
              <a:gd name="T15" fmla="*/ 2147483647 h 196"/>
              <a:gd name="T16" fmla="*/ 2147483647 w 197"/>
              <a:gd name="T17" fmla="*/ 2147483647 h 196"/>
              <a:gd name="T18" fmla="*/ 2147483647 w 197"/>
              <a:gd name="T19" fmla="*/ 2147483647 h 196"/>
              <a:gd name="T20" fmla="*/ 2147483647 w 197"/>
              <a:gd name="T21" fmla="*/ 2147483647 h 196"/>
              <a:gd name="T22" fmla="*/ 0 w 197"/>
              <a:gd name="T23" fmla="*/ 2147483647 h 196"/>
              <a:gd name="T24" fmla="*/ 0 w 197"/>
              <a:gd name="T25" fmla="*/ 2147483647 h 1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7"/>
              <a:gd name="T40" fmla="*/ 0 h 196"/>
              <a:gd name="T41" fmla="*/ 197 w 197"/>
              <a:gd name="T42" fmla="*/ 196 h 19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7" h="196">
                <a:moveTo>
                  <a:pt x="108" y="195"/>
                </a:moveTo>
                <a:lnTo>
                  <a:pt x="161" y="172"/>
                </a:lnTo>
                <a:lnTo>
                  <a:pt x="191" y="127"/>
                </a:lnTo>
                <a:lnTo>
                  <a:pt x="196" y="100"/>
                </a:lnTo>
                <a:lnTo>
                  <a:pt x="193" y="72"/>
                </a:lnTo>
                <a:lnTo>
                  <a:pt x="161" y="22"/>
                </a:lnTo>
                <a:lnTo>
                  <a:pt x="108" y="0"/>
                </a:lnTo>
                <a:lnTo>
                  <a:pt x="83" y="2"/>
                </a:lnTo>
                <a:lnTo>
                  <a:pt x="55" y="10"/>
                </a:lnTo>
                <a:lnTo>
                  <a:pt x="15" y="47"/>
                </a:lnTo>
                <a:lnTo>
                  <a:pt x="3" y="72"/>
                </a:lnTo>
                <a:lnTo>
                  <a:pt x="0" y="87"/>
                </a:lnTo>
                <a:lnTo>
                  <a:pt x="0" y="102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Freeform 28"/>
          <p:cNvSpPr>
            <a:spLocks/>
          </p:cNvSpPr>
          <p:nvPr/>
        </p:nvSpPr>
        <p:spPr bwMode="auto">
          <a:xfrm rot="3367369" flipH="1">
            <a:off x="714375" y="2940050"/>
            <a:ext cx="112713" cy="112713"/>
          </a:xfrm>
          <a:custGeom>
            <a:avLst/>
            <a:gdLst>
              <a:gd name="T0" fmla="*/ 0 w 166"/>
              <a:gd name="T1" fmla="*/ 2147483647 h 169"/>
              <a:gd name="T2" fmla="*/ 2147483647 w 166"/>
              <a:gd name="T3" fmla="*/ 2147483647 h 169"/>
              <a:gd name="T4" fmla="*/ 2147483647 w 166"/>
              <a:gd name="T5" fmla="*/ 2147483647 h 169"/>
              <a:gd name="T6" fmla="*/ 2147483647 w 166"/>
              <a:gd name="T7" fmla="*/ 2147483647 h 169"/>
              <a:gd name="T8" fmla="*/ 2147483647 w 166"/>
              <a:gd name="T9" fmla="*/ 2147483647 h 169"/>
              <a:gd name="T10" fmla="*/ 2147483647 w 166"/>
              <a:gd name="T11" fmla="*/ 2147483647 h 169"/>
              <a:gd name="T12" fmla="*/ 2147483647 w 166"/>
              <a:gd name="T13" fmla="*/ 2147483647 h 169"/>
              <a:gd name="T14" fmla="*/ 2147483647 w 166"/>
              <a:gd name="T15" fmla="*/ 2147483647 h 169"/>
              <a:gd name="T16" fmla="*/ 2147483647 w 166"/>
              <a:gd name="T17" fmla="*/ 2147483647 h 169"/>
              <a:gd name="T18" fmla="*/ 2147483647 w 166"/>
              <a:gd name="T19" fmla="*/ 2147483647 h 169"/>
              <a:gd name="T20" fmla="*/ 2147483647 w 166"/>
              <a:gd name="T21" fmla="*/ 0 h 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6"/>
              <a:gd name="T34" fmla="*/ 0 h 169"/>
              <a:gd name="T35" fmla="*/ 166 w 166"/>
              <a:gd name="T36" fmla="*/ 169 h 1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6" h="169">
                <a:moveTo>
                  <a:pt x="0" y="120"/>
                </a:moveTo>
                <a:lnTo>
                  <a:pt x="27" y="153"/>
                </a:lnTo>
                <a:lnTo>
                  <a:pt x="65" y="168"/>
                </a:lnTo>
                <a:lnTo>
                  <a:pt x="85" y="168"/>
                </a:lnTo>
                <a:lnTo>
                  <a:pt x="107" y="165"/>
                </a:lnTo>
                <a:lnTo>
                  <a:pt x="142" y="140"/>
                </a:lnTo>
                <a:lnTo>
                  <a:pt x="162" y="103"/>
                </a:lnTo>
                <a:lnTo>
                  <a:pt x="165" y="83"/>
                </a:lnTo>
                <a:lnTo>
                  <a:pt x="165" y="60"/>
                </a:lnTo>
                <a:lnTo>
                  <a:pt x="145" y="25"/>
                </a:lnTo>
                <a:lnTo>
                  <a:pt x="110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Rectangle 32"/>
          <p:cNvSpPr>
            <a:spLocks noChangeArrowheads="1"/>
          </p:cNvSpPr>
          <p:nvPr/>
        </p:nvSpPr>
        <p:spPr bwMode="auto">
          <a:xfrm>
            <a:off x="471488" y="2025650"/>
            <a:ext cx="3571875" cy="2066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54" name="Freeform 16"/>
          <p:cNvSpPr>
            <a:spLocks/>
          </p:cNvSpPr>
          <p:nvPr/>
        </p:nvSpPr>
        <p:spPr bwMode="auto">
          <a:xfrm rot="2160000">
            <a:off x="3530600" y="2784475"/>
            <a:ext cx="139700" cy="139700"/>
          </a:xfrm>
          <a:custGeom>
            <a:avLst/>
            <a:gdLst>
              <a:gd name="T0" fmla="*/ 2147483647 w 211"/>
              <a:gd name="T1" fmla="*/ 2147483647 h 192"/>
              <a:gd name="T2" fmla="*/ 2147483647 w 211"/>
              <a:gd name="T3" fmla="*/ 2147483647 h 192"/>
              <a:gd name="T4" fmla="*/ 2147483647 w 211"/>
              <a:gd name="T5" fmla="*/ 2147483647 h 192"/>
              <a:gd name="T6" fmla="*/ 2147483647 w 211"/>
              <a:gd name="T7" fmla="*/ 2147483647 h 192"/>
              <a:gd name="T8" fmla="*/ 2147483647 w 211"/>
              <a:gd name="T9" fmla="*/ 2147483647 h 192"/>
              <a:gd name="T10" fmla="*/ 2147483647 w 211"/>
              <a:gd name="T11" fmla="*/ 2147483647 h 192"/>
              <a:gd name="T12" fmla="*/ 2147483647 w 211"/>
              <a:gd name="T13" fmla="*/ 2147483647 h 192"/>
              <a:gd name="T14" fmla="*/ 2147483647 w 211"/>
              <a:gd name="T15" fmla="*/ 0 h 192"/>
              <a:gd name="T16" fmla="*/ 2147483647 w 211"/>
              <a:gd name="T17" fmla="*/ 0 h 192"/>
              <a:gd name="T18" fmla="*/ 2147483647 w 211"/>
              <a:gd name="T19" fmla="*/ 2147483647 h 192"/>
              <a:gd name="T20" fmla="*/ 0 w 211"/>
              <a:gd name="T21" fmla="*/ 2147483647 h 1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1"/>
              <a:gd name="T34" fmla="*/ 0 h 192"/>
              <a:gd name="T35" fmla="*/ 211 w 211"/>
              <a:gd name="T36" fmla="*/ 192 h 1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1" h="192">
                <a:moveTo>
                  <a:pt x="187" y="191"/>
                </a:moveTo>
                <a:lnTo>
                  <a:pt x="208" y="145"/>
                </a:lnTo>
                <a:lnTo>
                  <a:pt x="210" y="122"/>
                </a:lnTo>
                <a:lnTo>
                  <a:pt x="208" y="101"/>
                </a:lnTo>
                <a:lnTo>
                  <a:pt x="194" y="62"/>
                </a:lnTo>
                <a:lnTo>
                  <a:pt x="164" y="28"/>
                </a:lnTo>
                <a:lnTo>
                  <a:pt x="130" y="6"/>
                </a:lnTo>
                <a:lnTo>
                  <a:pt x="85" y="0"/>
                </a:lnTo>
                <a:lnTo>
                  <a:pt x="65" y="0"/>
                </a:lnTo>
                <a:lnTo>
                  <a:pt x="43" y="6"/>
                </a:lnTo>
                <a:lnTo>
                  <a:pt x="0" y="34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Freeform 26"/>
          <p:cNvSpPr>
            <a:spLocks/>
          </p:cNvSpPr>
          <p:nvPr/>
        </p:nvSpPr>
        <p:spPr bwMode="auto">
          <a:xfrm>
            <a:off x="3124200" y="2916238"/>
            <a:ext cx="131763" cy="130175"/>
          </a:xfrm>
          <a:custGeom>
            <a:avLst/>
            <a:gdLst>
              <a:gd name="T0" fmla="*/ 2147483647 w 197"/>
              <a:gd name="T1" fmla="*/ 2147483647 h 196"/>
              <a:gd name="T2" fmla="*/ 2147483647 w 197"/>
              <a:gd name="T3" fmla="*/ 2147483647 h 196"/>
              <a:gd name="T4" fmla="*/ 2147483647 w 197"/>
              <a:gd name="T5" fmla="*/ 2147483647 h 196"/>
              <a:gd name="T6" fmla="*/ 2147483647 w 197"/>
              <a:gd name="T7" fmla="*/ 2147483647 h 196"/>
              <a:gd name="T8" fmla="*/ 2147483647 w 197"/>
              <a:gd name="T9" fmla="*/ 2147483647 h 196"/>
              <a:gd name="T10" fmla="*/ 2147483647 w 197"/>
              <a:gd name="T11" fmla="*/ 2147483647 h 196"/>
              <a:gd name="T12" fmla="*/ 2147483647 w 197"/>
              <a:gd name="T13" fmla="*/ 0 h 196"/>
              <a:gd name="T14" fmla="*/ 2147483647 w 197"/>
              <a:gd name="T15" fmla="*/ 2147483647 h 196"/>
              <a:gd name="T16" fmla="*/ 2147483647 w 197"/>
              <a:gd name="T17" fmla="*/ 2147483647 h 196"/>
              <a:gd name="T18" fmla="*/ 2147483647 w 197"/>
              <a:gd name="T19" fmla="*/ 2147483647 h 196"/>
              <a:gd name="T20" fmla="*/ 2147483647 w 197"/>
              <a:gd name="T21" fmla="*/ 2147483647 h 196"/>
              <a:gd name="T22" fmla="*/ 0 w 197"/>
              <a:gd name="T23" fmla="*/ 2147483647 h 196"/>
              <a:gd name="T24" fmla="*/ 0 w 197"/>
              <a:gd name="T25" fmla="*/ 2147483647 h 1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7"/>
              <a:gd name="T40" fmla="*/ 0 h 196"/>
              <a:gd name="T41" fmla="*/ 197 w 197"/>
              <a:gd name="T42" fmla="*/ 196 h 19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7" h="196">
                <a:moveTo>
                  <a:pt x="108" y="195"/>
                </a:moveTo>
                <a:lnTo>
                  <a:pt x="161" y="172"/>
                </a:lnTo>
                <a:lnTo>
                  <a:pt x="191" y="127"/>
                </a:lnTo>
                <a:lnTo>
                  <a:pt x="196" y="100"/>
                </a:lnTo>
                <a:lnTo>
                  <a:pt x="193" y="72"/>
                </a:lnTo>
                <a:lnTo>
                  <a:pt x="161" y="22"/>
                </a:lnTo>
                <a:lnTo>
                  <a:pt x="108" y="0"/>
                </a:lnTo>
                <a:lnTo>
                  <a:pt x="83" y="2"/>
                </a:lnTo>
                <a:lnTo>
                  <a:pt x="55" y="10"/>
                </a:lnTo>
                <a:lnTo>
                  <a:pt x="15" y="47"/>
                </a:lnTo>
                <a:lnTo>
                  <a:pt x="3" y="72"/>
                </a:lnTo>
                <a:lnTo>
                  <a:pt x="0" y="87"/>
                </a:lnTo>
                <a:lnTo>
                  <a:pt x="0" y="102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Freeform 26"/>
          <p:cNvSpPr>
            <a:spLocks/>
          </p:cNvSpPr>
          <p:nvPr/>
        </p:nvSpPr>
        <p:spPr bwMode="auto">
          <a:xfrm flipH="1">
            <a:off x="3424238" y="2978150"/>
            <a:ext cx="144462" cy="130175"/>
          </a:xfrm>
          <a:custGeom>
            <a:avLst/>
            <a:gdLst>
              <a:gd name="T0" fmla="*/ 2147483647 w 197"/>
              <a:gd name="T1" fmla="*/ 2147483647 h 196"/>
              <a:gd name="T2" fmla="*/ 2147483647 w 197"/>
              <a:gd name="T3" fmla="*/ 2147483647 h 196"/>
              <a:gd name="T4" fmla="*/ 2147483647 w 197"/>
              <a:gd name="T5" fmla="*/ 2147483647 h 196"/>
              <a:gd name="T6" fmla="*/ 2147483647 w 197"/>
              <a:gd name="T7" fmla="*/ 2147483647 h 196"/>
              <a:gd name="T8" fmla="*/ 2147483647 w 197"/>
              <a:gd name="T9" fmla="*/ 2147483647 h 196"/>
              <a:gd name="T10" fmla="*/ 2147483647 w 197"/>
              <a:gd name="T11" fmla="*/ 2147483647 h 196"/>
              <a:gd name="T12" fmla="*/ 2147483647 w 197"/>
              <a:gd name="T13" fmla="*/ 0 h 196"/>
              <a:gd name="T14" fmla="*/ 2147483647 w 197"/>
              <a:gd name="T15" fmla="*/ 2147483647 h 196"/>
              <a:gd name="T16" fmla="*/ 2147483647 w 197"/>
              <a:gd name="T17" fmla="*/ 2147483647 h 196"/>
              <a:gd name="T18" fmla="*/ 2147483647 w 197"/>
              <a:gd name="T19" fmla="*/ 2147483647 h 196"/>
              <a:gd name="T20" fmla="*/ 2147483647 w 197"/>
              <a:gd name="T21" fmla="*/ 2147483647 h 196"/>
              <a:gd name="T22" fmla="*/ 0 w 197"/>
              <a:gd name="T23" fmla="*/ 2147483647 h 196"/>
              <a:gd name="T24" fmla="*/ 0 w 197"/>
              <a:gd name="T25" fmla="*/ 2147483647 h 1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7"/>
              <a:gd name="T40" fmla="*/ 0 h 196"/>
              <a:gd name="T41" fmla="*/ 197 w 197"/>
              <a:gd name="T42" fmla="*/ 196 h 19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7" h="196">
                <a:moveTo>
                  <a:pt x="108" y="195"/>
                </a:moveTo>
                <a:lnTo>
                  <a:pt x="161" y="172"/>
                </a:lnTo>
                <a:lnTo>
                  <a:pt x="191" y="127"/>
                </a:lnTo>
                <a:lnTo>
                  <a:pt x="196" y="100"/>
                </a:lnTo>
                <a:lnTo>
                  <a:pt x="193" y="72"/>
                </a:lnTo>
                <a:lnTo>
                  <a:pt x="161" y="22"/>
                </a:lnTo>
                <a:lnTo>
                  <a:pt x="108" y="0"/>
                </a:lnTo>
                <a:lnTo>
                  <a:pt x="83" y="2"/>
                </a:lnTo>
                <a:lnTo>
                  <a:pt x="55" y="10"/>
                </a:lnTo>
                <a:lnTo>
                  <a:pt x="15" y="47"/>
                </a:lnTo>
                <a:lnTo>
                  <a:pt x="3" y="72"/>
                </a:lnTo>
                <a:lnTo>
                  <a:pt x="0" y="87"/>
                </a:lnTo>
                <a:lnTo>
                  <a:pt x="0" y="102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18"/>
          <p:cNvSpPr>
            <a:spLocks/>
          </p:cNvSpPr>
          <p:nvPr/>
        </p:nvSpPr>
        <p:spPr bwMode="auto">
          <a:xfrm rot="2400000" flipH="1">
            <a:off x="3271838" y="2768600"/>
            <a:ext cx="214312" cy="203200"/>
          </a:xfrm>
          <a:custGeom>
            <a:avLst/>
            <a:gdLst>
              <a:gd name="T0" fmla="*/ 2147483647 w 274"/>
              <a:gd name="T1" fmla="*/ 2147483647 h 278"/>
              <a:gd name="T2" fmla="*/ 2147483647 w 274"/>
              <a:gd name="T3" fmla="*/ 2147483647 h 278"/>
              <a:gd name="T4" fmla="*/ 2147483647 w 274"/>
              <a:gd name="T5" fmla="*/ 0 h 278"/>
              <a:gd name="T6" fmla="*/ 2147483647 w 274"/>
              <a:gd name="T7" fmla="*/ 0 h 278"/>
              <a:gd name="T8" fmla="*/ 2147483647 w 274"/>
              <a:gd name="T9" fmla="*/ 0 h 278"/>
              <a:gd name="T10" fmla="*/ 2147483647 w 274"/>
              <a:gd name="T11" fmla="*/ 2147483647 h 278"/>
              <a:gd name="T12" fmla="*/ 2147483647 w 274"/>
              <a:gd name="T13" fmla="*/ 2147483647 h 278"/>
              <a:gd name="T14" fmla="*/ 2147483647 w 274"/>
              <a:gd name="T15" fmla="*/ 2147483647 h 278"/>
              <a:gd name="T16" fmla="*/ 2147483647 w 274"/>
              <a:gd name="T17" fmla="*/ 2147483647 h 278"/>
              <a:gd name="T18" fmla="*/ 0 w 274"/>
              <a:gd name="T19" fmla="*/ 2147483647 h 278"/>
              <a:gd name="T20" fmla="*/ 2147483647 w 274"/>
              <a:gd name="T21" fmla="*/ 2147483647 h 278"/>
              <a:gd name="T22" fmla="*/ 2147483647 w 274"/>
              <a:gd name="T23" fmla="*/ 2147483647 h 278"/>
              <a:gd name="T24" fmla="*/ 2147483647 w 274"/>
              <a:gd name="T25" fmla="*/ 2147483647 h 2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4"/>
              <a:gd name="T40" fmla="*/ 0 h 278"/>
              <a:gd name="T41" fmla="*/ 274 w 274"/>
              <a:gd name="T42" fmla="*/ 278 h 2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4" h="278">
                <a:moveTo>
                  <a:pt x="273" y="69"/>
                </a:moveTo>
                <a:lnTo>
                  <a:pt x="225" y="21"/>
                </a:lnTo>
                <a:lnTo>
                  <a:pt x="159" y="0"/>
                </a:lnTo>
                <a:lnTo>
                  <a:pt x="143" y="0"/>
                </a:lnTo>
                <a:lnTo>
                  <a:pt x="127" y="0"/>
                </a:lnTo>
                <a:lnTo>
                  <a:pt x="94" y="9"/>
                </a:lnTo>
                <a:lnTo>
                  <a:pt x="37" y="49"/>
                </a:lnTo>
                <a:lnTo>
                  <a:pt x="6" y="109"/>
                </a:lnTo>
                <a:lnTo>
                  <a:pt x="2" y="141"/>
                </a:lnTo>
                <a:lnTo>
                  <a:pt x="0" y="157"/>
                </a:lnTo>
                <a:lnTo>
                  <a:pt x="5" y="175"/>
                </a:lnTo>
                <a:lnTo>
                  <a:pt x="30" y="235"/>
                </a:lnTo>
                <a:lnTo>
                  <a:pt x="85" y="277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13"/>
          <p:cNvSpPr>
            <a:spLocks/>
          </p:cNvSpPr>
          <p:nvPr/>
        </p:nvSpPr>
        <p:spPr bwMode="auto">
          <a:xfrm rot="3803730">
            <a:off x="822325" y="3073401"/>
            <a:ext cx="244475" cy="279400"/>
          </a:xfrm>
          <a:custGeom>
            <a:avLst/>
            <a:gdLst>
              <a:gd name="T0" fmla="*/ 2147483647 w 418"/>
              <a:gd name="T1" fmla="*/ 2147483647 h 447"/>
              <a:gd name="T2" fmla="*/ 2147483647 w 418"/>
              <a:gd name="T3" fmla="*/ 2147483647 h 447"/>
              <a:gd name="T4" fmla="*/ 2147483647 w 418"/>
              <a:gd name="T5" fmla="*/ 2147483647 h 447"/>
              <a:gd name="T6" fmla="*/ 2147483647 w 418"/>
              <a:gd name="T7" fmla="*/ 0 h 447"/>
              <a:gd name="T8" fmla="*/ 2147483647 w 418"/>
              <a:gd name="T9" fmla="*/ 0 h 447"/>
              <a:gd name="T10" fmla="*/ 2147483647 w 418"/>
              <a:gd name="T11" fmla="*/ 0 h 447"/>
              <a:gd name="T12" fmla="*/ 2147483647 w 418"/>
              <a:gd name="T13" fmla="*/ 2147483647 h 447"/>
              <a:gd name="T14" fmla="*/ 2147483647 w 418"/>
              <a:gd name="T15" fmla="*/ 2147483647 h 447"/>
              <a:gd name="T16" fmla="*/ 2147483647 w 418"/>
              <a:gd name="T17" fmla="*/ 2147483647 h 447"/>
              <a:gd name="T18" fmla="*/ 2147483647 w 418"/>
              <a:gd name="T19" fmla="*/ 2147483647 h 447"/>
              <a:gd name="T20" fmla="*/ 0 w 418"/>
              <a:gd name="T21" fmla="*/ 2147483647 h 447"/>
              <a:gd name="T22" fmla="*/ 2147483647 w 418"/>
              <a:gd name="T23" fmla="*/ 2147483647 h 447"/>
              <a:gd name="T24" fmla="*/ 2147483647 w 418"/>
              <a:gd name="T25" fmla="*/ 2147483647 h 447"/>
              <a:gd name="T26" fmla="*/ 2147483647 w 418"/>
              <a:gd name="T27" fmla="*/ 2147483647 h 447"/>
              <a:gd name="T28" fmla="*/ 2147483647 w 418"/>
              <a:gd name="T29" fmla="*/ 2147483647 h 447"/>
              <a:gd name="T30" fmla="*/ 2147483647 w 418"/>
              <a:gd name="T31" fmla="*/ 2147483647 h 447"/>
              <a:gd name="T32" fmla="*/ 2147483647 w 418"/>
              <a:gd name="T33" fmla="*/ 2147483647 h 447"/>
              <a:gd name="T34" fmla="*/ 2147483647 w 418"/>
              <a:gd name="T35" fmla="*/ 2147483647 h 447"/>
              <a:gd name="T36" fmla="*/ 2147483647 w 418"/>
              <a:gd name="T37" fmla="*/ 2147483647 h 447"/>
              <a:gd name="T38" fmla="*/ 2147483647 w 418"/>
              <a:gd name="T39" fmla="*/ 2147483647 h 447"/>
              <a:gd name="T40" fmla="*/ 2147483647 w 418"/>
              <a:gd name="T41" fmla="*/ 2147483647 h 4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18"/>
              <a:gd name="T64" fmla="*/ 0 h 447"/>
              <a:gd name="T65" fmla="*/ 418 w 418"/>
              <a:gd name="T66" fmla="*/ 447 h 4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18" h="447">
                <a:moveTo>
                  <a:pt x="417" y="111"/>
                </a:moveTo>
                <a:lnTo>
                  <a:pt x="366" y="51"/>
                </a:lnTo>
                <a:lnTo>
                  <a:pt x="303" y="14"/>
                </a:lnTo>
                <a:lnTo>
                  <a:pt x="234" y="0"/>
                </a:lnTo>
                <a:lnTo>
                  <a:pt x="217" y="0"/>
                </a:lnTo>
                <a:lnTo>
                  <a:pt x="199" y="0"/>
                </a:lnTo>
                <a:lnTo>
                  <a:pt x="165" y="7"/>
                </a:lnTo>
                <a:lnTo>
                  <a:pt x="102" y="35"/>
                </a:lnTo>
                <a:lnTo>
                  <a:pt x="49" y="81"/>
                </a:lnTo>
                <a:lnTo>
                  <a:pt x="14" y="143"/>
                </a:lnTo>
                <a:lnTo>
                  <a:pt x="0" y="223"/>
                </a:lnTo>
                <a:lnTo>
                  <a:pt x="12" y="301"/>
                </a:lnTo>
                <a:lnTo>
                  <a:pt x="49" y="363"/>
                </a:lnTo>
                <a:lnTo>
                  <a:pt x="100" y="409"/>
                </a:lnTo>
                <a:lnTo>
                  <a:pt x="165" y="437"/>
                </a:lnTo>
                <a:lnTo>
                  <a:pt x="199" y="444"/>
                </a:lnTo>
                <a:lnTo>
                  <a:pt x="215" y="444"/>
                </a:lnTo>
                <a:lnTo>
                  <a:pt x="234" y="446"/>
                </a:lnTo>
                <a:lnTo>
                  <a:pt x="303" y="432"/>
                </a:lnTo>
                <a:lnTo>
                  <a:pt x="366" y="395"/>
                </a:lnTo>
                <a:lnTo>
                  <a:pt x="417" y="333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26"/>
          <p:cNvSpPr>
            <a:spLocks/>
          </p:cNvSpPr>
          <p:nvPr/>
        </p:nvSpPr>
        <p:spPr bwMode="auto">
          <a:xfrm>
            <a:off x="1430338" y="2963863"/>
            <a:ext cx="130175" cy="130175"/>
          </a:xfrm>
          <a:custGeom>
            <a:avLst/>
            <a:gdLst>
              <a:gd name="T0" fmla="*/ 2147483647 w 197"/>
              <a:gd name="T1" fmla="*/ 2147483647 h 196"/>
              <a:gd name="T2" fmla="*/ 2147483647 w 197"/>
              <a:gd name="T3" fmla="*/ 2147483647 h 196"/>
              <a:gd name="T4" fmla="*/ 2147483647 w 197"/>
              <a:gd name="T5" fmla="*/ 2147483647 h 196"/>
              <a:gd name="T6" fmla="*/ 2147483647 w 197"/>
              <a:gd name="T7" fmla="*/ 2147483647 h 196"/>
              <a:gd name="T8" fmla="*/ 2147483647 w 197"/>
              <a:gd name="T9" fmla="*/ 2147483647 h 196"/>
              <a:gd name="T10" fmla="*/ 2147483647 w 197"/>
              <a:gd name="T11" fmla="*/ 2147483647 h 196"/>
              <a:gd name="T12" fmla="*/ 2147483647 w 197"/>
              <a:gd name="T13" fmla="*/ 0 h 196"/>
              <a:gd name="T14" fmla="*/ 2147483647 w 197"/>
              <a:gd name="T15" fmla="*/ 2147483647 h 196"/>
              <a:gd name="T16" fmla="*/ 2147483647 w 197"/>
              <a:gd name="T17" fmla="*/ 2147483647 h 196"/>
              <a:gd name="T18" fmla="*/ 2147483647 w 197"/>
              <a:gd name="T19" fmla="*/ 2147483647 h 196"/>
              <a:gd name="T20" fmla="*/ 2147483647 w 197"/>
              <a:gd name="T21" fmla="*/ 2147483647 h 196"/>
              <a:gd name="T22" fmla="*/ 0 w 197"/>
              <a:gd name="T23" fmla="*/ 2147483647 h 196"/>
              <a:gd name="T24" fmla="*/ 0 w 197"/>
              <a:gd name="T25" fmla="*/ 2147483647 h 1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7"/>
              <a:gd name="T40" fmla="*/ 0 h 196"/>
              <a:gd name="T41" fmla="*/ 197 w 197"/>
              <a:gd name="T42" fmla="*/ 196 h 19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7" h="196">
                <a:moveTo>
                  <a:pt x="108" y="195"/>
                </a:moveTo>
                <a:lnTo>
                  <a:pt x="161" y="172"/>
                </a:lnTo>
                <a:lnTo>
                  <a:pt x="191" y="127"/>
                </a:lnTo>
                <a:lnTo>
                  <a:pt x="196" y="100"/>
                </a:lnTo>
                <a:lnTo>
                  <a:pt x="193" y="72"/>
                </a:lnTo>
                <a:lnTo>
                  <a:pt x="161" y="22"/>
                </a:lnTo>
                <a:lnTo>
                  <a:pt x="108" y="0"/>
                </a:lnTo>
                <a:lnTo>
                  <a:pt x="83" y="2"/>
                </a:lnTo>
                <a:lnTo>
                  <a:pt x="55" y="10"/>
                </a:lnTo>
                <a:lnTo>
                  <a:pt x="15" y="47"/>
                </a:lnTo>
                <a:lnTo>
                  <a:pt x="3" y="72"/>
                </a:lnTo>
                <a:lnTo>
                  <a:pt x="0" y="87"/>
                </a:lnTo>
                <a:lnTo>
                  <a:pt x="0" y="102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16"/>
          <p:cNvSpPr>
            <a:spLocks/>
          </p:cNvSpPr>
          <p:nvPr/>
        </p:nvSpPr>
        <p:spPr bwMode="auto">
          <a:xfrm rot="-7920000">
            <a:off x="1233488" y="3211513"/>
            <a:ext cx="139700" cy="139700"/>
          </a:xfrm>
          <a:custGeom>
            <a:avLst/>
            <a:gdLst>
              <a:gd name="T0" fmla="*/ 2147483647 w 211"/>
              <a:gd name="T1" fmla="*/ 2147483647 h 192"/>
              <a:gd name="T2" fmla="*/ 2147483647 w 211"/>
              <a:gd name="T3" fmla="*/ 2147483647 h 192"/>
              <a:gd name="T4" fmla="*/ 2147483647 w 211"/>
              <a:gd name="T5" fmla="*/ 2147483647 h 192"/>
              <a:gd name="T6" fmla="*/ 2147483647 w 211"/>
              <a:gd name="T7" fmla="*/ 2147483647 h 192"/>
              <a:gd name="T8" fmla="*/ 2147483647 w 211"/>
              <a:gd name="T9" fmla="*/ 2147483647 h 192"/>
              <a:gd name="T10" fmla="*/ 2147483647 w 211"/>
              <a:gd name="T11" fmla="*/ 2147483647 h 192"/>
              <a:gd name="T12" fmla="*/ 2147483647 w 211"/>
              <a:gd name="T13" fmla="*/ 2147483647 h 192"/>
              <a:gd name="T14" fmla="*/ 2147483647 w 211"/>
              <a:gd name="T15" fmla="*/ 0 h 192"/>
              <a:gd name="T16" fmla="*/ 2147483647 w 211"/>
              <a:gd name="T17" fmla="*/ 0 h 192"/>
              <a:gd name="T18" fmla="*/ 2147483647 w 211"/>
              <a:gd name="T19" fmla="*/ 2147483647 h 192"/>
              <a:gd name="T20" fmla="*/ 0 w 211"/>
              <a:gd name="T21" fmla="*/ 2147483647 h 1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1"/>
              <a:gd name="T34" fmla="*/ 0 h 192"/>
              <a:gd name="T35" fmla="*/ 211 w 211"/>
              <a:gd name="T36" fmla="*/ 192 h 1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1" h="192">
                <a:moveTo>
                  <a:pt x="187" y="191"/>
                </a:moveTo>
                <a:lnTo>
                  <a:pt x="208" y="145"/>
                </a:lnTo>
                <a:lnTo>
                  <a:pt x="210" y="122"/>
                </a:lnTo>
                <a:lnTo>
                  <a:pt x="208" y="101"/>
                </a:lnTo>
                <a:lnTo>
                  <a:pt x="194" y="62"/>
                </a:lnTo>
                <a:lnTo>
                  <a:pt x="164" y="28"/>
                </a:lnTo>
                <a:lnTo>
                  <a:pt x="130" y="6"/>
                </a:lnTo>
                <a:lnTo>
                  <a:pt x="85" y="0"/>
                </a:lnTo>
                <a:lnTo>
                  <a:pt x="65" y="0"/>
                </a:lnTo>
                <a:lnTo>
                  <a:pt x="43" y="6"/>
                </a:lnTo>
                <a:lnTo>
                  <a:pt x="0" y="34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16"/>
          <p:cNvSpPr>
            <a:spLocks/>
          </p:cNvSpPr>
          <p:nvPr/>
        </p:nvSpPr>
        <p:spPr bwMode="auto">
          <a:xfrm rot="2160000">
            <a:off x="969963" y="2773363"/>
            <a:ext cx="139700" cy="139700"/>
          </a:xfrm>
          <a:custGeom>
            <a:avLst/>
            <a:gdLst>
              <a:gd name="T0" fmla="*/ 2147483647 w 211"/>
              <a:gd name="T1" fmla="*/ 2147483647 h 192"/>
              <a:gd name="T2" fmla="*/ 2147483647 w 211"/>
              <a:gd name="T3" fmla="*/ 2147483647 h 192"/>
              <a:gd name="T4" fmla="*/ 2147483647 w 211"/>
              <a:gd name="T5" fmla="*/ 2147483647 h 192"/>
              <a:gd name="T6" fmla="*/ 2147483647 w 211"/>
              <a:gd name="T7" fmla="*/ 2147483647 h 192"/>
              <a:gd name="T8" fmla="*/ 2147483647 w 211"/>
              <a:gd name="T9" fmla="*/ 2147483647 h 192"/>
              <a:gd name="T10" fmla="*/ 2147483647 w 211"/>
              <a:gd name="T11" fmla="*/ 2147483647 h 192"/>
              <a:gd name="T12" fmla="*/ 2147483647 w 211"/>
              <a:gd name="T13" fmla="*/ 2147483647 h 192"/>
              <a:gd name="T14" fmla="*/ 2147483647 w 211"/>
              <a:gd name="T15" fmla="*/ 0 h 192"/>
              <a:gd name="T16" fmla="*/ 2147483647 w 211"/>
              <a:gd name="T17" fmla="*/ 0 h 192"/>
              <a:gd name="T18" fmla="*/ 2147483647 w 211"/>
              <a:gd name="T19" fmla="*/ 2147483647 h 192"/>
              <a:gd name="T20" fmla="*/ 0 w 211"/>
              <a:gd name="T21" fmla="*/ 2147483647 h 1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1"/>
              <a:gd name="T34" fmla="*/ 0 h 192"/>
              <a:gd name="T35" fmla="*/ 211 w 211"/>
              <a:gd name="T36" fmla="*/ 192 h 1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1" h="192">
                <a:moveTo>
                  <a:pt x="187" y="191"/>
                </a:moveTo>
                <a:lnTo>
                  <a:pt x="208" y="145"/>
                </a:lnTo>
                <a:lnTo>
                  <a:pt x="210" y="122"/>
                </a:lnTo>
                <a:lnTo>
                  <a:pt x="208" y="101"/>
                </a:lnTo>
                <a:lnTo>
                  <a:pt x="194" y="62"/>
                </a:lnTo>
                <a:lnTo>
                  <a:pt x="164" y="28"/>
                </a:lnTo>
                <a:lnTo>
                  <a:pt x="130" y="6"/>
                </a:lnTo>
                <a:lnTo>
                  <a:pt x="85" y="0"/>
                </a:lnTo>
                <a:lnTo>
                  <a:pt x="65" y="0"/>
                </a:lnTo>
                <a:lnTo>
                  <a:pt x="43" y="6"/>
                </a:lnTo>
                <a:lnTo>
                  <a:pt x="0" y="34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TextBox 3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 Shear</a:t>
            </a:r>
          </a:p>
        </p:txBody>
      </p:sp>
      <p:sp>
        <p:nvSpPr>
          <p:cNvPr id="49155" name="TextBox 3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grpSp>
        <p:nvGrpSpPr>
          <p:cNvPr id="49156" name="Group 2"/>
          <p:cNvGrpSpPr>
            <a:grpSpLocks/>
          </p:cNvGrpSpPr>
          <p:nvPr/>
        </p:nvGrpSpPr>
        <p:grpSpPr bwMode="auto">
          <a:xfrm>
            <a:off x="265113" y="1162050"/>
            <a:ext cx="5334000" cy="3962400"/>
            <a:chOff x="192" y="1104"/>
            <a:chExt cx="3264" cy="2208"/>
          </a:xfrm>
        </p:grpSpPr>
        <p:sp>
          <p:nvSpPr>
            <p:cNvPr id="44" name="Rectangle 43"/>
            <p:cNvSpPr/>
            <p:nvPr/>
          </p:nvSpPr>
          <p:spPr>
            <a:xfrm>
              <a:off x="192" y="1104"/>
              <a:ext cx="3264" cy="2208"/>
            </a:xfrm>
            <a:prstGeom prst="rect">
              <a:avLst/>
            </a:prstGeom>
            <a:solidFill>
              <a:srgbClr val="04617B">
                <a:lumMod val="20000"/>
                <a:lumOff val="80000"/>
              </a:srgbClr>
            </a:solidFill>
            <a:ln w="25400" cap="flat" cmpd="sng" algn="ctr">
              <a:solidFill>
                <a:srgbClr val="07376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 kern="0">
                <a:solidFill>
                  <a:srgbClr val="0B5394"/>
                </a:solidFill>
                <a:latin typeface="Constantia"/>
              </a:endParaRPr>
            </a:p>
          </p:txBody>
        </p:sp>
        <p:pic>
          <p:nvPicPr>
            <p:cNvPr id="49159" name="Picture 8" descr="C:\Documents and Settings\john.werth\My Documents\Powerpoints\2010 FallWinter Crew Briefs\kelvin_helmholtz1_smal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52"/>
              <a:ext cx="3176" cy="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40" y="1152"/>
              <a:ext cx="3120" cy="1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400" i="1" kern="0" dirty="0">
                  <a:solidFill>
                    <a:srgbClr val="A5C249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tantia"/>
                </a:rPr>
                <a:t>Kelvin-Helmholtz clouds-visual indicators of  high level turbulence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624" y="1920"/>
              <a:ext cx="720" cy="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bevel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48" name="Straight Arrow Connector 47"/>
            <p:cNvCxnSpPr/>
            <p:nvPr/>
          </p:nvCxnSpPr>
          <p:spPr>
            <a:xfrm rot="10800000">
              <a:off x="1296" y="2304"/>
              <a:ext cx="912" cy="1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49" name="TextBox 48"/>
          <p:cNvSpPr txBox="1"/>
          <p:nvPr/>
        </p:nvSpPr>
        <p:spPr>
          <a:xfrm>
            <a:off x="5827713" y="933450"/>
            <a:ext cx="3048000" cy="558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700" b="1" kern="0" dirty="0">
                <a:solidFill>
                  <a:sysClr val="windowText" lastClr="000000"/>
                </a:solidFill>
                <a:latin typeface="Arial" charset="0"/>
              </a:rPr>
              <a:t>If wind shear is large enough, the atmosphere can break  down into turbulent eddies called Kelvin-Helmholtz waves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1700" b="1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700" b="1" kern="0" dirty="0">
                <a:solidFill>
                  <a:sysClr val="windowText" lastClr="000000"/>
                </a:solidFill>
                <a:latin typeface="Arial" charset="0"/>
              </a:rPr>
              <a:t>Looks and acts like ocean waves breaking on a beach as in the picture to the left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1700" b="1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700" b="1" kern="0" dirty="0">
                <a:solidFill>
                  <a:sysClr val="windowText" lastClr="000000"/>
                </a:solidFill>
                <a:latin typeface="Arial" charset="0"/>
              </a:rPr>
              <a:t>Plane rides through these areas can get bumpy…very bumpy!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1700" b="1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1700" b="1" kern="0" dirty="0">
                <a:solidFill>
                  <a:sysClr val="windowText" lastClr="000000"/>
                </a:solidFill>
                <a:latin typeface="Arial" charset="0"/>
              </a:rPr>
              <a:t>Limited in vertical extent –  so pilots test altitudes for smoother “rides”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1700" b="1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1700" b="1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1700" b="1" kern="0" dirty="0">
              <a:solidFill>
                <a:sysClr val="windowText" lastClr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Temperature Inversion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935413" y="1508125"/>
            <a:ext cx="4765675" cy="439102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Inversions occur: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Within lowest few thousand feet above ground due to nighttime radiational cooling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Along frontal zones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Within cold air trapped in a valley</a:t>
            </a:r>
          </a:p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Strong wind shears often occur across temperature inversion layers which can generate turbulence</a:t>
            </a:r>
          </a:p>
        </p:txBody>
      </p:sp>
      <p:pic>
        <p:nvPicPr>
          <p:cNvPr id="50180" name="Picture 53" descr="turbulence_temperatureInver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482725"/>
            <a:ext cx="345598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Clear Air Turbulence (CAT)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800475" y="1508125"/>
            <a:ext cx="4895850" cy="43910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Location/intensity is directly related to wind shear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Intensity is maximized during winter when jet streams are strongest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Around sharply curved jet streams associated with rapidly intensifying pressure systems</a:t>
            </a:r>
            <a:endParaRPr lang="en-US" smtClean="0"/>
          </a:p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Jet stream CAT is usually confined to relatively thin, transient layers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Best escaped by changing altitude</a:t>
            </a:r>
          </a:p>
        </p:txBody>
      </p:sp>
      <p:pic>
        <p:nvPicPr>
          <p:cNvPr id="51204" name="Picture 3" descr="jetstream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641725"/>
            <a:ext cx="3302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jetstream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20850"/>
            <a:ext cx="32956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514350" y="5610225"/>
            <a:ext cx="26955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/>
              <a:t>Courtesy NOAA/National Weather Service - Jetstream</a:t>
            </a:r>
          </a:p>
        </p:txBody>
      </p:sp>
      <p:sp>
        <p:nvSpPr>
          <p:cNvPr id="51207" name="TextBox 6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Jet Stream</a:t>
            </a:r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152525"/>
            <a:ext cx="5114925" cy="4383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</p:pic>
      <p:sp>
        <p:nvSpPr>
          <p:cNvPr id="52229" name="Content Placeholder 13"/>
          <p:cNvSpPr>
            <a:spLocks/>
          </p:cNvSpPr>
          <p:nvPr/>
        </p:nvSpPr>
        <p:spPr bwMode="auto">
          <a:xfrm>
            <a:off x="5400675" y="628650"/>
            <a:ext cx="35147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b="1"/>
              <a:t>Formed as the result of temperature gradients between polar and sub-tropical air masses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b="1"/>
              <a:t>Strongest fall and winter 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b="1"/>
              <a:t>Shifts farther south in fall and winter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b="1"/>
              <a:t>Flow predominately west to east but undulations in the flow pattern can result in components of north or south flow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b="1"/>
              <a:t>Jet streams intensify and decay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b="1"/>
              <a:t>Localized zones of extremely strong winds  called jet streaks (&gt;160kt) can form within jet streams 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95000"/>
              <a:buFont typeface="Courier New" panose="02070309020205020404" pitchFamily="49" charset="0"/>
              <a:buChar char="o"/>
            </a:pPr>
            <a:r>
              <a:rPr lang="en-US" sz="1600" b="1"/>
              <a:t>Can be several thousand miles long,  a few hundred miles wide, and a few thousand feet in depth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Turbulence Intensity Classification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1963" y="1579563"/>
          <a:ext cx="8062913" cy="43211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8546"/>
                <a:gridCol w="1009714"/>
                <a:gridCol w="2851892"/>
                <a:gridCol w="3042761"/>
              </a:tblGrid>
              <a:tr h="3708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Intensity</a:t>
                      </a:r>
                      <a:endParaRPr lang="en-US" sz="18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Symbol</a:t>
                      </a:r>
                      <a:endParaRPr lang="en-US" sz="18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Aircraft</a:t>
                      </a:r>
                      <a:r>
                        <a:rPr lang="en-US" sz="1800" baseline="0" dirty="0" smtClean="0"/>
                        <a:t> Reaction</a:t>
                      </a:r>
                      <a:endParaRPr lang="en-US" sz="18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Reaction Inside Aircraft</a:t>
                      </a:r>
                      <a:endParaRPr lang="en-US" sz="1800" dirty="0"/>
                    </a:p>
                  </a:txBody>
                  <a:tcPr marL="91435" marR="91435" marT="45716" marB="45716"/>
                </a:tc>
              </a:tr>
              <a:tr h="1024332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Light</a:t>
                      </a:r>
                      <a:endParaRPr lang="en-US" sz="1800" dirty="0"/>
                    </a:p>
                  </a:txBody>
                  <a:tcPr marL="91435" marR="91435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Momentarily causes slight, erratic changes in altitude and/or attitude (pitch, roll, yaw).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Occupants may feel a slight strain against seat belts or shoulder straps. Unsecured objects may be displaced slightly. Food service may be conducted and little or no difficulty is encountered in walking.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</a:tr>
              <a:tr h="8229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Moderate</a:t>
                      </a:r>
                      <a:endParaRPr lang="en-US" sz="1800" dirty="0"/>
                    </a:p>
                  </a:txBody>
                  <a:tcPr marL="91435" marR="91435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Changes in altitude and/or attitude occur but the aircraft remains in positive control at all times. It usually causes variations in indicated airspeed.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Occupants feel definite strains against seat belts or shoulder straps. Unsecured objects are dislodged. Food service and walking are difficult.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</a:tr>
              <a:tr h="100582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Severe</a:t>
                      </a:r>
                      <a:endParaRPr lang="en-US" sz="1800" dirty="0"/>
                    </a:p>
                  </a:txBody>
                  <a:tcPr marL="91435" marR="91435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Causes large, abrupt changes in altitude and/or attitude. It usually causes large variations in indicated airspeed. Aircraft may be momentarily out of control.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Occupants are forced violently against seat belts or shoulder straps. Unsecured objects are tossed about. Food Service and walking are impossible.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</a:tr>
              <a:tr h="64007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Extreme</a:t>
                      </a:r>
                      <a:endParaRPr lang="en-US" sz="1800" dirty="0"/>
                    </a:p>
                  </a:txBody>
                  <a:tcPr marL="91435" marR="91435"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Aircraft is violently tossed about and is practically impossible to control. It may cause structural damage.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35" marR="91435" marT="45716" marB="45716"/>
                </a:tc>
              </a:tr>
              <a:tr h="457191">
                <a:tc gridSpan="4">
                  <a:txBody>
                    <a:bodyPr/>
                    <a:lstStyle/>
                    <a:p>
                      <a:r>
                        <a:rPr lang="en-US" sz="1200" b="1" dirty="0" smtClean="0"/>
                        <a:t>Chop</a:t>
                      </a:r>
                      <a:r>
                        <a:rPr lang="en-US" sz="1200" baseline="0" dirty="0" smtClean="0"/>
                        <a:t> is a category of turbulence which causes rapid and somewhat rhythmic bumpiness without appreciable changes in altitude or attitude. May be reported as light chop or moderate chop.</a:t>
                      </a:r>
                      <a:endParaRPr lang="en-US" sz="1200" dirty="0"/>
                    </a:p>
                  </a:txBody>
                  <a:tcPr marL="91435" marR="91435" marT="45716" marB="4571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285" name="Freeform 1036"/>
          <p:cNvSpPr>
            <a:spLocks noChangeAspect="1"/>
          </p:cNvSpPr>
          <p:nvPr/>
        </p:nvSpPr>
        <p:spPr bwMode="auto">
          <a:xfrm>
            <a:off x="1962150" y="2419350"/>
            <a:ext cx="317500" cy="285750"/>
          </a:xfrm>
          <a:custGeom>
            <a:avLst/>
            <a:gdLst>
              <a:gd name="T0" fmla="*/ 0 w 208"/>
              <a:gd name="T1" fmla="*/ 2147483647 h 187"/>
              <a:gd name="T2" fmla="*/ 2147483647 w 208"/>
              <a:gd name="T3" fmla="*/ 0 h 187"/>
              <a:gd name="T4" fmla="*/ 2147483647 w 208"/>
              <a:gd name="T5" fmla="*/ 2147483647 h 187"/>
              <a:gd name="T6" fmla="*/ 0 60000 65536"/>
              <a:gd name="T7" fmla="*/ 0 60000 65536"/>
              <a:gd name="T8" fmla="*/ 0 60000 65536"/>
              <a:gd name="T9" fmla="*/ 0 w 208"/>
              <a:gd name="T10" fmla="*/ 0 h 187"/>
              <a:gd name="T11" fmla="*/ 208 w 208"/>
              <a:gd name="T12" fmla="*/ 187 h 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" h="187">
                <a:moveTo>
                  <a:pt x="0" y="187"/>
                </a:moveTo>
                <a:lnTo>
                  <a:pt x="111" y="0"/>
                </a:lnTo>
                <a:lnTo>
                  <a:pt x="208" y="187"/>
                </a:lnTo>
              </a:path>
            </a:pathLst>
          </a:custGeom>
          <a:noFill/>
          <a:ln w="3175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6" name="Freeform 1035"/>
          <p:cNvSpPr>
            <a:spLocks noChangeAspect="1"/>
          </p:cNvSpPr>
          <p:nvPr/>
        </p:nvSpPr>
        <p:spPr bwMode="auto">
          <a:xfrm>
            <a:off x="1830388" y="3273425"/>
            <a:ext cx="612775" cy="284163"/>
          </a:xfrm>
          <a:custGeom>
            <a:avLst/>
            <a:gdLst>
              <a:gd name="T0" fmla="*/ 0 w 348"/>
              <a:gd name="T1" fmla="*/ 2147483647 h 162"/>
              <a:gd name="T2" fmla="*/ 2147483647 w 348"/>
              <a:gd name="T3" fmla="*/ 2147483647 h 162"/>
              <a:gd name="T4" fmla="*/ 2147483647 w 348"/>
              <a:gd name="T5" fmla="*/ 0 h 162"/>
              <a:gd name="T6" fmla="*/ 2147483647 w 348"/>
              <a:gd name="T7" fmla="*/ 2147483647 h 162"/>
              <a:gd name="T8" fmla="*/ 2147483647 w 348"/>
              <a:gd name="T9" fmla="*/ 2147483647 h 1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8"/>
              <a:gd name="T16" fmla="*/ 0 h 162"/>
              <a:gd name="T17" fmla="*/ 348 w 348"/>
              <a:gd name="T18" fmla="*/ 162 h 1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8" h="162">
                <a:moveTo>
                  <a:pt x="0" y="162"/>
                </a:moveTo>
                <a:lnTo>
                  <a:pt x="90" y="162"/>
                </a:lnTo>
                <a:lnTo>
                  <a:pt x="186" y="0"/>
                </a:lnTo>
                <a:lnTo>
                  <a:pt x="270" y="162"/>
                </a:lnTo>
                <a:lnTo>
                  <a:pt x="348" y="162"/>
                </a:lnTo>
              </a:path>
            </a:pathLst>
          </a:custGeom>
          <a:noFill/>
          <a:ln w="317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87" name="Group 1028"/>
          <p:cNvGrpSpPr>
            <a:grpSpLocks noChangeAspect="1"/>
          </p:cNvGrpSpPr>
          <p:nvPr/>
        </p:nvGrpSpPr>
        <p:grpSpPr bwMode="auto">
          <a:xfrm>
            <a:off x="1820863" y="4848225"/>
            <a:ext cx="612775" cy="547688"/>
            <a:chOff x="180" y="1679"/>
            <a:chExt cx="402" cy="359"/>
          </a:xfrm>
        </p:grpSpPr>
        <p:sp>
          <p:nvSpPr>
            <p:cNvPr id="53292" name="Freeform 1029"/>
            <p:cNvSpPr>
              <a:spLocks/>
            </p:cNvSpPr>
            <p:nvPr/>
          </p:nvSpPr>
          <p:spPr bwMode="auto">
            <a:xfrm>
              <a:off x="288" y="1758"/>
              <a:ext cx="207" cy="188"/>
            </a:xfrm>
            <a:custGeom>
              <a:avLst/>
              <a:gdLst>
                <a:gd name="T0" fmla="*/ 0 w 180"/>
                <a:gd name="T1" fmla="*/ 206031 h 162"/>
                <a:gd name="T2" fmla="*/ 78264 w 180"/>
                <a:gd name="T3" fmla="*/ 0 h 162"/>
                <a:gd name="T4" fmla="*/ 147491 w 180"/>
                <a:gd name="T5" fmla="*/ 206031 h 162"/>
                <a:gd name="T6" fmla="*/ 0 60000 65536"/>
                <a:gd name="T7" fmla="*/ 0 60000 65536"/>
                <a:gd name="T8" fmla="*/ 0 60000 65536"/>
                <a:gd name="T9" fmla="*/ 0 w 180"/>
                <a:gd name="T10" fmla="*/ 0 h 162"/>
                <a:gd name="T11" fmla="*/ 180 w 180"/>
                <a:gd name="T12" fmla="*/ 162 h 1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" h="162">
                  <a:moveTo>
                    <a:pt x="0" y="162"/>
                  </a:moveTo>
                  <a:lnTo>
                    <a:pt x="96" y="0"/>
                  </a:lnTo>
                  <a:lnTo>
                    <a:pt x="180" y="162"/>
                  </a:ln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3" name="Freeform 1030"/>
            <p:cNvSpPr>
              <a:spLocks/>
            </p:cNvSpPr>
            <p:nvPr/>
          </p:nvSpPr>
          <p:spPr bwMode="auto">
            <a:xfrm>
              <a:off x="180" y="1851"/>
              <a:ext cx="402" cy="187"/>
            </a:xfrm>
            <a:custGeom>
              <a:avLst/>
              <a:gdLst>
                <a:gd name="T0" fmla="*/ 0 w 348"/>
                <a:gd name="T1" fmla="*/ 158568 h 162"/>
                <a:gd name="T2" fmla="*/ 91371 w 348"/>
                <a:gd name="T3" fmla="*/ 158568 h 162"/>
                <a:gd name="T4" fmla="*/ 187950 w 348"/>
                <a:gd name="T5" fmla="*/ 0 h 162"/>
                <a:gd name="T6" fmla="*/ 274837 w 348"/>
                <a:gd name="T7" fmla="*/ 158568 h 162"/>
                <a:gd name="T8" fmla="*/ 353536 w 348"/>
                <a:gd name="T9" fmla="*/ 158568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8"/>
                <a:gd name="T16" fmla="*/ 0 h 162"/>
                <a:gd name="T17" fmla="*/ 348 w 348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8" h="162">
                  <a:moveTo>
                    <a:pt x="0" y="162"/>
                  </a:moveTo>
                  <a:lnTo>
                    <a:pt x="90" y="162"/>
                  </a:lnTo>
                  <a:lnTo>
                    <a:pt x="186" y="0"/>
                  </a:lnTo>
                  <a:lnTo>
                    <a:pt x="270" y="162"/>
                  </a:lnTo>
                  <a:lnTo>
                    <a:pt x="348" y="162"/>
                  </a:ln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4" name="Freeform 1031"/>
            <p:cNvSpPr>
              <a:spLocks/>
            </p:cNvSpPr>
            <p:nvPr/>
          </p:nvSpPr>
          <p:spPr bwMode="auto">
            <a:xfrm>
              <a:off x="288" y="1679"/>
              <a:ext cx="207" cy="187"/>
            </a:xfrm>
            <a:custGeom>
              <a:avLst/>
              <a:gdLst>
                <a:gd name="T0" fmla="*/ 0 w 180"/>
                <a:gd name="T1" fmla="*/ 158568 h 162"/>
                <a:gd name="T2" fmla="*/ 78264 w 180"/>
                <a:gd name="T3" fmla="*/ 0 h 162"/>
                <a:gd name="T4" fmla="*/ 147491 w 180"/>
                <a:gd name="T5" fmla="*/ 158568 h 162"/>
                <a:gd name="T6" fmla="*/ 0 60000 65536"/>
                <a:gd name="T7" fmla="*/ 0 60000 65536"/>
                <a:gd name="T8" fmla="*/ 0 60000 65536"/>
                <a:gd name="T9" fmla="*/ 0 w 180"/>
                <a:gd name="T10" fmla="*/ 0 h 162"/>
                <a:gd name="T11" fmla="*/ 180 w 180"/>
                <a:gd name="T12" fmla="*/ 162 h 1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" h="162">
                  <a:moveTo>
                    <a:pt x="0" y="162"/>
                  </a:moveTo>
                  <a:lnTo>
                    <a:pt x="96" y="0"/>
                  </a:lnTo>
                  <a:lnTo>
                    <a:pt x="180" y="162"/>
                  </a:ln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88" name="Group 1032"/>
          <p:cNvGrpSpPr>
            <a:grpSpLocks noChangeAspect="1"/>
          </p:cNvGrpSpPr>
          <p:nvPr/>
        </p:nvGrpSpPr>
        <p:grpSpPr bwMode="auto">
          <a:xfrm>
            <a:off x="1827213" y="4106863"/>
            <a:ext cx="612775" cy="425450"/>
            <a:chOff x="180" y="1314"/>
            <a:chExt cx="402" cy="279"/>
          </a:xfrm>
        </p:grpSpPr>
        <p:sp>
          <p:nvSpPr>
            <p:cNvPr id="53290" name="Freeform 1033"/>
            <p:cNvSpPr>
              <a:spLocks/>
            </p:cNvSpPr>
            <p:nvPr/>
          </p:nvSpPr>
          <p:spPr bwMode="auto">
            <a:xfrm>
              <a:off x="288" y="1314"/>
              <a:ext cx="207" cy="187"/>
            </a:xfrm>
            <a:custGeom>
              <a:avLst/>
              <a:gdLst>
                <a:gd name="T0" fmla="*/ 0 w 180"/>
                <a:gd name="T1" fmla="*/ 158568 h 162"/>
                <a:gd name="T2" fmla="*/ 78264 w 180"/>
                <a:gd name="T3" fmla="*/ 0 h 162"/>
                <a:gd name="T4" fmla="*/ 147491 w 180"/>
                <a:gd name="T5" fmla="*/ 158568 h 162"/>
                <a:gd name="T6" fmla="*/ 0 60000 65536"/>
                <a:gd name="T7" fmla="*/ 0 60000 65536"/>
                <a:gd name="T8" fmla="*/ 0 60000 65536"/>
                <a:gd name="T9" fmla="*/ 0 w 180"/>
                <a:gd name="T10" fmla="*/ 0 h 162"/>
                <a:gd name="T11" fmla="*/ 180 w 180"/>
                <a:gd name="T12" fmla="*/ 162 h 1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" h="162">
                  <a:moveTo>
                    <a:pt x="0" y="162"/>
                  </a:moveTo>
                  <a:lnTo>
                    <a:pt x="96" y="0"/>
                  </a:lnTo>
                  <a:lnTo>
                    <a:pt x="180" y="162"/>
                  </a:ln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1" name="Freeform 1034"/>
            <p:cNvSpPr>
              <a:spLocks/>
            </p:cNvSpPr>
            <p:nvPr/>
          </p:nvSpPr>
          <p:spPr bwMode="auto">
            <a:xfrm>
              <a:off x="180" y="1406"/>
              <a:ext cx="402" cy="187"/>
            </a:xfrm>
            <a:custGeom>
              <a:avLst/>
              <a:gdLst>
                <a:gd name="T0" fmla="*/ 0 w 348"/>
                <a:gd name="T1" fmla="*/ 158568 h 162"/>
                <a:gd name="T2" fmla="*/ 91371 w 348"/>
                <a:gd name="T3" fmla="*/ 158568 h 162"/>
                <a:gd name="T4" fmla="*/ 187950 w 348"/>
                <a:gd name="T5" fmla="*/ 0 h 162"/>
                <a:gd name="T6" fmla="*/ 274837 w 348"/>
                <a:gd name="T7" fmla="*/ 158568 h 162"/>
                <a:gd name="T8" fmla="*/ 353536 w 348"/>
                <a:gd name="T9" fmla="*/ 158568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8"/>
                <a:gd name="T16" fmla="*/ 0 h 162"/>
                <a:gd name="T17" fmla="*/ 348 w 348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8" h="162">
                  <a:moveTo>
                    <a:pt x="0" y="162"/>
                  </a:moveTo>
                  <a:lnTo>
                    <a:pt x="90" y="162"/>
                  </a:lnTo>
                  <a:lnTo>
                    <a:pt x="186" y="0"/>
                  </a:lnTo>
                  <a:lnTo>
                    <a:pt x="270" y="162"/>
                  </a:lnTo>
                  <a:lnTo>
                    <a:pt x="348" y="162"/>
                  </a:ln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89" name="TextBox 12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Aircraft Reaction to Turbulence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5157788" y="1508125"/>
            <a:ext cx="3538537" cy="37861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Varies with aircraft: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Size</a:t>
            </a:r>
            <a:endParaRPr lang="en-US" smtClean="0"/>
          </a:p>
          <a:p>
            <a:pPr lvl="2">
              <a:buFont typeface="Arial" panose="020B0604020202020204" pitchFamily="34" charset="0"/>
              <a:buChar char="–"/>
            </a:pPr>
            <a:r>
              <a:rPr lang="en-US" sz="1800" smtClean="0"/>
              <a:t>Larger is less bumpy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Airspeed</a:t>
            </a:r>
            <a:endParaRPr lang="en-US" smtClean="0"/>
          </a:p>
          <a:p>
            <a:pPr lvl="2">
              <a:buFont typeface="Arial" panose="020B0604020202020204" pitchFamily="34" charset="0"/>
              <a:buChar char="–"/>
            </a:pPr>
            <a:r>
              <a:rPr lang="en-US" sz="1800" smtClean="0"/>
              <a:t>Slower is less bumpy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Attitude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Wing loading</a:t>
            </a:r>
          </a:p>
          <a:p>
            <a:pPr>
              <a:buFontTx/>
              <a:buNone/>
            </a:pPr>
            <a:r>
              <a:rPr lang="en-US" sz="2400" smtClean="0">
                <a:sym typeface="Wingdings" panose="05000000000000000000" pitchFamily="2" charset="2"/>
              </a:rPr>
              <a:t></a:t>
            </a:r>
            <a:r>
              <a:rPr lang="en-US" sz="2400" smtClean="0"/>
              <a:t>	Smoother air is usually best found by changing altitude</a:t>
            </a:r>
          </a:p>
        </p:txBody>
      </p:sp>
      <p:pic>
        <p:nvPicPr>
          <p:cNvPr id="54276" name="Picture 56" descr="turbulence_aircraftRe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995488"/>
            <a:ext cx="468947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Graphical Turbulence Guidance</a:t>
            </a:r>
          </a:p>
        </p:txBody>
      </p:sp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3863" y="1371600"/>
            <a:ext cx="3884612" cy="3884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51375" y="1371600"/>
            <a:ext cx="3902075" cy="3902075"/>
          </a:xfrm>
          <a:effectLst>
            <a:outerShdw blurRad="50800" dist="38100" dir="2700000" algn="tl" rotWithShape="0">
              <a:prstClr val="black"/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1411288" y="5319713"/>
            <a:ext cx="6018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charset="0"/>
              </a:rPr>
              <a:t>updated hourly  / 12 hour forecasts / from 11,000 </a:t>
            </a:r>
            <a:r>
              <a:rPr lang="en-US" sz="1600" b="1" kern="0" dirty="0" err="1">
                <a:solidFill>
                  <a:sysClr val="windowText" lastClr="000000"/>
                </a:solidFill>
                <a:latin typeface="Arial" charset="0"/>
              </a:rPr>
              <a:t>ft</a:t>
            </a:r>
            <a:r>
              <a:rPr lang="en-US" sz="1600" b="1" kern="0" dirty="0">
                <a:solidFill>
                  <a:sysClr val="windowText" lastClr="000000"/>
                </a:solidFill>
                <a:latin typeface="Arial" charset="0"/>
              </a:rPr>
              <a:t> to FL450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5488" y="955675"/>
            <a:ext cx="25685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charset="0"/>
              </a:rPr>
              <a:t>Aviation Weather Center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9845" y="5538765"/>
            <a:ext cx="761779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b="1" kern="0" dirty="0">
                <a:ln w="1905"/>
                <a:gradFill>
                  <a:gsLst>
                    <a:gs pos="0">
                      <a:srgbClr val="800000"/>
                    </a:gs>
                    <a:gs pos="100000">
                      <a:srgbClr val="FF4B4B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http://aviationweather.gov/adds/turbulence/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comet\dlac2\mod3\media\graphics\wi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60600"/>
            <a:ext cx="422433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Adverse Wind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4714875" y="1508125"/>
            <a:ext cx="3830638" cy="39497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Responsible for most weather-related accidents</a:t>
            </a:r>
          </a:p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Often trigger air traffic management decisions that adversely impact traffic </a:t>
            </a:r>
            <a:r>
              <a:rPr lang="en-US" sz="2000" smtClean="0"/>
              <a:t>(runway configuration, arrival rates, etc) </a:t>
            </a:r>
            <a:endParaRPr lang="en-US" sz="2400" smtClean="0"/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4438650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When the air is too dry for cumuliform clouds to form, _______ currents called thermals can still be active and cause turbulence.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wind shear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mechanical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convective</a:t>
            </a:r>
          </a:p>
        </p:txBody>
      </p:sp>
      <p:sp>
        <p:nvSpPr>
          <p:cNvPr id="5632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997200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Which of the following clouds would provide visual proof that a mountain wave exists?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Rotor cloud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Towering Cumulus (TCU)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Cumulonimbus (CB)</a:t>
            </a:r>
          </a:p>
        </p:txBody>
      </p:sp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997200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_______ generates turbulent eddies between two wind currents of differing velocities.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Wind shear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Obstructions to the wind flow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Convective currents</a:t>
            </a:r>
          </a:p>
        </p:txBody>
      </p:sp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422650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_______ turbulence momentarily causes slight erratic changes in altitude and/or attitude (pitch, roll, yaw).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Light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Moderate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Severe</a:t>
            </a:r>
          </a:p>
        </p:txBody>
      </p:sp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4862513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With _______ turbulence, the aircraft is violently tossed about and is practically impossible to control. It may cause structural damage.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moderate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severe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extreme</a:t>
            </a:r>
          </a:p>
        </p:txBody>
      </p:sp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514725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Aircraft reaction to turbulence varies with aircraft _______.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altitude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size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navigational equipment</a:t>
            </a:r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Downburst Lifecycle</a:t>
            </a:r>
          </a:p>
        </p:txBody>
      </p:sp>
      <p:sp>
        <p:nvSpPr>
          <p:cNvPr id="62467" name="Text Box 1032"/>
          <p:cNvSpPr txBox="1">
            <a:spLocks noChangeArrowheads="1"/>
          </p:cNvSpPr>
          <p:nvPr/>
        </p:nvSpPr>
        <p:spPr bwMode="auto">
          <a:xfrm>
            <a:off x="481013" y="5216525"/>
            <a:ext cx="2517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/>
              <a:t>FORMATION </a:t>
            </a:r>
            <a:r>
              <a:rPr lang="en-US" sz="1400"/>
              <a:t>– Evaporation and precipitation drag forms downdraft</a:t>
            </a:r>
          </a:p>
        </p:txBody>
      </p:sp>
      <p:sp>
        <p:nvSpPr>
          <p:cNvPr id="62468" name="Text Box 1033"/>
          <p:cNvSpPr txBox="1">
            <a:spLocks noChangeArrowheads="1"/>
          </p:cNvSpPr>
          <p:nvPr/>
        </p:nvSpPr>
        <p:spPr bwMode="auto">
          <a:xfrm>
            <a:off x="3300413" y="5214938"/>
            <a:ext cx="24876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/>
              <a:t>IMPACT </a:t>
            </a:r>
            <a:r>
              <a:rPr lang="en-US" sz="1400"/>
              <a:t>–</a:t>
            </a:r>
            <a:r>
              <a:rPr lang="en-US" sz="1400" b="1"/>
              <a:t> </a:t>
            </a:r>
            <a:r>
              <a:rPr lang="en-US" sz="1400"/>
              <a:t>Downdraft quickly accelerates and strikes ground</a:t>
            </a:r>
          </a:p>
        </p:txBody>
      </p:sp>
      <p:sp>
        <p:nvSpPr>
          <p:cNvPr id="62469" name="Text Box 1034"/>
          <p:cNvSpPr txBox="1">
            <a:spLocks noChangeArrowheads="1"/>
          </p:cNvSpPr>
          <p:nvPr/>
        </p:nvSpPr>
        <p:spPr bwMode="auto">
          <a:xfrm>
            <a:off x="6169025" y="5216525"/>
            <a:ext cx="25098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/>
              <a:t>DISSIPATION </a:t>
            </a:r>
            <a:r>
              <a:rPr lang="en-US" sz="1400"/>
              <a:t>– Downdraft moves away from point of impact</a:t>
            </a:r>
          </a:p>
        </p:txBody>
      </p: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6138863" y="1603375"/>
            <a:ext cx="2570162" cy="3624263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CECFF"/>
              </a:gs>
            </a:gsLst>
            <a:lin ang="5400000" scaled="1"/>
          </a:gra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2471" name="Freeform 33"/>
          <p:cNvSpPr>
            <a:spLocks/>
          </p:cNvSpPr>
          <p:nvPr/>
        </p:nvSpPr>
        <p:spPr bwMode="auto">
          <a:xfrm>
            <a:off x="6373813" y="3529013"/>
            <a:ext cx="2012950" cy="1239837"/>
          </a:xfrm>
          <a:custGeom>
            <a:avLst/>
            <a:gdLst>
              <a:gd name="T0" fmla="*/ 2147483647 w 1268"/>
              <a:gd name="T1" fmla="*/ 2147483647 h 781"/>
              <a:gd name="T2" fmla="*/ 2147483647 w 1268"/>
              <a:gd name="T3" fmla="*/ 2147483647 h 781"/>
              <a:gd name="T4" fmla="*/ 2147483647 w 1268"/>
              <a:gd name="T5" fmla="*/ 2147483647 h 781"/>
              <a:gd name="T6" fmla="*/ 2147483647 w 1268"/>
              <a:gd name="T7" fmla="*/ 2147483647 h 781"/>
              <a:gd name="T8" fmla="*/ 2147483647 w 1268"/>
              <a:gd name="T9" fmla="*/ 2147483647 h 781"/>
              <a:gd name="T10" fmla="*/ 2147483647 w 1268"/>
              <a:gd name="T11" fmla="*/ 2147483647 h 781"/>
              <a:gd name="T12" fmla="*/ 2147483647 w 1268"/>
              <a:gd name="T13" fmla="*/ 2147483647 h 781"/>
              <a:gd name="T14" fmla="*/ 2147483647 w 1268"/>
              <a:gd name="T15" fmla="*/ 2147483647 h 781"/>
              <a:gd name="T16" fmla="*/ 2147483647 w 1268"/>
              <a:gd name="T17" fmla="*/ 2147483647 h 781"/>
              <a:gd name="T18" fmla="*/ 2147483647 w 1268"/>
              <a:gd name="T19" fmla="*/ 2147483647 h 781"/>
              <a:gd name="T20" fmla="*/ 2147483647 w 1268"/>
              <a:gd name="T21" fmla="*/ 2147483647 h 781"/>
              <a:gd name="T22" fmla="*/ 2147483647 w 1268"/>
              <a:gd name="T23" fmla="*/ 2147483647 h 781"/>
              <a:gd name="T24" fmla="*/ 2147483647 w 1268"/>
              <a:gd name="T25" fmla="*/ 2147483647 h 781"/>
              <a:gd name="T26" fmla="*/ 2147483647 w 1268"/>
              <a:gd name="T27" fmla="*/ 2147483647 h 781"/>
              <a:gd name="T28" fmla="*/ 2147483647 w 1268"/>
              <a:gd name="T29" fmla="*/ 2147483647 h 781"/>
              <a:gd name="T30" fmla="*/ 2147483647 w 1268"/>
              <a:gd name="T31" fmla="*/ 2147483647 h 781"/>
              <a:gd name="T32" fmla="*/ 2147483647 w 1268"/>
              <a:gd name="T33" fmla="*/ 2147483647 h 781"/>
              <a:gd name="T34" fmla="*/ 2147483647 w 1268"/>
              <a:gd name="T35" fmla="*/ 2147483647 h 781"/>
              <a:gd name="T36" fmla="*/ 2147483647 w 1268"/>
              <a:gd name="T37" fmla="*/ 2147483647 h 781"/>
              <a:gd name="T38" fmla="*/ 2147483647 w 1268"/>
              <a:gd name="T39" fmla="*/ 2147483647 h 781"/>
              <a:gd name="T40" fmla="*/ 2147483647 w 1268"/>
              <a:gd name="T41" fmla="*/ 2147483647 h 781"/>
              <a:gd name="T42" fmla="*/ 2147483647 w 1268"/>
              <a:gd name="T43" fmla="*/ 2147483647 h 781"/>
              <a:gd name="T44" fmla="*/ 2147483647 w 1268"/>
              <a:gd name="T45" fmla="*/ 2147483647 h 781"/>
              <a:gd name="T46" fmla="*/ 2147483647 w 1268"/>
              <a:gd name="T47" fmla="*/ 2147483647 h 781"/>
              <a:gd name="T48" fmla="*/ 2147483647 w 1268"/>
              <a:gd name="T49" fmla="*/ 2147483647 h 781"/>
              <a:gd name="T50" fmla="*/ 2147483647 w 1268"/>
              <a:gd name="T51" fmla="*/ 2147483647 h 781"/>
              <a:gd name="T52" fmla="*/ 2147483647 w 1268"/>
              <a:gd name="T53" fmla="*/ 2147483647 h 781"/>
              <a:gd name="T54" fmla="*/ 2147483647 w 1268"/>
              <a:gd name="T55" fmla="*/ 2147483647 h 781"/>
              <a:gd name="T56" fmla="*/ 2147483647 w 1268"/>
              <a:gd name="T57" fmla="*/ 2147483647 h 781"/>
              <a:gd name="T58" fmla="*/ 2147483647 w 1268"/>
              <a:gd name="T59" fmla="*/ 2147483647 h 781"/>
              <a:gd name="T60" fmla="*/ 2147483647 w 1268"/>
              <a:gd name="T61" fmla="*/ 2147483647 h 781"/>
              <a:gd name="T62" fmla="*/ 2147483647 w 1268"/>
              <a:gd name="T63" fmla="*/ 2147483647 h 781"/>
              <a:gd name="T64" fmla="*/ 2147483647 w 1268"/>
              <a:gd name="T65" fmla="*/ 2147483647 h 781"/>
              <a:gd name="T66" fmla="*/ 2147483647 w 1268"/>
              <a:gd name="T67" fmla="*/ 2147483647 h 78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68"/>
              <a:gd name="T103" fmla="*/ 0 h 781"/>
              <a:gd name="T104" fmla="*/ 1268 w 1268"/>
              <a:gd name="T105" fmla="*/ 781 h 78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68" h="781">
                <a:moveTo>
                  <a:pt x="649" y="3"/>
                </a:moveTo>
                <a:cubicBezTo>
                  <a:pt x="669" y="0"/>
                  <a:pt x="695" y="8"/>
                  <a:pt x="711" y="33"/>
                </a:cubicBezTo>
                <a:cubicBezTo>
                  <a:pt x="727" y="58"/>
                  <a:pt x="734" y="104"/>
                  <a:pt x="743" y="153"/>
                </a:cubicBezTo>
                <a:cubicBezTo>
                  <a:pt x="752" y="202"/>
                  <a:pt x="756" y="272"/>
                  <a:pt x="763" y="329"/>
                </a:cubicBezTo>
                <a:cubicBezTo>
                  <a:pt x="770" y="386"/>
                  <a:pt x="774" y="453"/>
                  <a:pt x="783" y="495"/>
                </a:cubicBezTo>
                <a:cubicBezTo>
                  <a:pt x="792" y="537"/>
                  <a:pt x="799" y="558"/>
                  <a:pt x="815" y="579"/>
                </a:cubicBezTo>
                <a:cubicBezTo>
                  <a:pt x="831" y="600"/>
                  <a:pt x="851" y="611"/>
                  <a:pt x="877" y="621"/>
                </a:cubicBezTo>
                <a:cubicBezTo>
                  <a:pt x="903" y="631"/>
                  <a:pt x="940" y="643"/>
                  <a:pt x="969" y="641"/>
                </a:cubicBezTo>
                <a:cubicBezTo>
                  <a:pt x="998" y="639"/>
                  <a:pt x="1031" y="622"/>
                  <a:pt x="1049" y="607"/>
                </a:cubicBezTo>
                <a:cubicBezTo>
                  <a:pt x="1067" y="592"/>
                  <a:pt x="1068" y="569"/>
                  <a:pt x="1079" y="553"/>
                </a:cubicBezTo>
                <a:cubicBezTo>
                  <a:pt x="1090" y="537"/>
                  <a:pt x="1101" y="523"/>
                  <a:pt x="1115" y="511"/>
                </a:cubicBezTo>
                <a:cubicBezTo>
                  <a:pt x="1129" y="499"/>
                  <a:pt x="1143" y="479"/>
                  <a:pt x="1161" y="479"/>
                </a:cubicBezTo>
                <a:cubicBezTo>
                  <a:pt x="1179" y="479"/>
                  <a:pt x="1205" y="491"/>
                  <a:pt x="1221" y="509"/>
                </a:cubicBezTo>
                <a:cubicBezTo>
                  <a:pt x="1237" y="527"/>
                  <a:pt x="1247" y="560"/>
                  <a:pt x="1255" y="587"/>
                </a:cubicBezTo>
                <a:cubicBezTo>
                  <a:pt x="1263" y="614"/>
                  <a:pt x="1268" y="643"/>
                  <a:pt x="1267" y="671"/>
                </a:cubicBezTo>
                <a:cubicBezTo>
                  <a:pt x="1266" y="699"/>
                  <a:pt x="1257" y="735"/>
                  <a:pt x="1251" y="753"/>
                </a:cubicBezTo>
                <a:lnTo>
                  <a:pt x="1233" y="781"/>
                </a:lnTo>
                <a:lnTo>
                  <a:pt x="35" y="781"/>
                </a:lnTo>
                <a:lnTo>
                  <a:pt x="19" y="751"/>
                </a:lnTo>
                <a:cubicBezTo>
                  <a:pt x="13" y="733"/>
                  <a:pt x="2" y="702"/>
                  <a:pt x="1" y="673"/>
                </a:cubicBezTo>
                <a:cubicBezTo>
                  <a:pt x="0" y="644"/>
                  <a:pt x="2" y="603"/>
                  <a:pt x="11" y="575"/>
                </a:cubicBezTo>
                <a:cubicBezTo>
                  <a:pt x="20" y="547"/>
                  <a:pt x="39" y="521"/>
                  <a:pt x="55" y="507"/>
                </a:cubicBezTo>
                <a:cubicBezTo>
                  <a:pt x="71" y="493"/>
                  <a:pt x="89" y="489"/>
                  <a:pt x="107" y="489"/>
                </a:cubicBezTo>
                <a:cubicBezTo>
                  <a:pt x="125" y="489"/>
                  <a:pt x="147" y="491"/>
                  <a:pt x="163" y="505"/>
                </a:cubicBezTo>
                <a:cubicBezTo>
                  <a:pt x="179" y="519"/>
                  <a:pt x="190" y="553"/>
                  <a:pt x="205" y="573"/>
                </a:cubicBezTo>
                <a:cubicBezTo>
                  <a:pt x="220" y="593"/>
                  <a:pt x="231" y="616"/>
                  <a:pt x="253" y="627"/>
                </a:cubicBezTo>
                <a:cubicBezTo>
                  <a:pt x="275" y="638"/>
                  <a:pt x="310" y="641"/>
                  <a:pt x="337" y="639"/>
                </a:cubicBezTo>
                <a:cubicBezTo>
                  <a:pt x="364" y="637"/>
                  <a:pt x="396" y="626"/>
                  <a:pt x="417" y="617"/>
                </a:cubicBezTo>
                <a:cubicBezTo>
                  <a:pt x="438" y="608"/>
                  <a:pt x="448" y="603"/>
                  <a:pt x="461" y="587"/>
                </a:cubicBezTo>
                <a:cubicBezTo>
                  <a:pt x="474" y="571"/>
                  <a:pt x="483" y="564"/>
                  <a:pt x="495" y="521"/>
                </a:cubicBezTo>
                <a:cubicBezTo>
                  <a:pt x="507" y="478"/>
                  <a:pt x="522" y="390"/>
                  <a:pt x="533" y="329"/>
                </a:cubicBezTo>
                <a:cubicBezTo>
                  <a:pt x="544" y="268"/>
                  <a:pt x="551" y="206"/>
                  <a:pt x="561" y="157"/>
                </a:cubicBezTo>
                <a:cubicBezTo>
                  <a:pt x="571" y="108"/>
                  <a:pt x="580" y="63"/>
                  <a:pt x="595" y="37"/>
                </a:cubicBezTo>
                <a:cubicBezTo>
                  <a:pt x="610" y="11"/>
                  <a:pt x="638" y="10"/>
                  <a:pt x="649" y="3"/>
                </a:cubicBezTo>
                <a:close/>
              </a:path>
            </a:pathLst>
          </a:custGeom>
          <a:gradFill rotWithShape="0">
            <a:gsLst>
              <a:gs pos="0">
                <a:srgbClr val="006699"/>
              </a:gs>
              <a:gs pos="100000">
                <a:srgbClr val="00446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2" name="Rectangle 5"/>
          <p:cNvSpPr>
            <a:spLocks noChangeArrowheads="1"/>
          </p:cNvSpPr>
          <p:nvPr/>
        </p:nvSpPr>
        <p:spPr bwMode="auto">
          <a:xfrm>
            <a:off x="468313" y="1598613"/>
            <a:ext cx="2570162" cy="3624262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99CCFF"/>
              </a:gs>
            </a:gsLst>
            <a:lin ang="5400000" scaled="1"/>
          </a:gra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2473" name="Rectangle 6"/>
          <p:cNvSpPr>
            <a:spLocks noChangeArrowheads="1"/>
          </p:cNvSpPr>
          <p:nvPr/>
        </p:nvSpPr>
        <p:spPr bwMode="auto">
          <a:xfrm>
            <a:off x="3276600" y="1595438"/>
            <a:ext cx="2570163" cy="3624262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CECFF"/>
              </a:gs>
            </a:gsLst>
            <a:lin ang="5400000" scaled="1"/>
          </a:gra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2474" name="Freeform 10"/>
          <p:cNvSpPr>
            <a:spLocks/>
          </p:cNvSpPr>
          <p:nvPr/>
        </p:nvSpPr>
        <p:spPr bwMode="auto">
          <a:xfrm>
            <a:off x="682625" y="1619250"/>
            <a:ext cx="2151063" cy="990600"/>
          </a:xfrm>
          <a:custGeom>
            <a:avLst/>
            <a:gdLst>
              <a:gd name="T0" fmla="*/ 2147483647 w 1355"/>
              <a:gd name="T1" fmla="*/ 0 h 624"/>
              <a:gd name="T2" fmla="*/ 2147483647 w 1355"/>
              <a:gd name="T3" fmla="*/ 0 h 624"/>
              <a:gd name="T4" fmla="*/ 2147483647 w 1355"/>
              <a:gd name="T5" fmla="*/ 2147483647 h 624"/>
              <a:gd name="T6" fmla="*/ 2147483647 w 1355"/>
              <a:gd name="T7" fmla="*/ 2147483647 h 624"/>
              <a:gd name="T8" fmla="*/ 2147483647 w 1355"/>
              <a:gd name="T9" fmla="*/ 2147483647 h 624"/>
              <a:gd name="T10" fmla="*/ 2147483647 w 1355"/>
              <a:gd name="T11" fmla="*/ 2147483647 h 624"/>
              <a:gd name="T12" fmla="*/ 2147483647 w 1355"/>
              <a:gd name="T13" fmla="*/ 2147483647 h 624"/>
              <a:gd name="T14" fmla="*/ 2147483647 w 1355"/>
              <a:gd name="T15" fmla="*/ 2147483647 h 624"/>
              <a:gd name="T16" fmla="*/ 2147483647 w 1355"/>
              <a:gd name="T17" fmla="*/ 2147483647 h 624"/>
              <a:gd name="T18" fmla="*/ 2147483647 w 1355"/>
              <a:gd name="T19" fmla="*/ 2147483647 h 624"/>
              <a:gd name="T20" fmla="*/ 2147483647 w 1355"/>
              <a:gd name="T21" fmla="*/ 2147483647 h 624"/>
              <a:gd name="T22" fmla="*/ 0 w 1355"/>
              <a:gd name="T23" fmla="*/ 2147483647 h 624"/>
              <a:gd name="T24" fmla="*/ 2147483647 w 1355"/>
              <a:gd name="T25" fmla="*/ 2147483647 h 624"/>
              <a:gd name="T26" fmla="*/ 2147483647 w 1355"/>
              <a:gd name="T27" fmla="*/ 2147483647 h 624"/>
              <a:gd name="T28" fmla="*/ 2147483647 w 1355"/>
              <a:gd name="T29" fmla="*/ 2147483647 h 624"/>
              <a:gd name="T30" fmla="*/ 2147483647 w 1355"/>
              <a:gd name="T31" fmla="*/ 2147483647 h 624"/>
              <a:gd name="T32" fmla="*/ 2147483647 w 1355"/>
              <a:gd name="T33" fmla="*/ 2147483647 h 624"/>
              <a:gd name="T34" fmla="*/ 2147483647 w 1355"/>
              <a:gd name="T35" fmla="*/ 2147483647 h 624"/>
              <a:gd name="T36" fmla="*/ 2147483647 w 1355"/>
              <a:gd name="T37" fmla="*/ 2147483647 h 624"/>
              <a:gd name="T38" fmla="*/ 2147483647 w 1355"/>
              <a:gd name="T39" fmla="*/ 2147483647 h 624"/>
              <a:gd name="T40" fmla="*/ 2147483647 w 1355"/>
              <a:gd name="T41" fmla="*/ 2147483647 h 624"/>
              <a:gd name="T42" fmla="*/ 2147483647 w 1355"/>
              <a:gd name="T43" fmla="*/ 2147483647 h 624"/>
              <a:gd name="T44" fmla="*/ 2147483647 w 1355"/>
              <a:gd name="T45" fmla="*/ 2147483647 h 624"/>
              <a:gd name="T46" fmla="*/ 2147483647 w 1355"/>
              <a:gd name="T47" fmla="*/ 2147483647 h 624"/>
              <a:gd name="T48" fmla="*/ 2147483647 w 1355"/>
              <a:gd name="T49" fmla="*/ 2147483647 h 624"/>
              <a:gd name="T50" fmla="*/ 2147483647 w 1355"/>
              <a:gd name="T51" fmla="*/ 2147483647 h 624"/>
              <a:gd name="T52" fmla="*/ 2147483647 w 1355"/>
              <a:gd name="T53" fmla="*/ 0 h 62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355"/>
              <a:gd name="T82" fmla="*/ 0 h 624"/>
              <a:gd name="T83" fmla="*/ 1355 w 1355"/>
              <a:gd name="T84" fmla="*/ 624 h 62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355" h="624">
                <a:moveTo>
                  <a:pt x="1158" y="0"/>
                </a:moveTo>
                <a:lnTo>
                  <a:pt x="183" y="0"/>
                </a:lnTo>
                <a:lnTo>
                  <a:pt x="176" y="41"/>
                </a:lnTo>
                <a:lnTo>
                  <a:pt x="176" y="129"/>
                </a:lnTo>
                <a:lnTo>
                  <a:pt x="183" y="176"/>
                </a:lnTo>
                <a:lnTo>
                  <a:pt x="135" y="190"/>
                </a:lnTo>
                <a:lnTo>
                  <a:pt x="108" y="244"/>
                </a:lnTo>
                <a:lnTo>
                  <a:pt x="101" y="292"/>
                </a:lnTo>
                <a:lnTo>
                  <a:pt x="88" y="359"/>
                </a:lnTo>
                <a:lnTo>
                  <a:pt x="81" y="420"/>
                </a:lnTo>
                <a:lnTo>
                  <a:pt x="33" y="454"/>
                </a:lnTo>
                <a:lnTo>
                  <a:pt x="0" y="522"/>
                </a:lnTo>
                <a:lnTo>
                  <a:pt x="13" y="569"/>
                </a:lnTo>
                <a:lnTo>
                  <a:pt x="20" y="617"/>
                </a:lnTo>
                <a:lnTo>
                  <a:pt x="1355" y="624"/>
                </a:lnTo>
                <a:lnTo>
                  <a:pt x="1355" y="563"/>
                </a:lnTo>
                <a:lnTo>
                  <a:pt x="1341" y="475"/>
                </a:lnTo>
                <a:lnTo>
                  <a:pt x="1328" y="434"/>
                </a:lnTo>
                <a:lnTo>
                  <a:pt x="1321" y="366"/>
                </a:lnTo>
                <a:lnTo>
                  <a:pt x="1294" y="319"/>
                </a:lnTo>
                <a:lnTo>
                  <a:pt x="1274" y="251"/>
                </a:lnTo>
                <a:lnTo>
                  <a:pt x="1246" y="217"/>
                </a:lnTo>
                <a:lnTo>
                  <a:pt x="1192" y="217"/>
                </a:lnTo>
                <a:lnTo>
                  <a:pt x="1206" y="163"/>
                </a:lnTo>
                <a:lnTo>
                  <a:pt x="1192" y="102"/>
                </a:lnTo>
                <a:lnTo>
                  <a:pt x="1152" y="61"/>
                </a:lnTo>
                <a:lnTo>
                  <a:pt x="1158" y="0"/>
                </a:lnTo>
                <a:close/>
              </a:path>
            </a:pathLst>
          </a:custGeom>
          <a:gradFill rotWithShape="0">
            <a:gsLst>
              <a:gs pos="0">
                <a:srgbClr val="EAEAEA"/>
              </a:gs>
              <a:gs pos="100000">
                <a:srgbClr val="CACACA"/>
              </a:gs>
            </a:gsLst>
            <a:lin ang="0" scaled="1"/>
          </a:gradFill>
          <a:ln w="12700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475" name="Freeform 18"/>
          <p:cNvSpPr>
            <a:spLocks/>
          </p:cNvSpPr>
          <p:nvPr/>
        </p:nvSpPr>
        <p:spPr bwMode="auto">
          <a:xfrm>
            <a:off x="1268413" y="2593975"/>
            <a:ext cx="722312" cy="976313"/>
          </a:xfrm>
          <a:custGeom>
            <a:avLst/>
            <a:gdLst>
              <a:gd name="T0" fmla="*/ 2147483647 w 455"/>
              <a:gd name="T1" fmla="*/ 0 h 615"/>
              <a:gd name="T2" fmla="*/ 2147483647 w 455"/>
              <a:gd name="T3" fmla="*/ 2147483647 h 615"/>
              <a:gd name="T4" fmla="*/ 2147483647 w 455"/>
              <a:gd name="T5" fmla="*/ 2147483647 h 615"/>
              <a:gd name="T6" fmla="*/ 2147483647 w 455"/>
              <a:gd name="T7" fmla="*/ 2147483647 h 615"/>
              <a:gd name="T8" fmla="*/ 2147483647 w 455"/>
              <a:gd name="T9" fmla="*/ 2147483647 h 615"/>
              <a:gd name="T10" fmla="*/ 2147483647 w 455"/>
              <a:gd name="T11" fmla="*/ 2147483647 h 615"/>
              <a:gd name="T12" fmla="*/ 2147483647 w 455"/>
              <a:gd name="T13" fmla="*/ 2147483647 h 615"/>
              <a:gd name="T14" fmla="*/ 2147483647 w 455"/>
              <a:gd name="T15" fmla="*/ 2147483647 h 615"/>
              <a:gd name="T16" fmla="*/ 2147483647 w 455"/>
              <a:gd name="T17" fmla="*/ 2147483647 h 615"/>
              <a:gd name="T18" fmla="*/ 2147483647 w 455"/>
              <a:gd name="T19" fmla="*/ 2147483647 h 615"/>
              <a:gd name="T20" fmla="*/ 2147483647 w 455"/>
              <a:gd name="T21" fmla="*/ 2147483647 h 615"/>
              <a:gd name="T22" fmla="*/ 2147483647 w 455"/>
              <a:gd name="T23" fmla="*/ 0 h 6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5"/>
              <a:gd name="T37" fmla="*/ 0 h 615"/>
              <a:gd name="T38" fmla="*/ 455 w 455"/>
              <a:gd name="T39" fmla="*/ 615 h 6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5" h="615">
                <a:moveTo>
                  <a:pt x="43" y="0"/>
                </a:moveTo>
                <a:lnTo>
                  <a:pt x="31" y="58"/>
                </a:lnTo>
                <a:cubicBezTo>
                  <a:pt x="29" y="92"/>
                  <a:pt x="35" y="153"/>
                  <a:pt x="31" y="206"/>
                </a:cubicBezTo>
                <a:cubicBezTo>
                  <a:pt x="27" y="259"/>
                  <a:pt x="0" y="320"/>
                  <a:pt x="4" y="376"/>
                </a:cubicBezTo>
                <a:cubicBezTo>
                  <a:pt x="8" y="432"/>
                  <a:pt x="23" y="506"/>
                  <a:pt x="58" y="545"/>
                </a:cubicBezTo>
                <a:cubicBezTo>
                  <a:pt x="93" y="584"/>
                  <a:pt x="163" y="611"/>
                  <a:pt x="214" y="613"/>
                </a:cubicBezTo>
                <a:cubicBezTo>
                  <a:pt x="265" y="615"/>
                  <a:pt x="325" y="586"/>
                  <a:pt x="363" y="559"/>
                </a:cubicBezTo>
                <a:cubicBezTo>
                  <a:pt x="401" y="532"/>
                  <a:pt x="433" y="494"/>
                  <a:pt x="444" y="450"/>
                </a:cubicBezTo>
                <a:cubicBezTo>
                  <a:pt x="455" y="406"/>
                  <a:pt x="439" y="356"/>
                  <a:pt x="431" y="294"/>
                </a:cubicBezTo>
                <a:cubicBezTo>
                  <a:pt x="423" y="232"/>
                  <a:pt x="406" y="124"/>
                  <a:pt x="399" y="76"/>
                </a:cubicBezTo>
                <a:lnTo>
                  <a:pt x="387" y="6"/>
                </a:lnTo>
                <a:lnTo>
                  <a:pt x="43" y="0"/>
                </a:lnTo>
                <a:close/>
              </a:path>
            </a:pathLst>
          </a:custGeom>
          <a:gradFill rotWithShape="0">
            <a:gsLst>
              <a:gs pos="0">
                <a:srgbClr val="004E75"/>
              </a:gs>
              <a:gs pos="100000">
                <a:srgbClr val="0066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Freeform 19"/>
          <p:cNvSpPr>
            <a:spLocks/>
          </p:cNvSpPr>
          <p:nvPr/>
        </p:nvSpPr>
        <p:spPr bwMode="auto">
          <a:xfrm>
            <a:off x="1397000" y="2630488"/>
            <a:ext cx="174625" cy="571500"/>
          </a:xfrm>
          <a:custGeom>
            <a:avLst/>
            <a:gdLst>
              <a:gd name="T0" fmla="*/ 2147483647 w 110"/>
              <a:gd name="T1" fmla="*/ 0 h 360"/>
              <a:gd name="T2" fmla="*/ 2147483647 w 110"/>
              <a:gd name="T3" fmla="*/ 2147483647 h 360"/>
              <a:gd name="T4" fmla="*/ 2147483647 w 110"/>
              <a:gd name="T5" fmla="*/ 2147483647 h 360"/>
              <a:gd name="T6" fmla="*/ 0 w 110"/>
              <a:gd name="T7" fmla="*/ 2147483647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110"/>
              <a:gd name="T13" fmla="*/ 0 h 360"/>
              <a:gd name="T14" fmla="*/ 110 w 11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" h="360">
                <a:moveTo>
                  <a:pt x="60" y="0"/>
                </a:moveTo>
                <a:cubicBezTo>
                  <a:pt x="67" y="12"/>
                  <a:pt x="95" y="39"/>
                  <a:pt x="100" y="70"/>
                </a:cubicBezTo>
                <a:cubicBezTo>
                  <a:pt x="105" y="101"/>
                  <a:pt x="110" y="141"/>
                  <a:pt x="93" y="189"/>
                </a:cubicBezTo>
                <a:cubicBezTo>
                  <a:pt x="76" y="237"/>
                  <a:pt x="20" y="325"/>
                  <a:pt x="0" y="360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7" name="Freeform 20"/>
          <p:cNvSpPr>
            <a:spLocks/>
          </p:cNvSpPr>
          <p:nvPr/>
        </p:nvSpPr>
        <p:spPr bwMode="auto">
          <a:xfrm flipH="1">
            <a:off x="1704975" y="2649538"/>
            <a:ext cx="192088" cy="552450"/>
          </a:xfrm>
          <a:custGeom>
            <a:avLst/>
            <a:gdLst>
              <a:gd name="T0" fmla="*/ 2147483647 w 110"/>
              <a:gd name="T1" fmla="*/ 0 h 360"/>
              <a:gd name="T2" fmla="*/ 2147483647 w 110"/>
              <a:gd name="T3" fmla="*/ 2147483647 h 360"/>
              <a:gd name="T4" fmla="*/ 2147483647 w 110"/>
              <a:gd name="T5" fmla="*/ 2147483647 h 360"/>
              <a:gd name="T6" fmla="*/ 0 w 110"/>
              <a:gd name="T7" fmla="*/ 2147483647 h 360"/>
              <a:gd name="T8" fmla="*/ 0 60000 65536"/>
              <a:gd name="T9" fmla="*/ 0 60000 65536"/>
              <a:gd name="T10" fmla="*/ 0 60000 65536"/>
              <a:gd name="T11" fmla="*/ 0 60000 65536"/>
              <a:gd name="T12" fmla="*/ 0 w 110"/>
              <a:gd name="T13" fmla="*/ 0 h 360"/>
              <a:gd name="T14" fmla="*/ 110 w 110"/>
              <a:gd name="T15" fmla="*/ 360 h 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" h="360">
                <a:moveTo>
                  <a:pt x="60" y="0"/>
                </a:moveTo>
                <a:cubicBezTo>
                  <a:pt x="67" y="12"/>
                  <a:pt x="95" y="39"/>
                  <a:pt x="100" y="70"/>
                </a:cubicBezTo>
                <a:cubicBezTo>
                  <a:pt x="105" y="101"/>
                  <a:pt x="110" y="141"/>
                  <a:pt x="93" y="189"/>
                </a:cubicBezTo>
                <a:cubicBezTo>
                  <a:pt x="76" y="237"/>
                  <a:pt x="20" y="325"/>
                  <a:pt x="0" y="360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21"/>
          <p:cNvSpPr>
            <a:spLocks noChangeShapeType="1"/>
          </p:cNvSpPr>
          <p:nvPr/>
        </p:nvSpPr>
        <p:spPr bwMode="auto">
          <a:xfrm>
            <a:off x="1639888" y="2873375"/>
            <a:ext cx="0" cy="4667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Freeform 22"/>
          <p:cNvSpPr>
            <a:spLocks/>
          </p:cNvSpPr>
          <p:nvPr/>
        </p:nvSpPr>
        <p:spPr bwMode="auto">
          <a:xfrm>
            <a:off x="3490913" y="1616075"/>
            <a:ext cx="2151062" cy="990600"/>
          </a:xfrm>
          <a:custGeom>
            <a:avLst/>
            <a:gdLst>
              <a:gd name="T0" fmla="*/ 2147483647 w 1355"/>
              <a:gd name="T1" fmla="*/ 0 h 624"/>
              <a:gd name="T2" fmla="*/ 2147483647 w 1355"/>
              <a:gd name="T3" fmla="*/ 0 h 624"/>
              <a:gd name="T4" fmla="*/ 2147483647 w 1355"/>
              <a:gd name="T5" fmla="*/ 2147483647 h 624"/>
              <a:gd name="T6" fmla="*/ 2147483647 w 1355"/>
              <a:gd name="T7" fmla="*/ 2147483647 h 624"/>
              <a:gd name="T8" fmla="*/ 2147483647 w 1355"/>
              <a:gd name="T9" fmla="*/ 2147483647 h 624"/>
              <a:gd name="T10" fmla="*/ 2147483647 w 1355"/>
              <a:gd name="T11" fmla="*/ 2147483647 h 624"/>
              <a:gd name="T12" fmla="*/ 2147483647 w 1355"/>
              <a:gd name="T13" fmla="*/ 2147483647 h 624"/>
              <a:gd name="T14" fmla="*/ 2147483647 w 1355"/>
              <a:gd name="T15" fmla="*/ 2147483647 h 624"/>
              <a:gd name="T16" fmla="*/ 2147483647 w 1355"/>
              <a:gd name="T17" fmla="*/ 2147483647 h 624"/>
              <a:gd name="T18" fmla="*/ 2147483647 w 1355"/>
              <a:gd name="T19" fmla="*/ 2147483647 h 624"/>
              <a:gd name="T20" fmla="*/ 2147483647 w 1355"/>
              <a:gd name="T21" fmla="*/ 2147483647 h 624"/>
              <a:gd name="T22" fmla="*/ 0 w 1355"/>
              <a:gd name="T23" fmla="*/ 2147483647 h 624"/>
              <a:gd name="T24" fmla="*/ 2147483647 w 1355"/>
              <a:gd name="T25" fmla="*/ 2147483647 h 624"/>
              <a:gd name="T26" fmla="*/ 2147483647 w 1355"/>
              <a:gd name="T27" fmla="*/ 2147483647 h 624"/>
              <a:gd name="T28" fmla="*/ 2147483647 w 1355"/>
              <a:gd name="T29" fmla="*/ 2147483647 h 624"/>
              <a:gd name="T30" fmla="*/ 2147483647 w 1355"/>
              <a:gd name="T31" fmla="*/ 2147483647 h 624"/>
              <a:gd name="T32" fmla="*/ 2147483647 w 1355"/>
              <a:gd name="T33" fmla="*/ 2147483647 h 624"/>
              <a:gd name="T34" fmla="*/ 2147483647 w 1355"/>
              <a:gd name="T35" fmla="*/ 2147483647 h 624"/>
              <a:gd name="T36" fmla="*/ 2147483647 w 1355"/>
              <a:gd name="T37" fmla="*/ 2147483647 h 624"/>
              <a:gd name="T38" fmla="*/ 2147483647 w 1355"/>
              <a:gd name="T39" fmla="*/ 2147483647 h 624"/>
              <a:gd name="T40" fmla="*/ 2147483647 w 1355"/>
              <a:gd name="T41" fmla="*/ 2147483647 h 624"/>
              <a:gd name="T42" fmla="*/ 2147483647 w 1355"/>
              <a:gd name="T43" fmla="*/ 2147483647 h 624"/>
              <a:gd name="T44" fmla="*/ 2147483647 w 1355"/>
              <a:gd name="T45" fmla="*/ 2147483647 h 624"/>
              <a:gd name="T46" fmla="*/ 2147483647 w 1355"/>
              <a:gd name="T47" fmla="*/ 2147483647 h 624"/>
              <a:gd name="T48" fmla="*/ 2147483647 w 1355"/>
              <a:gd name="T49" fmla="*/ 2147483647 h 624"/>
              <a:gd name="T50" fmla="*/ 2147483647 w 1355"/>
              <a:gd name="T51" fmla="*/ 2147483647 h 624"/>
              <a:gd name="T52" fmla="*/ 2147483647 w 1355"/>
              <a:gd name="T53" fmla="*/ 0 h 62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355"/>
              <a:gd name="T82" fmla="*/ 0 h 624"/>
              <a:gd name="T83" fmla="*/ 1355 w 1355"/>
              <a:gd name="T84" fmla="*/ 624 h 62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355" h="624">
                <a:moveTo>
                  <a:pt x="1158" y="0"/>
                </a:moveTo>
                <a:lnTo>
                  <a:pt x="183" y="0"/>
                </a:lnTo>
                <a:lnTo>
                  <a:pt x="176" y="41"/>
                </a:lnTo>
                <a:lnTo>
                  <a:pt x="176" y="129"/>
                </a:lnTo>
                <a:lnTo>
                  <a:pt x="183" y="176"/>
                </a:lnTo>
                <a:lnTo>
                  <a:pt x="135" y="190"/>
                </a:lnTo>
                <a:lnTo>
                  <a:pt x="108" y="244"/>
                </a:lnTo>
                <a:lnTo>
                  <a:pt x="101" y="292"/>
                </a:lnTo>
                <a:lnTo>
                  <a:pt x="88" y="359"/>
                </a:lnTo>
                <a:lnTo>
                  <a:pt x="81" y="420"/>
                </a:lnTo>
                <a:lnTo>
                  <a:pt x="33" y="454"/>
                </a:lnTo>
                <a:lnTo>
                  <a:pt x="0" y="522"/>
                </a:lnTo>
                <a:lnTo>
                  <a:pt x="13" y="569"/>
                </a:lnTo>
                <a:lnTo>
                  <a:pt x="20" y="617"/>
                </a:lnTo>
                <a:lnTo>
                  <a:pt x="1355" y="624"/>
                </a:lnTo>
                <a:lnTo>
                  <a:pt x="1355" y="563"/>
                </a:lnTo>
                <a:lnTo>
                  <a:pt x="1341" y="475"/>
                </a:lnTo>
                <a:lnTo>
                  <a:pt x="1328" y="434"/>
                </a:lnTo>
                <a:lnTo>
                  <a:pt x="1321" y="366"/>
                </a:lnTo>
                <a:lnTo>
                  <a:pt x="1294" y="319"/>
                </a:lnTo>
                <a:lnTo>
                  <a:pt x="1274" y="251"/>
                </a:lnTo>
                <a:lnTo>
                  <a:pt x="1246" y="217"/>
                </a:lnTo>
                <a:lnTo>
                  <a:pt x="1192" y="217"/>
                </a:lnTo>
                <a:lnTo>
                  <a:pt x="1206" y="163"/>
                </a:lnTo>
                <a:lnTo>
                  <a:pt x="1192" y="102"/>
                </a:lnTo>
                <a:lnTo>
                  <a:pt x="1152" y="61"/>
                </a:lnTo>
                <a:lnTo>
                  <a:pt x="1158" y="0"/>
                </a:lnTo>
                <a:close/>
              </a:path>
            </a:pathLst>
          </a:custGeom>
          <a:gradFill rotWithShape="0">
            <a:gsLst>
              <a:gs pos="0">
                <a:srgbClr val="EAEAEA"/>
              </a:gs>
              <a:gs pos="100000">
                <a:srgbClr val="CACACA"/>
              </a:gs>
            </a:gsLst>
            <a:lin ang="0" scaled="1"/>
          </a:gradFill>
          <a:ln w="12700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480" name="Freeform 25"/>
          <p:cNvSpPr>
            <a:spLocks/>
          </p:cNvSpPr>
          <p:nvPr/>
        </p:nvSpPr>
        <p:spPr bwMode="auto">
          <a:xfrm>
            <a:off x="3843338" y="2900363"/>
            <a:ext cx="1201737" cy="1863725"/>
          </a:xfrm>
          <a:custGeom>
            <a:avLst/>
            <a:gdLst>
              <a:gd name="T0" fmla="*/ 2147483647 w 757"/>
              <a:gd name="T1" fmla="*/ 2147483647 h 1174"/>
              <a:gd name="T2" fmla="*/ 2147483647 w 757"/>
              <a:gd name="T3" fmla="*/ 2147483647 h 1174"/>
              <a:gd name="T4" fmla="*/ 2147483647 w 757"/>
              <a:gd name="T5" fmla="*/ 2147483647 h 1174"/>
              <a:gd name="T6" fmla="*/ 2147483647 w 757"/>
              <a:gd name="T7" fmla="*/ 2147483647 h 1174"/>
              <a:gd name="T8" fmla="*/ 2147483647 w 757"/>
              <a:gd name="T9" fmla="*/ 2147483647 h 1174"/>
              <a:gd name="T10" fmla="*/ 2147483647 w 757"/>
              <a:gd name="T11" fmla="*/ 2147483647 h 1174"/>
              <a:gd name="T12" fmla="*/ 2147483647 w 757"/>
              <a:gd name="T13" fmla="*/ 2147483647 h 1174"/>
              <a:gd name="T14" fmla="*/ 2147483647 w 757"/>
              <a:gd name="T15" fmla="*/ 2147483647 h 1174"/>
              <a:gd name="T16" fmla="*/ 2147483647 w 757"/>
              <a:gd name="T17" fmla="*/ 2147483647 h 1174"/>
              <a:gd name="T18" fmla="*/ 2147483647 w 757"/>
              <a:gd name="T19" fmla="*/ 2147483647 h 1174"/>
              <a:gd name="T20" fmla="*/ 2147483647 w 757"/>
              <a:gd name="T21" fmla="*/ 2147483647 h 1174"/>
              <a:gd name="T22" fmla="*/ 2147483647 w 757"/>
              <a:gd name="T23" fmla="*/ 2147483647 h 1174"/>
              <a:gd name="T24" fmla="*/ 2147483647 w 757"/>
              <a:gd name="T25" fmla="*/ 2147483647 h 1174"/>
              <a:gd name="T26" fmla="*/ 2147483647 w 757"/>
              <a:gd name="T27" fmla="*/ 2147483647 h 1174"/>
              <a:gd name="T28" fmla="*/ 2147483647 w 757"/>
              <a:gd name="T29" fmla="*/ 2147483647 h 1174"/>
              <a:gd name="T30" fmla="*/ 2147483647 w 757"/>
              <a:gd name="T31" fmla="*/ 2147483647 h 1174"/>
              <a:gd name="T32" fmla="*/ 2147483647 w 757"/>
              <a:gd name="T33" fmla="*/ 2147483647 h 1174"/>
              <a:gd name="T34" fmla="*/ 2147483647 w 757"/>
              <a:gd name="T35" fmla="*/ 2147483647 h 11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57"/>
              <a:gd name="T55" fmla="*/ 0 h 1174"/>
              <a:gd name="T56" fmla="*/ 757 w 757"/>
              <a:gd name="T57" fmla="*/ 1174 h 11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57" h="1174">
                <a:moveTo>
                  <a:pt x="414" y="1"/>
                </a:moveTo>
                <a:cubicBezTo>
                  <a:pt x="446" y="0"/>
                  <a:pt x="489" y="1"/>
                  <a:pt x="507" y="34"/>
                </a:cubicBezTo>
                <a:cubicBezTo>
                  <a:pt x="525" y="67"/>
                  <a:pt x="515" y="85"/>
                  <a:pt x="522" y="196"/>
                </a:cubicBezTo>
                <a:cubicBezTo>
                  <a:pt x="529" y="307"/>
                  <a:pt x="537" y="583"/>
                  <a:pt x="550" y="699"/>
                </a:cubicBezTo>
                <a:cubicBezTo>
                  <a:pt x="563" y="815"/>
                  <a:pt x="579" y="852"/>
                  <a:pt x="600" y="892"/>
                </a:cubicBezTo>
                <a:cubicBezTo>
                  <a:pt x="621" y="932"/>
                  <a:pt x="651" y="923"/>
                  <a:pt x="675" y="937"/>
                </a:cubicBezTo>
                <a:cubicBezTo>
                  <a:pt x="699" y="951"/>
                  <a:pt x="731" y="955"/>
                  <a:pt x="744" y="976"/>
                </a:cubicBezTo>
                <a:cubicBezTo>
                  <a:pt x="757" y="997"/>
                  <a:pt x="756" y="1027"/>
                  <a:pt x="753" y="1060"/>
                </a:cubicBezTo>
                <a:lnTo>
                  <a:pt x="726" y="1174"/>
                </a:lnTo>
                <a:lnTo>
                  <a:pt x="28" y="1173"/>
                </a:lnTo>
                <a:lnTo>
                  <a:pt x="3" y="1054"/>
                </a:lnTo>
                <a:cubicBezTo>
                  <a:pt x="1" y="1024"/>
                  <a:pt x="0" y="1009"/>
                  <a:pt x="14" y="990"/>
                </a:cubicBezTo>
                <a:cubicBezTo>
                  <a:pt x="28" y="971"/>
                  <a:pt x="58" y="955"/>
                  <a:pt x="84" y="937"/>
                </a:cubicBezTo>
                <a:cubicBezTo>
                  <a:pt x="110" y="919"/>
                  <a:pt x="148" y="920"/>
                  <a:pt x="171" y="880"/>
                </a:cubicBezTo>
                <a:cubicBezTo>
                  <a:pt x="194" y="840"/>
                  <a:pt x="207" y="810"/>
                  <a:pt x="225" y="697"/>
                </a:cubicBezTo>
                <a:cubicBezTo>
                  <a:pt x="243" y="584"/>
                  <a:pt x="264" y="311"/>
                  <a:pt x="279" y="202"/>
                </a:cubicBezTo>
                <a:lnTo>
                  <a:pt x="312" y="43"/>
                </a:lnTo>
                <a:cubicBezTo>
                  <a:pt x="334" y="10"/>
                  <a:pt x="382" y="2"/>
                  <a:pt x="414" y="1"/>
                </a:cubicBezTo>
                <a:close/>
              </a:path>
            </a:pathLst>
          </a:custGeom>
          <a:gradFill rotWithShape="0">
            <a:gsLst>
              <a:gs pos="0">
                <a:srgbClr val="006699"/>
              </a:gs>
              <a:gs pos="100000">
                <a:srgbClr val="00446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Freeform 23"/>
          <p:cNvSpPr>
            <a:spLocks/>
          </p:cNvSpPr>
          <p:nvPr/>
        </p:nvSpPr>
        <p:spPr bwMode="auto">
          <a:xfrm>
            <a:off x="6330950" y="1624013"/>
            <a:ext cx="2151063" cy="990600"/>
          </a:xfrm>
          <a:custGeom>
            <a:avLst/>
            <a:gdLst>
              <a:gd name="T0" fmla="*/ 2147483647 w 1355"/>
              <a:gd name="T1" fmla="*/ 0 h 624"/>
              <a:gd name="T2" fmla="*/ 2147483647 w 1355"/>
              <a:gd name="T3" fmla="*/ 0 h 624"/>
              <a:gd name="T4" fmla="*/ 2147483647 w 1355"/>
              <a:gd name="T5" fmla="*/ 2147483647 h 624"/>
              <a:gd name="T6" fmla="*/ 2147483647 w 1355"/>
              <a:gd name="T7" fmla="*/ 2147483647 h 624"/>
              <a:gd name="T8" fmla="*/ 2147483647 w 1355"/>
              <a:gd name="T9" fmla="*/ 2147483647 h 624"/>
              <a:gd name="T10" fmla="*/ 2147483647 w 1355"/>
              <a:gd name="T11" fmla="*/ 2147483647 h 624"/>
              <a:gd name="T12" fmla="*/ 2147483647 w 1355"/>
              <a:gd name="T13" fmla="*/ 2147483647 h 624"/>
              <a:gd name="T14" fmla="*/ 2147483647 w 1355"/>
              <a:gd name="T15" fmla="*/ 2147483647 h 624"/>
              <a:gd name="T16" fmla="*/ 2147483647 w 1355"/>
              <a:gd name="T17" fmla="*/ 2147483647 h 624"/>
              <a:gd name="T18" fmla="*/ 2147483647 w 1355"/>
              <a:gd name="T19" fmla="*/ 2147483647 h 624"/>
              <a:gd name="T20" fmla="*/ 2147483647 w 1355"/>
              <a:gd name="T21" fmla="*/ 2147483647 h 624"/>
              <a:gd name="T22" fmla="*/ 0 w 1355"/>
              <a:gd name="T23" fmla="*/ 2147483647 h 624"/>
              <a:gd name="T24" fmla="*/ 2147483647 w 1355"/>
              <a:gd name="T25" fmla="*/ 2147483647 h 624"/>
              <a:gd name="T26" fmla="*/ 2147483647 w 1355"/>
              <a:gd name="T27" fmla="*/ 2147483647 h 624"/>
              <a:gd name="T28" fmla="*/ 2147483647 w 1355"/>
              <a:gd name="T29" fmla="*/ 2147483647 h 624"/>
              <a:gd name="T30" fmla="*/ 2147483647 w 1355"/>
              <a:gd name="T31" fmla="*/ 2147483647 h 624"/>
              <a:gd name="T32" fmla="*/ 2147483647 w 1355"/>
              <a:gd name="T33" fmla="*/ 2147483647 h 624"/>
              <a:gd name="T34" fmla="*/ 2147483647 w 1355"/>
              <a:gd name="T35" fmla="*/ 2147483647 h 624"/>
              <a:gd name="T36" fmla="*/ 2147483647 w 1355"/>
              <a:gd name="T37" fmla="*/ 2147483647 h 624"/>
              <a:gd name="T38" fmla="*/ 2147483647 w 1355"/>
              <a:gd name="T39" fmla="*/ 2147483647 h 624"/>
              <a:gd name="T40" fmla="*/ 2147483647 w 1355"/>
              <a:gd name="T41" fmla="*/ 2147483647 h 624"/>
              <a:gd name="T42" fmla="*/ 2147483647 w 1355"/>
              <a:gd name="T43" fmla="*/ 2147483647 h 624"/>
              <a:gd name="T44" fmla="*/ 2147483647 w 1355"/>
              <a:gd name="T45" fmla="*/ 2147483647 h 624"/>
              <a:gd name="T46" fmla="*/ 2147483647 w 1355"/>
              <a:gd name="T47" fmla="*/ 2147483647 h 624"/>
              <a:gd name="T48" fmla="*/ 2147483647 w 1355"/>
              <a:gd name="T49" fmla="*/ 2147483647 h 624"/>
              <a:gd name="T50" fmla="*/ 2147483647 w 1355"/>
              <a:gd name="T51" fmla="*/ 2147483647 h 624"/>
              <a:gd name="T52" fmla="*/ 2147483647 w 1355"/>
              <a:gd name="T53" fmla="*/ 0 h 62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355"/>
              <a:gd name="T82" fmla="*/ 0 h 624"/>
              <a:gd name="T83" fmla="*/ 1355 w 1355"/>
              <a:gd name="T84" fmla="*/ 624 h 62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355" h="624">
                <a:moveTo>
                  <a:pt x="1158" y="0"/>
                </a:moveTo>
                <a:lnTo>
                  <a:pt x="183" y="0"/>
                </a:lnTo>
                <a:lnTo>
                  <a:pt x="176" y="41"/>
                </a:lnTo>
                <a:lnTo>
                  <a:pt x="176" y="129"/>
                </a:lnTo>
                <a:lnTo>
                  <a:pt x="183" y="176"/>
                </a:lnTo>
                <a:lnTo>
                  <a:pt x="135" y="190"/>
                </a:lnTo>
                <a:lnTo>
                  <a:pt x="108" y="244"/>
                </a:lnTo>
                <a:lnTo>
                  <a:pt x="101" y="292"/>
                </a:lnTo>
                <a:lnTo>
                  <a:pt x="88" y="359"/>
                </a:lnTo>
                <a:lnTo>
                  <a:pt x="81" y="420"/>
                </a:lnTo>
                <a:lnTo>
                  <a:pt x="33" y="454"/>
                </a:lnTo>
                <a:lnTo>
                  <a:pt x="0" y="522"/>
                </a:lnTo>
                <a:lnTo>
                  <a:pt x="13" y="569"/>
                </a:lnTo>
                <a:lnTo>
                  <a:pt x="20" y="617"/>
                </a:lnTo>
                <a:lnTo>
                  <a:pt x="1355" y="624"/>
                </a:lnTo>
                <a:lnTo>
                  <a:pt x="1355" y="563"/>
                </a:lnTo>
                <a:lnTo>
                  <a:pt x="1341" y="475"/>
                </a:lnTo>
                <a:lnTo>
                  <a:pt x="1328" y="434"/>
                </a:lnTo>
                <a:lnTo>
                  <a:pt x="1321" y="366"/>
                </a:lnTo>
                <a:lnTo>
                  <a:pt x="1294" y="319"/>
                </a:lnTo>
                <a:lnTo>
                  <a:pt x="1274" y="251"/>
                </a:lnTo>
                <a:lnTo>
                  <a:pt x="1246" y="217"/>
                </a:lnTo>
                <a:lnTo>
                  <a:pt x="1192" y="217"/>
                </a:lnTo>
                <a:lnTo>
                  <a:pt x="1206" y="163"/>
                </a:lnTo>
                <a:lnTo>
                  <a:pt x="1192" y="102"/>
                </a:lnTo>
                <a:lnTo>
                  <a:pt x="1152" y="61"/>
                </a:lnTo>
                <a:lnTo>
                  <a:pt x="1158" y="0"/>
                </a:lnTo>
                <a:close/>
              </a:path>
            </a:pathLst>
          </a:custGeom>
          <a:gradFill rotWithShape="0">
            <a:gsLst>
              <a:gs pos="0">
                <a:srgbClr val="EAEAEA"/>
              </a:gs>
              <a:gs pos="100000">
                <a:srgbClr val="CACACA"/>
              </a:gs>
            </a:gsLst>
            <a:lin ang="0" scaled="1"/>
          </a:gradFill>
          <a:ln w="12700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482" name="Freeform 27"/>
          <p:cNvSpPr>
            <a:spLocks/>
          </p:cNvSpPr>
          <p:nvPr/>
        </p:nvSpPr>
        <p:spPr bwMode="auto">
          <a:xfrm>
            <a:off x="3867150" y="3521075"/>
            <a:ext cx="457200" cy="1109663"/>
          </a:xfrm>
          <a:custGeom>
            <a:avLst/>
            <a:gdLst>
              <a:gd name="T0" fmla="*/ 2147483647 w 288"/>
              <a:gd name="T1" fmla="*/ 0 h 699"/>
              <a:gd name="T2" fmla="*/ 2147483647 w 288"/>
              <a:gd name="T3" fmla="*/ 2147483647 h 699"/>
              <a:gd name="T4" fmla="*/ 2147483647 w 288"/>
              <a:gd name="T5" fmla="*/ 2147483647 h 699"/>
              <a:gd name="T6" fmla="*/ 2147483647 w 288"/>
              <a:gd name="T7" fmla="*/ 2147483647 h 699"/>
              <a:gd name="T8" fmla="*/ 2147483647 w 288"/>
              <a:gd name="T9" fmla="*/ 2147483647 h 699"/>
              <a:gd name="T10" fmla="*/ 0 w 288"/>
              <a:gd name="T11" fmla="*/ 2147483647 h 6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699"/>
              <a:gd name="T20" fmla="*/ 288 w 288"/>
              <a:gd name="T21" fmla="*/ 699 h 6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699">
                <a:moveTo>
                  <a:pt x="288" y="0"/>
                </a:moveTo>
                <a:cubicBezTo>
                  <a:pt x="285" y="49"/>
                  <a:pt x="283" y="202"/>
                  <a:pt x="270" y="297"/>
                </a:cubicBezTo>
                <a:cubicBezTo>
                  <a:pt x="257" y="392"/>
                  <a:pt x="228" y="503"/>
                  <a:pt x="207" y="567"/>
                </a:cubicBezTo>
                <a:cubicBezTo>
                  <a:pt x="186" y="631"/>
                  <a:pt x="166" y="663"/>
                  <a:pt x="144" y="681"/>
                </a:cubicBezTo>
                <a:cubicBezTo>
                  <a:pt x="122" y="699"/>
                  <a:pt x="96" y="681"/>
                  <a:pt x="72" y="678"/>
                </a:cubicBezTo>
                <a:cubicBezTo>
                  <a:pt x="48" y="675"/>
                  <a:pt x="15" y="664"/>
                  <a:pt x="0" y="660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Freeform 29"/>
          <p:cNvSpPr>
            <a:spLocks/>
          </p:cNvSpPr>
          <p:nvPr/>
        </p:nvSpPr>
        <p:spPr bwMode="auto">
          <a:xfrm flipH="1">
            <a:off x="4595813" y="3525838"/>
            <a:ext cx="414337" cy="1109662"/>
          </a:xfrm>
          <a:custGeom>
            <a:avLst/>
            <a:gdLst>
              <a:gd name="T0" fmla="*/ 2147483647 w 288"/>
              <a:gd name="T1" fmla="*/ 0 h 699"/>
              <a:gd name="T2" fmla="*/ 2147483647 w 288"/>
              <a:gd name="T3" fmla="*/ 2147483647 h 699"/>
              <a:gd name="T4" fmla="*/ 2147483647 w 288"/>
              <a:gd name="T5" fmla="*/ 2147483647 h 699"/>
              <a:gd name="T6" fmla="*/ 2147483647 w 288"/>
              <a:gd name="T7" fmla="*/ 2147483647 h 699"/>
              <a:gd name="T8" fmla="*/ 2147483647 w 288"/>
              <a:gd name="T9" fmla="*/ 2147483647 h 699"/>
              <a:gd name="T10" fmla="*/ 0 w 288"/>
              <a:gd name="T11" fmla="*/ 2147483647 h 6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699"/>
              <a:gd name="T20" fmla="*/ 288 w 288"/>
              <a:gd name="T21" fmla="*/ 699 h 6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699">
                <a:moveTo>
                  <a:pt x="288" y="0"/>
                </a:moveTo>
                <a:cubicBezTo>
                  <a:pt x="285" y="49"/>
                  <a:pt x="283" y="202"/>
                  <a:pt x="270" y="297"/>
                </a:cubicBezTo>
                <a:cubicBezTo>
                  <a:pt x="257" y="392"/>
                  <a:pt x="228" y="503"/>
                  <a:pt x="207" y="567"/>
                </a:cubicBezTo>
                <a:cubicBezTo>
                  <a:pt x="186" y="631"/>
                  <a:pt x="166" y="663"/>
                  <a:pt x="144" y="681"/>
                </a:cubicBezTo>
                <a:cubicBezTo>
                  <a:pt x="122" y="699"/>
                  <a:pt x="96" y="681"/>
                  <a:pt x="72" y="678"/>
                </a:cubicBezTo>
                <a:cubicBezTo>
                  <a:pt x="48" y="675"/>
                  <a:pt x="15" y="664"/>
                  <a:pt x="0" y="660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30"/>
          <p:cNvSpPr>
            <a:spLocks noChangeShapeType="1"/>
          </p:cNvSpPr>
          <p:nvPr/>
        </p:nvSpPr>
        <p:spPr bwMode="auto">
          <a:xfrm>
            <a:off x="4462463" y="3763963"/>
            <a:ext cx="0" cy="9715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Freeform 31"/>
          <p:cNvSpPr>
            <a:spLocks/>
          </p:cNvSpPr>
          <p:nvPr/>
        </p:nvSpPr>
        <p:spPr bwMode="auto">
          <a:xfrm>
            <a:off x="6438900" y="4403725"/>
            <a:ext cx="800100" cy="298450"/>
          </a:xfrm>
          <a:custGeom>
            <a:avLst/>
            <a:gdLst>
              <a:gd name="T0" fmla="*/ 2147483647 w 504"/>
              <a:gd name="T1" fmla="*/ 0 h 188"/>
              <a:gd name="T2" fmla="*/ 2147483647 w 504"/>
              <a:gd name="T3" fmla="*/ 2147483647 h 188"/>
              <a:gd name="T4" fmla="*/ 2147483647 w 504"/>
              <a:gd name="T5" fmla="*/ 2147483647 h 188"/>
              <a:gd name="T6" fmla="*/ 2147483647 w 504"/>
              <a:gd name="T7" fmla="*/ 2147483647 h 188"/>
              <a:gd name="T8" fmla="*/ 2147483647 w 504"/>
              <a:gd name="T9" fmla="*/ 2147483647 h 188"/>
              <a:gd name="T10" fmla="*/ 2147483647 w 504"/>
              <a:gd name="T11" fmla="*/ 2147483647 h 188"/>
              <a:gd name="T12" fmla="*/ 2147483647 w 504"/>
              <a:gd name="T13" fmla="*/ 2147483647 h 188"/>
              <a:gd name="T14" fmla="*/ 2147483647 w 504"/>
              <a:gd name="T15" fmla="*/ 2147483647 h 188"/>
              <a:gd name="T16" fmla="*/ 2147483647 w 504"/>
              <a:gd name="T17" fmla="*/ 2147483647 h 188"/>
              <a:gd name="T18" fmla="*/ 2147483647 w 504"/>
              <a:gd name="T19" fmla="*/ 2147483647 h 188"/>
              <a:gd name="T20" fmla="*/ 2147483647 w 504"/>
              <a:gd name="T21" fmla="*/ 2147483647 h 188"/>
              <a:gd name="T22" fmla="*/ 2147483647 w 504"/>
              <a:gd name="T23" fmla="*/ 2147483647 h 188"/>
              <a:gd name="T24" fmla="*/ 2147483647 w 504"/>
              <a:gd name="T25" fmla="*/ 2147483647 h 188"/>
              <a:gd name="T26" fmla="*/ 2147483647 w 504"/>
              <a:gd name="T27" fmla="*/ 2147483647 h 188"/>
              <a:gd name="T28" fmla="*/ 2147483647 w 504"/>
              <a:gd name="T29" fmla="*/ 2147483647 h 1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04"/>
              <a:gd name="T46" fmla="*/ 0 h 188"/>
              <a:gd name="T47" fmla="*/ 504 w 504"/>
              <a:gd name="T48" fmla="*/ 188 h 1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04" h="188">
                <a:moveTo>
                  <a:pt x="504" y="0"/>
                </a:moveTo>
                <a:cubicBezTo>
                  <a:pt x="502" y="26"/>
                  <a:pt x="500" y="53"/>
                  <a:pt x="490" y="76"/>
                </a:cubicBezTo>
                <a:cubicBezTo>
                  <a:pt x="480" y="99"/>
                  <a:pt x="465" y="123"/>
                  <a:pt x="442" y="140"/>
                </a:cubicBezTo>
                <a:cubicBezTo>
                  <a:pt x="419" y="157"/>
                  <a:pt x="387" y="170"/>
                  <a:pt x="350" y="178"/>
                </a:cubicBezTo>
                <a:cubicBezTo>
                  <a:pt x="313" y="186"/>
                  <a:pt x="260" y="188"/>
                  <a:pt x="218" y="186"/>
                </a:cubicBezTo>
                <a:cubicBezTo>
                  <a:pt x="176" y="184"/>
                  <a:pt x="130" y="175"/>
                  <a:pt x="100" y="166"/>
                </a:cubicBezTo>
                <a:cubicBezTo>
                  <a:pt x="70" y="157"/>
                  <a:pt x="52" y="145"/>
                  <a:pt x="36" y="130"/>
                </a:cubicBezTo>
                <a:cubicBezTo>
                  <a:pt x="20" y="115"/>
                  <a:pt x="4" y="93"/>
                  <a:pt x="2" y="78"/>
                </a:cubicBezTo>
                <a:cubicBezTo>
                  <a:pt x="0" y="63"/>
                  <a:pt x="11" y="49"/>
                  <a:pt x="22" y="42"/>
                </a:cubicBezTo>
                <a:cubicBezTo>
                  <a:pt x="33" y="35"/>
                  <a:pt x="49" y="35"/>
                  <a:pt x="66" y="34"/>
                </a:cubicBezTo>
                <a:cubicBezTo>
                  <a:pt x="83" y="33"/>
                  <a:pt x="107" y="36"/>
                  <a:pt x="122" y="38"/>
                </a:cubicBezTo>
                <a:cubicBezTo>
                  <a:pt x="137" y="40"/>
                  <a:pt x="147" y="43"/>
                  <a:pt x="156" y="46"/>
                </a:cubicBezTo>
                <a:cubicBezTo>
                  <a:pt x="165" y="49"/>
                  <a:pt x="172" y="52"/>
                  <a:pt x="174" y="58"/>
                </a:cubicBezTo>
                <a:lnTo>
                  <a:pt x="166" y="80"/>
                </a:lnTo>
                <a:lnTo>
                  <a:pt x="134" y="154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Freeform 32"/>
          <p:cNvSpPr>
            <a:spLocks/>
          </p:cNvSpPr>
          <p:nvPr/>
        </p:nvSpPr>
        <p:spPr bwMode="auto">
          <a:xfrm>
            <a:off x="7539038" y="4406900"/>
            <a:ext cx="781050" cy="298450"/>
          </a:xfrm>
          <a:custGeom>
            <a:avLst/>
            <a:gdLst>
              <a:gd name="T0" fmla="*/ 2147483647 w 492"/>
              <a:gd name="T1" fmla="*/ 0 h 188"/>
              <a:gd name="T2" fmla="*/ 2147483647 w 492"/>
              <a:gd name="T3" fmla="*/ 2147483647 h 188"/>
              <a:gd name="T4" fmla="*/ 2147483647 w 492"/>
              <a:gd name="T5" fmla="*/ 2147483647 h 188"/>
              <a:gd name="T6" fmla="*/ 2147483647 w 492"/>
              <a:gd name="T7" fmla="*/ 2147483647 h 188"/>
              <a:gd name="T8" fmla="*/ 2147483647 w 492"/>
              <a:gd name="T9" fmla="*/ 2147483647 h 188"/>
              <a:gd name="T10" fmla="*/ 2147483647 w 492"/>
              <a:gd name="T11" fmla="*/ 2147483647 h 188"/>
              <a:gd name="T12" fmla="*/ 2147483647 w 492"/>
              <a:gd name="T13" fmla="*/ 2147483647 h 188"/>
              <a:gd name="T14" fmla="*/ 2147483647 w 492"/>
              <a:gd name="T15" fmla="*/ 2147483647 h 188"/>
              <a:gd name="T16" fmla="*/ 2147483647 w 492"/>
              <a:gd name="T17" fmla="*/ 2147483647 h 188"/>
              <a:gd name="T18" fmla="*/ 2147483647 w 492"/>
              <a:gd name="T19" fmla="*/ 2147483647 h 188"/>
              <a:gd name="T20" fmla="*/ 2147483647 w 492"/>
              <a:gd name="T21" fmla="*/ 2147483647 h 188"/>
              <a:gd name="T22" fmla="*/ 2147483647 w 492"/>
              <a:gd name="T23" fmla="*/ 2147483647 h 188"/>
              <a:gd name="T24" fmla="*/ 2147483647 w 492"/>
              <a:gd name="T25" fmla="*/ 2147483647 h 188"/>
              <a:gd name="T26" fmla="*/ 2147483647 w 492"/>
              <a:gd name="T27" fmla="*/ 2147483647 h 188"/>
              <a:gd name="T28" fmla="*/ 2147483647 w 492"/>
              <a:gd name="T29" fmla="*/ 2147483647 h 188"/>
              <a:gd name="T30" fmla="*/ 2147483647 w 492"/>
              <a:gd name="T31" fmla="*/ 2147483647 h 188"/>
              <a:gd name="T32" fmla="*/ 2147483647 w 492"/>
              <a:gd name="T33" fmla="*/ 2147483647 h 188"/>
              <a:gd name="T34" fmla="*/ 2147483647 w 492"/>
              <a:gd name="T35" fmla="*/ 2147483647 h 188"/>
              <a:gd name="T36" fmla="*/ 2147483647 w 492"/>
              <a:gd name="T37" fmla="*/ 2147483647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92"/>
              <a:gd name="T58" fmla="*/ 0 h 188"/>
              <a:gd name="T59" fmla="*/ 492 w 492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92" h="188">
                <a:moveTo>
                  <a:pt x="1" y="0"/>
                </a:moveTo>
                <a:cubicBezTo>
                  <a:pt x="0" y="14"/>
                  <a:pt x="0" y="28"/>
                  <a:pt x="7" y="46"/>
                </a:cubicBezTo>
                <a:cubicBezTo>
                  <a:pt x="14" y="64"/>
                  <a:pt x="26" y="92"/>
                  <a:pt x="41" y="110"/>
                </a:cubicBezTo>
                <a:cubicBezTo>
                  <a:pt x="56" y="128"/>
                  <a:pt x="77" y="143"/>
                  <a:pt x="97" y="154"/>
                </a:cubicBezTo>
                <a:cubicBezTo>
                  <a:pt x="117" y="165"/>
                  <a:pt x="144" y="171"/>
                  <a:pt x="163" y="176"/>
                </a:cubicBezTo>
                <a:cubicBezTo>
                  <a:pt x="182" y="181"/>
                  <a:pt x="188" y="184"/>
                  <a:pt x="209" y="186"/>
                </a:cubicBezTo>
                <a:cubicBezTo>
                  <a:pt x="230" y="188"/>
                  <a:pt x="268" y="187"/>
                  <a:pt x="291" y="186"/>
                </a:cubicBezTo>
                <a:cubicBezTo>
                  <a:pt x="314" y="185"/>
                  <a:pt x="329" y="182"/>
                  <a:pt x="345" y="180"/>
                </a:cubicBezTo>
                <a:cubicBezTo>
                  <a:pt x="361" y="178"/>
                  <a:pt x="372" y="177"/>
                  <a:pt x="387" y="172"/>
                </a:cubicBezTo>
                <a:cubicBezTo>
                  <a:pt x="402" y="167"/>
                  <a:pt x="421" y="160"/>
                  <a:pt x="437" y="150"/>
                </a:cubicBezTo>
                <a:cubicBezTo>
                  <a:pt x="453" y="140"/>
                  <a:pt x="474" y="122"/>
                  <a:pt x="483" y="110"/>
                </a:cubicBezTo>
                <a:cubicBezTo>
                  <a:pt x="492" y="98"/>
                  <a:pt x="491" y="89"/>
                  <a:pt x="491" y="80"/>
                </a:cubicBezTo>
                <a:cubicBezTo>
                  <a:pt x="491" y="71"/>
                  <a:pt x="487" y="62"/>
                  <a:pt x="481" y="54"/>
                </a:cubicBezTo>
                <a:cubicBezTo>
                  <a:pt x="475" y="46"/>
                  <a:pt x="466" y="36"/>
                  <a:pt x="455" y="32"/>
                </a:cubicBezTo>
                <a:cubicBezTo>
                  <a:pt x="444" y="28"/>
                  <a:pt x="430" y="26"/>
                  <a:pt x="415" y="28"/>
                </a:cubicBezTo>
                <a:cubicBezTo>
                  <a:pt x="400" y="30"/>
                  <a:pt x="376" y="35"/>
                  <a:pt x="365" y="42"/>
                </a:cubicBezTo>
                <a:cubicBezTo>
                  <a:pt x="354" y="49"/>
                  <a:pt x="351" y="62"/>
                  <a:pt x="349" y="70"/>
                </a:cubicBezTo>
                <a:lnTo>
                  <a:pt x="355" y="90"/>
                </a:lnTo>
                <a:lnTo>
                  <a:pt x="369" y="16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Rectangle 39"/>
          <p:cNvSpPr>
            <a:spLocks noChangeArrowheads="1"/>
          </p:cNvSpPr>
          <p:nvPr/>
        </p:nvSpPr>
        <p:spPr bwMode="ltGray">
          <a:xfrm>
            <a:off x="3294063" y="4760913"/>
            <a:ext cx="2536825" cy="444500"/>
          </a:xfrm>
          <a:prstGeom prst="rect">
            <a:avLst/>
          </a:prstGeom>
          <a:gradFill rotWithShape="0">
            <a:gsLst>
              <a:gs pos="0">
                <a:srgbClr val="CC6600"/>
              </a:gs>
              <a:gs pos="100000">
                <a:srgbClr val="5E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2488" name="Rectangle 40"/>
          <p:cNvSpPr>
            <a:spLocks noChangeArrowheads="1"/>
          </p:cNvSpPr>
          <p:nvPr/>
        </p:nvSpPr>
        <p:spPr bwMode="ltGray">
          <a:xfrm>
            <a:off x="6157913" y="4768850"/>
            <a:ext cx="2536825" cy="442913"/>
          </a:xfrm>
          <a:prstGeom prst="rect">
            <a:avLst/>
          </a:prstGeom>
          <a:gradFill rotWithShape="0">
            <a:gsLst>
              <a:gs pos="0">
                <a:srgbClr val="CC6600"/>
              </a:gs>
              <a:gs pos="100000">
                <a:srgbClr val="5E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2489" name="Rectangle 41"/>
          <p:cNvSpPr>
            <a:spLocks noChangeArrowheads="1"/>
          </p:cNvSpPr>
          <p:nvPr/>
        </p:nvSpPr>
        <p:spPr bwMode="ltGray">
          <a:xfrm>
            <a:off x="485775" y="4764088"/>
            <a:ext cx="2536825" cy="444500"/>
          </a:xfrm>
          <a:prstGeom prst="rect">
            <a:avLst/>
          </a:prstGeom>
          <a:gradFill rotWithShape="0">
            <a:gsLst>
              <a:gs pos="0">
                <a:srgbClr val="CC6600"/>
              </a:gs>
              <a:gs pos="100000">
                <a:srgbClr val="5E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2490" name="TextBox 2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Microburst Types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338638" y="1163638"/>
            <a:ext cx="4357687" cy="48196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A dry microburst is associated with virga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Downdraft is driven by evaporative cooling of raindrops falling through dry, unsaturated air</a:t>
            </a:r>
          </a:p>
          <a:p>
            <a:pPr lvl="1">
              <a:buFontTx/>
              <a:buNone/>
            </a:pPr>
            <a:endParaRPr lang="en-US" sz="1400" smtClean="0"/>
          </a:p>
          <a:p>
            <a:pPr>
              <a:buFont typeface="Wingdings" panose="05000000000000000000" pitchFamily="2" charset="2"/>
              <a:buChar char="¤"/>
            </a:pPr>
            <a:r>
              <a:rPr lang="en-US" sz="2400" smtClean="0"/>
              <a:t>A wet microburst is associated with a concentrated rain shaft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smtClean="0"/>
              <a:t>Downdraft is driven by both  evaporative cooling and precipitation drag of raindrops dragging air to the ground</a:t>
            </a:r>
            <a:endParaRPr lang="en-US" smtClean="0"/>
          </a:p>
        </p:txBody>
      </p:sp>
      <p:pic>
        <p:nvPicPr>
          <p:cNvPr id="63492" name="Picture 7" descr="Microburst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676650"/>
            <a:ext cx="383222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8" descr="microbrst_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154113"/>
            <a:ext cx="38163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5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Landing in a Microburst</a:t>
            </a:r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gray">
          <a:xfrm>
            <a:off x="609600" y="1458913"/>
            <a:ext cx="7786688" cy="35750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66CCF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609600" y="2035175"/>
            <a:ext cx="7786688" cy="275431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609600" y="4864100"/>
            <a:ext cx="7786688" cy="169863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100000">
                <a:srgbClr val="00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8" name="Object 2"/>
          <p:cNvGraphicFramePr>
            <a:graphicFrameLocks/>
          </p:cNvGraphicFramePr>
          <p:nvPr/>
        </p:nvGraphicFramePr>
        <p:xfrm>
          <a:off x="738188" y="1981200"/>
          <a:ext cx="9159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62" name="A&amp;L Express Graphic" r:id="rId4" imgW="3970655" imgH="1872615" progId="ALEditor">
                  <p:embed/>
                </p:oleObj>
              </mc:Choice>
              <mc:Fallback>
                <p:oleObj name="A&amp;L Express Graphic" r:id="rId4" imgW="3970655" imgH="1872615" progId="ALEditor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1981200"/>
                        <a:ext cx="91598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519" name="Group 7"/>
          <p:cNvGrpSpPr>
            <a:grpSpLocks/>
          </p:cNvGrpSpPr>
          <p:nvPr/>
        </p:nvGrpSpPr>
        <p:grpSpPr bwMode="auto">
          <a:xfrm>
            <a:off x="2859088" y="1463675"/>
            <a:ext cx="3074987" cy="330200"/>
            <a:chOff x="1664" y="569"/>
            <a:chExt cx="2274" cy="244"/>
          </a:xfrm>
        </p:grpSpPr>
        <p:sp>
          <p:nvSpPr>
            <p:cNvPr id="64560" name="AutoShape 8"/>
            <p:cNvSpPr>
              <a:spLocks noChangeArrowheads="1"/>
            </p:cNvSpPr>
            <p:nvPr/>
          </p:nvSpPr>
          <p:spPr bwMode="white">
            <a:xfrm>
              <a:off x="1664" y="569"/>
              <a:ext cx="71" cy="244"/>
            </a:xfrm>
            <a:prstGeom prst="downArrow">
              <a:avLst>
                <a:gd name="adj1" fmla="val 50000"/>
                <a:gd name="adj2" fmla="val 40921"/>
              </a:avLst>
            </a:prstGeom>
            <a:solidFill>
              <a:srgbClr val="FFFF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4561" name="AutoShape 9"/>
            <p:cNvSpPr>
              <a:spLocks noChangeArrowheads="1"/>
            </p:cNvSpPr>
            <p:nvPr/>
          </p:nvSpPr>
          <p:spPr bwMode="white">
            <a:xfrm>
              <a:off x="2012" y="569"/>
              <a:ext cx="71" cy="244"/>
            </a:xfrm>
            <a:prstGeom prst="downArrow">
              <a:avLst>
                <a:gd name="adj1" fmla="val 50000"/>
                <a:gd name="adj2" fmla="val 40921"/>
              </a:avLst>
            </a:prstGeom>
            <a:solidFill>
              <a:srgbClr val="FFFF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4562" name="AutoShape 10"/>
            <p:cNvSpPr>
              <a:spLocks noChangeArrowheads="1"/>
            </p:cNvSpPr>
            <p:nvPr/>
          </p:nvSpPr>
          <p:spPr bwMode="white">
            <a:xfrm>
              <a:off x="2383" y="569"/>
              <a:ext cx="71" cy="244"/>
            </a:xfrm>
            <a:prstGeom prst="downArrow">
              <a:avLst>
                <a:gd name="adj1" fmla="val 50000"/>
                <a:gd name="adj2" fmla="val 40921"/>
              </a:avLst>
            </a:prstGeom>
            <a:solidFill>
              <a:srgbClr val="FFFF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4563" name="AutoShape 11"/>
            <p:cNvSpPr>
              <a:spLocks noChangeArrowheads="1"/>
            </p:cNvSpPr>
            <p:nvPr/>
          </p:nvSpPr>
          <p:spPr bwMode="white">
            <a:xfrm>
              <a:off x="3125" y="569"/>
              <a:ext cx="71" cy="244"/>
            </a:xfrm>
            <a:prstGeom prst="downArrow">
              <a:avLst>
                <a:gd name="adj1" fmla="val 50000"/>
                <a:gd name="adj2" fmla="val 40921"/>
              </a:avLst>
            </a:prstGeom>
            <a:solidFill>
              <a:srgbClr val="FFFF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4564" name="AutoShape 12"/>
            <p:cNvSpPr>
              <a:spLocks noChangeArrowheads="1"/>
            </p:cNvSpPr>
            <p:nvPr/>
          </p:nvSpPr>
          <p:spPr bwMode="white">
            <a:xfrm>
              <a:off x="3496" y="569"/>
              <a:ext cx="71" cy="244"/>
            </a:xfrm>
            <a:prstGeom prst="downArrow">
              <a:avLst>
                <a:gd name="adj1" fmla="val 50000"/>
                <a:gd name="adj2" fmla="val 40921"/>
              </a:avLst>
            </a:prstGeom>
            <a:solidFill>
              <a:srgbClr val="FFFF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4565" name="AutoShape 13"/>
            <p:cNvSpPr>
              <a:spLocks noChangeArrowheads="1"/>
            </p:cNvSpPr>
            <p:nvPr/>
          </p:nvSpPr>
          <p:spPr bwMode="white">
            <a:xfrm>
              <a:off x="3867" y="569"/>
              <a:ext cx="71" cy="244"/>
            </a:xfrm>
            <a:prstGeom prst="downArrow">
              <a:avLst>
                <a:gd name="adj1" fmla="val 50000"/>
                <a:gd name="adj2" fmla="val 40921"/>
              </a:avLst>
            </a:prstGeom>
            <a:solidFill>
              <a:srgbClr val="FFFF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4566" name="AutoShape 14"/>
            <p:cNvSpPr>
              <a:spLocks noChangeArrowheads="1"/>
            </p:cNvSpPr>
            <p:nvPr/>
          </p:nvSpPr>
          <p:spPr bwMode="white">
            <a:xfrm>
              <a:off x="2754" y="569"/>
              <a:ext cx="71" cy="244"/>
            </a:xfrm>
            <a:prstGeom prst="downArrow">
              <a:avLst>
                <a:gd name="adj1" fmla="val 50000"/>
                <a:gd name="adj2" fmla="val 40921"/>
              </a:avLst>
            </a:prstGeom>
            <a:solidFill>
              <a:srgbClr val="FFFF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64520" name="Group 15"/>
          <p:cNvGrpSpPr>
            <a:grpSpLocks/>
          </p:cNvGrpSpPr>
          <p:nvPr/>
        </p:nvGrpSpPr>
        <p:grpSpPr bwMode="auto">
          <a:xfrm>
            <a:off x="2012950" y="1831975"/>
            <a:ext cx="4746625" cy="2668588"/>
            <a:chOff x="1038" y="841"/>
            <a:chExt cx="3510" cy="1974"/>
          </a:xfrm>
        </p:grpSpPr>
        <p:grpSp>
          <p:nvGrpSpPr>
            <p:cNvPr id="64550" name="Group 16"/>
            <p:cNvGrpSpPr>
              <a:grpSpLocks/>
            </p:cNvGrpSpPr>
            <p:nvPr/>
          </p:nvGrpSpPr>
          <p:grpSpPr bwMode="auto">
            <a:xfrm>
              <a:off x="1038" y="841"/>
              <a:ext cx="1790" cy="1974"/>
              <a:chOff x="1038" y="841"/>
              <a:chExt cx="1790" cy="1974"/>
            </a:xfrm>
          </p:grpSpPr>
          <p:sp>
            <p:nvSpPr>
              <p:cNvPr id="64556" name="Freeform 17"/>
              <p:cNvSpPr>
                <a:spLocks/>
              </p:cNvSpPr>
              <p:nvPr/>
            </p:nvSpPr>
            <p:spPr bwMode="white">
              <a:xfrm>
                <a:off x="1119" y="841"/>
                <a:ext cx="612" cy="703"/>
              </a:xfrm>
              <a:custGeom>
                <a:avLst/>
                <a:gdLst>
                  <a:gd name="T0" fmla="*/ 611 w 612"/>
                  <a:gd name="T1" fmla="*/ 8 h 703"/>
                  <a:gd name="T2" fmla="*/ 550 w 612"/>
                  <a:gd name="T3" fmla="*/ 0 h 703"/>
                  <a:gd name="T4" fmla="*/ 544 w 612"/>
                  <a:gd name="T5" fmla="*/ 51 h 703"/>
                  <a:gd name="T6" fmla="*/ 534 w 612"/>
                  <a:gd name="T7" fmla="*/ 100 h 703"/>
                  <a:gd name="T8" fmla="*/ 523 w 612"/>
                  <a:gd name="T9" fmla="*/ 150 h 703"/>
                  <a:gd name="T10" fmla="*/ 507 w 612"/>
                  <a:gd name="T11" fmla="*/ 200 h 703"/>
                  <a:gd name="T12" fmla="*/ 488 w 612"/>
                  <a:gd name="T13" fmla="*/ 248 h 703"/>
                  <a:gd name="T14" fmla="*/ 467 w 612"/>
                  <a:gd name="T15" fmla="*/ 296 h 703"/>
                  <a:gd name="T16" fmla="*/ 442 w 612"/>
                  <a:gd name="T17" fmla="*/ 340 h 703"/>
                  <a:gd name="T18" fmla="*/ 415 w 612"/>
                  <a:gd name="T19" fmla="*/ 384 h 703"/>
                  <a:gd name="T20" fmla="*/ 385 w 612"/>
                  <a:gd name="T21" fmla="*/ 424 h 703"/>
                  <a:gd name="T22" fmla="*/ 352 w 612"/>
                  <a:gd name="T23" fmla="*/ 462 h 703"/>
                  <a:gd name="T24" fmla="*/ 316 w 612"/>
                  <a:gd name="T25" fmla="*/ 496 h 703"/>
                  <a:gd name="T26" fmla="*/ 297 w 612"/>
                  <a:gd name="T27" fmla="*/ 511 h 703"/>
                  <a:gd name="T28" fmla="*/ 278 w 612"/>
                  <a:gd name="T29" fmla="*/ 524 h 703"/>
                  <a:gd name="T30" fmla="*/ 258 w 612"/>
                  <a:gd name="T31" fmla="*/ 537 h 703"/>
                  <a:gd name="T32" fmla="*/ 237 w 612"/>
                  <a:gd name="T33" fmla="*/ 550 h 703"/>
                  <a:gd name="T34" fmla="*/ 215 w 612"/>
                  <a:gd name="T35" fmla="*/ 561 h 703"/>
                  <a:gd name="T36" fmla="*/ 193 w 612"/>
                  <a:gd name="T37" fmla="*/ 570 h 703"/>
                  <a:gd name="T38" fmla="*/ 170 w 612"/>
                  <a:gd name="T39" fmla="*/ 579 h 703"/>
                  <a:gd name="T40" fmla="*/ 147 w 612"/>
                  <a:gd name="T41" fmla="*/ 586 h 703"/>
                  <a:gd name="T42" fmla="*/ 123 w 612"/>
                  <a:gd name="T43" fmla="*/ 592 h 703"/>
                  <a:gd name="T44" fmla="*/ 97 w 612"/>
                  <a:gd name="T45" fmla="*/ 595 h 703"/>
                  <a:gd name="T46" fmla="*/ 81 w 612"/>
                  <a:gd name="T47" fmla="*/ 538 h 703"/>
                  <a:gd name="T48" fmla="*/ 0 w 612"/>
                  <a:gd name="T49" fmla="*/ 656 h 703"/>
                  <a:gd name="T50" fmla="*/ 114 w 612"/>
                  <a:gd name="T51" fmla="*/ 702 h 703"/>
                  <a:gd name="T52" fmla="*/ 106 w 612"/>
                  <a:gd name="T53" fmla="*/ 662 h 703"/>
                  <a:gd name="T54" fmla="*/ 134 w 612"/>
                  <a:gd name="T55" fmla="*/ 657 h 703"/>
                  <a:gd name="T56" fmla="*/ 161 w 612"/>
                  <a:gd name="T57" fmla="*/ 651 h 703"/>
                  <a:gd name="T58" fmla="*/ 189 w 612"/>
                  <a:gd name="T59" fmla="*/ 643 h 703"/>
                  <a:gd name="T60" fmla="*/ 215 w 612"/>
                  <a:gd name="T61" fmla="*/ 634 h 703"/>
                  <a:gd name="T62" fmla="*/ 240 w 612"/>
                  <a:gd name="T63" fmla="*/ 622 h 703"/>
                  <a:gd name="T64" fmla="*/ 264 w 612"/>
                  <a:gd name="T65" fmla="*/ 610 h 703"/>
                  <a:gd name="T66" fmla="*/ 288 w 612"/>
                  <a:gd name="T67" fmla="*/ 597 h 703"/>
                  <a:gd name="T68" fmla="*/ 311 w 612"/>
                  <a:gd name="T69" fmla="*/ 582 h 703"/>
                  <a:gd name="T70" fmla="*/ 333 w 612"/>
                  <a:gd name="T71" fmla="*/ 565 h 703"/>
                  <a:gd name="T72" fmla="*/ 355 w 612"/>
                  <a:gd name="T73" fmla="*/ 548 h 703"/>
                  <a:gd name="T74" fmla="*/ 394 w 612"/>
                  <a:gd name="T75" fmla="*/ 510 h 703"/>
                  <a:gd name="T76" fmla="*/ 431 w 612"/>
                  <a:gd name="T77" fmla="*/ 469 h 703"/>
                  <a:gd name="T78" fmla="*/ 465 w 612"/>
                  <a:gd name="T79" fmla="*/ 425 h 703"/>
                  <a:gd name="T80" fmla="*/ 495 w 612"/>
                  <a:gd name="T81" fmla="*/ 377 h 703"/>
                  <a:gd name="T82" fmla="*/ 521 w 612"/>
                  <a:gd name="T83" fmla="*/ 327 h 703"/>
                  <a:gd name="T84" fmla="*/ 545 w 612"/>
                  <a:gd name="T85" fmla="*/ 276 h 703"/>
                  <a:gd name="T86" fmla="*/ 565 w 612"/>
                  <a:gd name="T87" fmla="*/ 223 h 703"/>
                  <a:gd name="T88" fmla="*/ 582 w 612"/>
                  <a:gd name="T89" fmla="*/ 169 h 703"/>
                  <a:gd name="T90" fmla="*/ 595 w 612"/>
                  <a:gd name="T91" fmla="*/ 115 h 703"/>
                  <a:gd name="T92" fmla="*/ 605 w 612"/>
                  <a:gd name="T93" fmla="*/ 60 h 703"/>
                  <a:gd name="T94" fmla="*/ 611 w 612"/>
                  <a:gd name="T95" fmla="*/ 8 h 7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12"/>
                  <a:gd name="T145" fmla="*/ 0 h 703"/>
                  <a:gd name="T146" fmla="*/ 612 w 612"/>
                  <a:gd name="T147" fmla="*/ 703 h 70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12" h="703">
                    <a:moveTo>
                      <a:pt x="611" y="8"/>
                    </a:moveTo>
                    <a:lnTo>
                      <a:pt x="550" y="0"/>
                    </a:lnTo>
                    <a:lnTo>
                      <a:pt x="544" y="51"/>
                    </a:lnTo>
                    <a:lnTo>
                      <a:pt x="534" y="100"/>
                    </a:lnTo>
                    <a:lnTo>
                      <a:pt x="523" y="150"/>
                    </a:lnTo>
                    <a:lnTo>
                      <a:pt x="507" y="200"/>
                    </a:lnTo>
                    <a:lnTo>
                      <a:pt x="488" y="248"/>
                    </a:lnTo>
                    <a:lnTo>
                      <a:pt x="467" y="296"/>
                    </a:lnTo>
                    <a:lnTo>
                      <a:pt x="442" y="340"/>
                    </a:lnTo>
                    <a:lnTo>
                      <a:pt x="415" y="384"/>
                    </a:lnTo>
                    <a:lnTo>
                      <a:pt x="385" y="424"/>
                    </a:lnTo>
                    <a:lnTo>
                      <a:pt x="352" y="462"/>
                    </a:lnTo>
                    <a:lnTo>
                      <a:pt x="316" y="496"/>
                    </a:lnTo>
                    <a:lnTo>
                      <a:pt x="297" y="511"/>
                    </a:lnTo>
                    <a:lnTo>
                      <a:pt x="278" y="524"/>
                    </a:lnTo>
                    <a:lnTo>
                      <a:pt x="258" y="537"/>
                    </a:lnTo>
                    <a:lnTo>
                      <a:pt x="237" y="550"/>
                    </a:lnTo>
                    <a:lnTo>
                      <a:pt x="215" y="561"/>
                    </a:lnTo>
                    <a:lnTo>
                      <a:pt x="193" y="570"/>
                    </a:lnTo>
                    <a:lnTo>
                      <a:pt x="170" y="579"/>
                    </a:lnTo>
                    <a:lnTo>
                      <a:pt x="147" y="586"/>
                    </a:lnTo>
                    <a:lnTo>
                      <a:pt x="123" y="592"/>
                    </a:lnTo>
                    <a:lnTo>
                      <a:pt x="97" y="595"/>
                    </a:lnTo>
                    <a:lnTo>
                      <a:pt x="81" y="538"/>
                    </a:lnTo>
                    <a:lnTo>
                      <a:pt x="0" y="656"/>
                    </a:lnTo>
                    <a:lnTo>
                      <a:pt x="114" y="702"/>
                    </a:lnTo>
                    <a:lnTo>
                      <a:pt x="106" y="662"/>
                    </a:lnTo>
                    <a:lnTo>
                      <a:pt x="134" y="657"/>
                    </a:lnTo>
                    <a:lnTo>
                      <a:pt x="161" y="651"/>
                    </a:lnTo>
                    <a:lnTo>
                      <a:pt x="189" y="643"/>
                    </a:lnTo>
                    <a:lnTo>
                      <a:pt x="215" y="634"/>
                    </a:lnTo>
                    <a:lnTo>
                      <a:pt x="240" y="622"/>
                    </a:lnTo>
                    <a:lnTo>
                      <a:pt x="264" y="610"/>
                    </a:lnTo>
                    <a:lnTo>
                      <a:pt x="288" y="597"/>
                    </a:lnTo>
                    <a:lnTo>
                      <a:pt x="311" y="582"/>
                    </a:lnTo>
                    <a:lnTo>
                      <a:pt x="333" y="565"/>
                    </a:lnTo>
                    <a:lnTo>
                      <a:pt x="355" y="548"/>
                    </a:lnTo>
                    <a:lnTo>
                      <a:pt x="394" y="510"/>
                    </a:lnTo>
                    <a:lnTo>
                      <a:pt x="431" y="469"/>
                    </a:lnTo>
                    <a:lnTo>
                      <a:pt x="465" y="425"/>
                    </a:lnTo>
                    <a:lnTo>
                      <a:pt x="495" y="377"/>
                    </a:lnTo>
                    <a:lnTo>
                      <a:pt x="521" y="327"/>
                    </a:lnTo>
                    <a:lnTo>
                      <a:pt x="545" y="276"/>
                    </a:lnTo>
                    <a:lnTo>
                      <a:pt x="565" y="223"/>
                    </a:lnTo>
                    <a:lnTo>
                      <a:pt x="582" y="169"/>
                    </a:lnTo>
                    <a:lnTo>
                      <a:pt x="595" y="115"/>
                    </a:lnTo>
                    <a:lnTo>
                      <a:pt x="605" y="60"/>
                    </a:lnTo>
                    <a:lnTo>
                      <a:pt x="611" y="8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7" name="Freeform 18"/>
              <p:cNvSpPr>
                <a:spLocks/>
              </p:cNvSpPr>
              <p:nvPr/>
            </p:nvSpPr>
            <p:spPr bwMode="white">
              <a:xfrm>
                <a:off x="1068" y="841"/>
                <a:ext cx="986" cy="1129"/>
              </a:xfrm>
              <a:custGeom>
                <a:avLst/>
                <a:gdLst>
                  <a:gd name="T0" fmla="*/ 985 w 986"/>
                  <a:gd name="T1" fmla="*/ 8 h 1129"/>
                  <a:gd name="T2" fmla="*/ 924 w 986"/>
                  <a:gd name="T3" fmla="*/ 0 h 1129"/>
                  <a:gd name="T4" fmla="*/ 916 w 986"/>
                  <a:gd name="T5" fmla="*/ 55 h 1129"/>
                  <a:gd name="T6" fmla="*/ 904 w 986"/>
                  <a:gd name="T7" fmla="*/ 123 h 1129"/>
                  <a:gd name="T8" fmla="*/ 886 w 986"/>
                  <a:gd name="T9" fmla="*/ 198 h 1129"/>
                  <a:gd name="T10" fmla="*/ 863 w 986"/>
                  <a:gd name="T11" fmla="*/ 280 h 1129"/>
                  <a:gd name="T12" fmla="*/ 833 w 986"/>
                  <a:gd name="T13" fmla="*/ 367 h 1129"/>
                  <a:gd name="T14" fmla="*/ 797 w 986"/>
                  <a:gd name="T15" fmla="*/ 456 h 1129"/>
                  <a:gd name="T16" fmla="*/ 778 w 986"/>
                  <a:gd name="T17" fmla="*/ 501 h 1129"/>
                  <a:gd name="T18" fmla="*/ 756 w 986"/>
                  <a:gd name="T19" fmla="*/ 546 h 1129"/>
                  <a:gd name="T20" fmla="*/ 733 w 986"/>
                  <a:gd name="T21" fmla="*/ 589 h 1129"/>
                  <a:gd name="T22" fmla="*/ 708 w 986"/>
                  <a:gd name="T23" fmla="*/ 633 h 1129"/>
                  <a:gd name="T24" fmla="*/ 682 w 986"/>
                  <a:gd name="T25" fmla="*/ 675 h 1129"/>
                  <a:gd name="T26" fmla="*/ 654 w 986"/>
                  <a:gd name="T27" fmla="*/ 716 h 1129"/>
                  <a:gd name="T28" fmla="*/ 624 w 986"/>
                  <a:gd name="T29" fmla="*/ 756 h 1129"/>
                  <a:gd name="T30" fmla="*/ 593 w 986"/>
                  <a:gd name="T31" fmla="*/ 794 h 1129"/>
                  <a:gd name="T32" fmla="*/ 560 w 986"/>
                  <a:gd name="T33" fmla="*/ 829 h 1129"/>
                  <a:gd name="T34" fmla="*/ 526 w 986"/>
                  <a:gd name="T35" fmla="*/ 863 h 1129"/>
                  <a:gd name="T36" fmla="*/ 490 w 986"/>
                  <a:gd name="T37" fmla="*/ 893 h 1129"/>
                  <a:gd name="T38" fmla="*/ 452 w 986"/>
                  <a:gd name="T39" fmla="*/ 922 h 1129"/>
                  <a:gd name="T40" fmla="*/ 413 w 986"/>
                  <a:gd name="T41" fmla="*/ 947 h 1129"/>
                  <a:gd name="T42" fmla="*/ 372 w 986"/>
                  <a:gd name="T43" fmla="*/ 968 h 1129"/>
                  <a:gd name="T44" fmla="*/ 330 w 986"/>
                  <a:gd name="T45" fmla="*/ 987 h 1129"/>
                  <a:gd name="T46" fmla="*/ 286 w 986"/>
                  <a:gd name="T47" fmla="*/ 1002 h 1129"/>
                  <a:gd name="T48" fmla="*/ 239 w 986"/>
                  <a:gd name="T49" fmla="*/ 1012 h 1129"/>
                  <a:gd name="T50" fmla="*/ 191 w 986"/>
                  <a:gd name="T51" fmla="*/ 1020 h 1129"/>
                  <a:gd name="T52" fmla="*/ 142 w 986"/>
                  <a:gd name="T53" fmla="*/ 1022 h 1129"/>
                  <a:gd name="T54" fmla="*/ 88 w 986"/>
                  <a:gd name="T55" fmla="*/ 1020 h 1129"/>
                  <a:gd name="T56" fmla="*/ 84 w 986"/>
                  <a:gd name="T57" fmla="*/ 977 h 1129"/>
                  <a:gd name="T58" fmla="*/ 0 w 986"/>
                  <a:gd name="T59" fmla="*/ 1062 h 1129"/>
                  <a:gd name="T60" fmla="*/ 93 w 986"/>
                  <a:gd name="T61" fmla="*/ 1128 h 1129"/>
                  <a:gd name="T62" fmla="*/ 86 w 986"/>
                  <a:gd name="T63" fmla="*/ 1087 h 1129"/>
                  <a:gd name="T64" fmla="*/ 142 w 986"/>
                  <a:gd name="T65" fmla="*/ 1089 h 1129"/>
                  <a:gd name="T66" fmla="*/ 197 w 986"/>
                  <a:gd name="T67" fmla="*/ 1087 h 1129"/>
                  <a:gd name="T68" fmla="*/ 250 w 986"/>
                  <a:gd name="T69" fmla="*/ 1080 h 1129"/>
                  <a:gd name="T70" fmla="*/ 301 w 986"/>
                  <a:gd name="T71" fmla="*/ 1068 h 1129"/>
                  <a:gd name="T72" fmla="*/ 351 w 986"/>
                  <a:gd name="T73" fmla="*/ 1051 h 1129"/>
                  <a:gd name="T74" fmla="*/ 398 w 986"/>
                  <a:gd name="T75" fmla="*/ 1031 h 1129"/>
                  <a:gd name="T76" fmla="*/ 443 w 986"/>
                  <a:gd name="T77" fmla="*/ 1005 h 1129"/>
                  <a:gd name="T78" fmla="*/ 486 w 986"/>
                  <a:gd name="T79" fmla="*/ 978 h 1129"/>
                  <a:gd name="T80" fmla="*/ 526 w 986"/>
                  <a:gd name="T81" fmla="*/ 948 h 1129"/>
                  <a:gd name="T82" fmla="*/ 566 w 986"/>
                  <a:gd name="T83" fmla="*/ 914 h 1129"/>
                  <a:gd name="T84" fmla="*/ 603 w 986"/>
                  <a:gd name="T85" fmla="*/ 878 h 1129"/>
                  <a:gd name="T86" fmla="*/ 638 w 986"/>
                  <a:gd name="T87" fmla="*/ 840 h 1129"/>
                  <a:gd name="T88" fmla="*/ 671 w 986"/>
                  <a:gd name="T89" fmla="*/ 799 h 1129"/>
                  <a:gd name="T90" fmla="*/ 702 w 986"/>
                  <a:gd name="T91" fmla="*/ 757 h 1129"/>
                  <a:gd name="T92" fmla="*/ 732 w 986"/>
                  <a:gd name="T93" fmla="*/ 714 h 1129"/>
                  <a:gd name="T94" fmla="*/ 760 w 986"/>
                  <a:gd name="T95" fmla="*/ 669 h 1129"/>
                  <a:gd name="T96" fmla="*/ 786 w 986"/>
                  <a:gd name="T97" fmla="*/ 624 h 1129"/>
                  <a:gd name="T98" fmla="*/ 810 w 986"/>
                  <a:gd name="T99" fmla="*/ 577 h 1129"/>
                  <a:gd name="T100" fmla="*/ 833 w 986"/>
                  <a:gd name="T101" fmla="*/ 531 h 1129"/>
                  <a:gd name="T102" fmla="*/ 854 w 986"/>
                  <a:gd name="T103" fmla="*/ 484 h 1129"/>
                  <a:gd name="T104" fmla="*/ 891 w 986"/>
                  <a:gd name="T105" fmla="*/ 392 h 1129"/>
                  <a:gd name="T106" fmla="*/ 921 w 986"/>
                  <a:gd name="T107" fmla="*/ 301 h 1129"/>
                  <a:gd name="T108" fmla="*/ 946 w 986"/>
                  <a:gd name="T109" fmla="*/ 216 h 1129"/>
                  <a:gd name="T110" fmla="*/ 965 w 986"/>
                  <a:gd name="T111" fmla="*/ 137 h 1129"/>
                  <a:gd name="T112" fmla="*/ 978 w 986"/>
                  <a:gd name="T113" fmla="*/ 67 h 1129"/>
                  <a:gd name="T114" fmla="*/ 985 w 986"/>
                  <a:gd name="T115" fmla="*/ 8 h 11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86"/>
                  <a:gd name="T175" fmla="*/ 0 h 1129"/>
                  <a:gd name="T176" fmla="*/ 986 w 986"/>
                  <a:gd name="T177" fmla="*/ 1129 h 112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86" h="1129">
                    <a:moveTo>
                      <a:pt x="985" y="8"/>
                    </a:moveTo>
                    <a:lnTo>
                      <a:pt x="924" y="0"/>
                    </a:lnTo>
                    <a:lnTo>
                      <a:pt x="916" y="55"/>
                    </a:lnTo>
                    <a:lnTo>
                      <a:pt x="904" y="123"/>
                    </a:lnTo>
                    <a:lnTo>
                      <a:pt x="886" y="198"/>
                    </a:lnTo>
                    <a:lnTo>
                      <a:pt x="863" y="280"/>
                    </a:lnTo>
                    <a:lnTo>
                      <a:pt x="833" y="367"/>
                    </a:lnTo>
                    <a:lnTo>
                      <a:pt x="797" y="456"/>
                    </a:lnTo>
                    <a:lnTo>
                      <a:pt x="778" y="501"/>
                    </a:lnTo>
                    <a:lnTo>
                      <a:pt x="756" y="546"/>
                    </a:lnTo>
                    <a:lnTo>
                      <a:pt x="733" y="589"/>
                    </a:lnTo>
                    <a:lnTo>
                      <a:pt x="708" y="633"/>
                    </a:lnTo>
                    <a:lnTo>
                      <a:pt x="682" y="675"/>
                    </a:lnTo>
                    <a:lnTo>
                      <a:pt x="654" y="716"/>
                    </a:lnTo>
                    <a:lnTo>
                      <a:pt x="624" y="756"/>
                    </a:lnTo>
                    <a:lnTo>
                      <a:pt x="593" y="794"/>
                    </a:lnTo>
                    <a:lnTo>
                      <a:pt x="560" y="829"/>
                    </a:lnTo>
                    <a:lnTo>
                      <a:pt x="526" y="863"/>
                    </a:lnTo>
                    <a:lnTo>
                      <a:pt x="490" y="893"/>
                    </a:lnTo>
                    <a:lnTo>
                      <a:pt x="452" y="922"/>
                    </a:lnTo>
                    <a:lnTo>
                      <a:pt x="413" y="947"/>
                    </a:lnTo>
                    <a:lnTo>
                      <a:pt x="372" y="968"/>
                    </a:lnTo>
                    <a:lnTo>
                      <a:pt x="330" y="987"/>
                    </a:lnTo>
                    <a:lnTo>
                      <a:pt x="286" y="1002"/>
                    </a:lnTo>
                    <a:lnTo>
                      <a:pt x="239" y="1012"/>
                    </a:lnTo>
                    <a:lnTo>
                      <a:pt x="191" y="1020"/>
                    </a:lnTo>
                    <a:lnTo>
                      <a:pt x="142" y="1022"/>
                    </a:lnTo>
                    <a:lnTo>
                      <a:pt x="88" y="1020"/>
                    </a:lnTo>
                    <a:lnTo>
                      <a:pt x="84" y="977"/>
                    </a:lnTo>
                    <a:lnTo>
                      <a:pt x="0" y="1062"/>
                    </a:lnTo>
                    <a:lnTo>
                      <a:pt x="93" y="1128"/>
                    </a:lnTo>
                    <a:lnTo>
                      <a:pt x="86" y="1087"/>
                    </a:lnTo>
                    <a:lnTo>
                      <a:pt x="142" y="1089"/>
                    </a:lnTo>
                    <a:lnTo>
                      <a:pt x="197" y="1087"/>
                    </a:lnTo>
                    <a:lnTo>
                      <a:pt x="250" y="1080"/>
                    </a:lnTo>
                    <a:lnTo>
                      <a:pt x="301" y="1068"/>
                    </a:lnTo>
                    <a:lnTo>
                      <a:pt x="351" y="1051"/>
                    </a:lnTo>
                    <a:lnTo>
                      <a:pt x="398" y="1031"/>
                    </a:lnTo>
                    <a:lnTo>
                      <a:pt x="443" y="1005"/>
                    </a:lnTo>
                    <a:lnTo>
                      <a:pt x="486" y="978"/>
                    </a:lnTo>
                    <a:lnTo>
                      <a:pt x="526" y="948"/>
                    </a:lnTo>
                    <a:lnTo>
                      <a:pt x="566" y="914"/>
                    </a:lnTo>
                    <a:lnTo>
                      <a:pt x="603" y="878"/>
                    </a:lnTo>
                    <a:lnTo>
                      <a:pt x="638" y="840"/>
                    </a:lnTo>
                    <a:lnTo>
                      <a:pt x="671" y="799"/>
                    </a:lnTo>
                    <a:lnTo>
                      <a:pt x="702" y="757"/>
                    </a:lnTo>
                    <a:lnTo>
                      <a:pt x="732" y="714"/>
                    </a:lnTo>
                    <a:lnTo>
                      <a:pt x="760" y="669"/>
                    </a:lnTo>
                    <a:lnTo>
                      <a:pt x="786" y="624"/>
                    </a:lnTo>
                    <a:lnTo>
                      <a:pt x="810" y="577"/>
                    </a:lnTo>
                    <a:lnTo>
                      <a:pt x="833" y="531"/>
                    </a:lnTo>
                    <a:lnTo>
                      <a:pt x="854" y="484"/>
                    </a:lnTo>
                    <a:lnTo>
                      <a:pt x="891" y="392"/>
                    </a:lnTo>
                    <a:lnTo>
                      <a:pt x="921" y="301"/>
                    </a:lnTo>
                    <a:lnTo>
                      <a:pt x="946" y="216"/>
                    </a:lnTo>
                    <a:lnTo>
                      <a:pt x="965" y="137"/>
                    </a:lnTo>
                    <a:lnTo>
                      <a:pt x="978" y="67"/>
                    </a:lnTo>
                    <a:lnTo>
                      <a:pt x="985" y="8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8" name="Freeform 19"/>
              <p:cNvSpPr>
                <a:spLocks/>
              </p:cNvSpPr>
              <p:nvPr/>
            </p:nvSpPr>
            <p:spPr bwMode="white">
              <a:xfrm>
                <a:off x="1038" y="854"/>
                <a:ext cx="1417" cy="1604"/>
              </a:xfrm>
              <a:custGeom>
                <a:avLst/>
                <a:gdLst>
                  <a:gd name="T0" fmla="*/ 1354 w 1417"/>
                  <a:gd name="T1" fmla="*/ 0 h 1604"/>
                  <a:gd name="T2" fmla="*/ 1335 w 1417"/>
                  <a:gd name="T3" fmla="*/ 152 h 1604"/>
                  <a:gd name="T4" fmla="*/ 1304 w 1417"/>
                  <a:gd name="T5" fmla="*/ 319 h 1604"/>
                  <a:gd name="T6" fmla="*/ 1275 w 1417"/>
                  <a:gd name="T7" fmla="*/ 449 h 1604"/>
                  <a:gd name="T8" fmla="*/ 1236 w 1417"/>
                  <a:gd name="T9" fmla="*/ 587 h 1604"/>
                  <a:gd name="T10" fmla="*/ 1188 w 1417"/>
                  <a:gd name="T11" fmla="*/ 730 h 1604"/>
                  <a:gd name="T12" fmla="*/ 1130 w 1417"/>
                  <a:gd name="T13" fmla="*/ 873 h 1604"/>
                  <a:gd name="T14" fmla="*/ 1061 w 1417"/>
                  <a:gd name="T15" fmla="*/ 1013 h 1604"/>
                  <a:gd name="T16" fmla="*/ 1001 w 1417"/>
                  <a:gd name="T17" fmla="*/ 1112 h 1604"/>
                  <a:gd name="T18" fmla="*/ 958 w 1417"/>
                  <a:gd name="T19" fmla="*/ 1174 h 1604"/>
                  <a:gd name="T20" fmla="*/ 911 w 1417"/>
                  <a:gd name="T21" fmla="*/ 1234 h 1604"/>
                  <a:gd name="T22" fmla="*/ 862 w 1417"/>
                  <a:gd name="T23" fmla="*/ 1288 h 1604"/>
                  <a:gd name="T24" fmla="*/ 808 w 1417"/>
                  <a:gd name="T25" fmla="*/ 1339 h 1604"/>
                  <a:gd name="T26" fmla="*/ 751 w 1417"/>
                  <a:gd name="T27" fmla="*/ 1385 h 1604"/>
                  <a:gd name="T28" fmla="*/ 691 w 1417"/>
                  <a:gd name="T29" fmla="*/ 1425 h 1604"/>
                  <a:gd name="T30" fmla="*/ 628 w 1417"/>
                  <a:gd name="T31" fmla="*/ 1460 h 1604"/>
                  <a:gd name="T32" fmla="*/ 560 w 1417"/>
                  <a:gd name="T33" fmla="*/ 1488 h 1604"/>
                  <a:gd name="T34" fmla="*/ 488 w 1417"/>
                  <a:gd name="T35" fmla="*/ 1509 h 1604"/>
                  <a:gd name="T36" fmla="*/ 412 w 1417"/>
                  <a:gd name="T37" fmla="*/ 1523 h 1604"/>
                  <a:gd name="T38" fmla="*/ 332 w 1417"/>
                  <a:gd name="T39" fmla="*/ 1530 h 1604"/>
                  <a:gd name="T40" fmla="*/ 247 w 1417"/>
                  <a:gd name="T41" fmla="*/ 1527 h 1604"/>
                  <a:gd name="T42" fmla="*/ 158 w 1417"/>
                  <a:gd name="T43" fmla="*/ 1517 h 1604"/>
                  <a:gd name="T44" fmla="*/ 123 w 1417"/>
                  <a:gd name="T45" fmla="*/ 1475 h 1604"/>
                  <a:gd name="T46" fmla="*/ 93 w 1417"/>
                  <a:gd name="T47" fmla="*/ 1603 h 1604"/>
                  <a:gd name="T48" fmla="*/ 148 w 1417"/>
                  <a:gd name="T49" fmla="*/ 1583 h 1604"/>
                  <a:gd name="T50" fmla="*/ 243 w 1417"/>
                  <a:gd name="T51" fmla="*/ 1594 h 1604"/>
                  <a:gd name="T52" fmla="*/ 334 w 1417"/>
                  <a:gd name="T53" fmla="*/ 1597 h 1604"/>
                  <a:gd name="T54" fmla="*/ 420 w 1417"/>
                  <a:gd name="T55" fmla="*/ 1591 h 1604"/>
                  <a:gd name="T56" fmla="*/ 502 w 1417"/>
                  <a:gd name="T57" fmla="*/ 1575 h 1604"/>
                  <a:gd name="T58" fmla="*/ 579 w 1417"/>
                  <a:gd name="T59" fmla="*/ 1552 h 1604"/>
                  <a:gd name="T60" fmla="*/ 653 w 1417"/>
                  <a:gd name="T61" fmla="*/ 1521 h 1604"/>
                  <a:gd name="T62" fmla="*/ 722 w 1417"/>
                  <a:gd name="T63" fmla="*/ 1484 h 1604"/>
                  <a:gd name="T64" fmla="*/ 787 w 1417"/>
                  <a:gd name="T65" fmla="*/ 1440 h 1604"/>
                  <a:gd name="T66" fmla="*/ 847 w 1417"/>
                  <a:gd name="T67" fmla="*/ 1391 h 1604"/>
                  <a:gd name="T68" fmla="*/ 904 w 1417"/>
                  <a:gd name="T69" fmla="*/ 1338 h 1604"/>
                  <a:gd name="T70" fmla="*/ 957 w 1417"/>
                  <a:gd name="T71" fmla="*/ 1279 h 1604"/>
                  <a:gd name="T72" fmla="*/ 1006 w 1417"/>
                  <a:gd name="T73" fmla="*/ 1216 h 1604"/>
                  <a:gd name="T74" fmla="*/ 1052 w 1417"/>
                  <a:gd name="T75" fmla="*/ 1151 h 1604"/>
                  <a:gd name="T76" fmla="*/ 1114 w 1417"/>
                  <a:gd name="T77" fmla="*/ 1047 h 1604"/>
                  <a:gd name="T78" fmla="*/ 1186 w 1417"/>
                  <a:gd name="T79" fmla="*/ 903 h 1604"/>
                  <a:gd name="T80" fmla="*/ 1246 w 1417"/>
                  <a:gd name="T81" fmla="*/ 756 h 1604"/>
                  <a:gd name="T82" fmla="*/ 1295 w 1417"/>
                  <a:gd name="T83" fmla="*/ 609 h 1604"/>
                  <a:gd name="T84" fmla="*/ 1334 w 1417"/>
                  <a:gd name="T85" fmla="*/ 467 h 1604"/>
                  <a:gd name="T86" fmla="*/ 1365 w 1417"/>
                  <a:gd name="T87" fmla="*/ 335 h 1604"/>
                  <a:gd name="T88" fmla="*/ 1396 w 1417"/>
                  <a:gd name="T89" fmla="*/ 164 h 1604"/>
                  <a:gd name="T90" fmla="*/ 1416 w 1417"/>
                  <a:gd name="T91" fmla="*/ 8 h 1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17"/>
                  <a:gd name="T139" fmla="*/ 0 h 1604"/>
                  <a:gd name="T140" fmla="*/ 1417 w 1417"/>
                  <a:gd name="T141" fmla="*/ 1604 h 1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17" h="1604">
                    <a:moveTo>
                      <a:pt x="1416" y="8"/>
                    </a:moveTo>
                    <a:lnTo>
                      <a:pt x="1354" y="0"/>
                    </a:lnTo>
                    <a:lnTo>
                      <a:pt x="1348" y="64"/>
                    </a:lnTo>
                    <a:lnTo>
                      <a:pt x="1335" y="152"/>
                    </a:lnTo>
                    <a:lnTo>
                      <a:pt x="1317" y="260"/>
                    </a:lnTo>
                    <a:lnTo>
                      <a:pt x="1304" y="319"/>
                    </a:lnTo>
                    <a:lnTo>
                      <a:pt x="1291" y="383"/>
                    </a:lnTo>
                    <a:lnTo>
                      <a:pt x="1275" y="449"/>
                    </a:lnTo>
                    <a:lnTo>
                      <a:pt x="1257" y="518"/>
                    </a:lnTo>
                    <a:lnTo>
                      <a:pt x="1236" y="587"/>
                    </a:lnTo>
                    <a:lnTo>
                      <a:pt x="1213" y="658"/>
                    </a:lnTo>
                    <a:lnTo>
                      <a:pt x="1188" y="730"/>
                    </a:lnTo>
                    <a:lnTo>
                      <a:pt x="1161" y="803"/>
                    </a:lnTo>
                    <a:lnTo>
                      <a:pt x="1130" y="873"/>
                    </a:lnTo>
                    <a:lnTo>
                      <a:pt x="1097" y="944"/>
                    </a:lnTo>
                    <a:lnTo>
                      <a:pt x="1061" y="1013"/>
                    </a:lnTo>
                    <a:lnTo>
                      <a:pt x="1022" y="1079"/>
                    </a:lnTo>
                    <a:lnTo>
                      <a:pt x="1001" y="1112"/>
                    </a:lnTo>
                    <a:lnTo>
                      <a:pt x="980" y="1143"/>
                    </a:lnTo>
                    <a:lnTo>
                      <a:pt x="958" y="1174"/>
                    </a:lnTo>
                    <a:lnTo>
                      <a:pt x="935" y="1204"/>
                    </a:lnTo>
                    <a:lnTo>
                      <a:pt x="911" y="1234"/>
                    </a:lnTo>
                    <a:lnTo>
                      <a:pt x="887" y="1261"/>
                    </a:lnTo>
                    <a:lnTo>
                      <a:pt x="862" y="1288"/>
                    </a:lnTo>
                    <a:lnTo>
                      <a:pt x="835" y="1314"/>
                    </a:lnTo>
                    <a:lnTo>
                      <a:pt x="808" y="1339"/>
                    </a:lnTo>
                    <a:lnTo>
                      <a:pt x="781" y="1363"/>
                    </a:lnTo>
                    <a:lnTo>
                      <a:pt x="751" y="1385"/>
                    </a:lnTo>
                    <a:lnTo>
                      <a:pt x="722" y="1406"/>
                    </a:lnTo>
                    <a:lnTo>
                      <a:pt x="691" y="1425"/>
                    </a:lnTo>
                    <a:lnTo>
                      <a:pt x="660" y="1444"/>
                    </a:lnTo>
                    <a:lnTo>
                      <a:pt x="628" y="1460"/>
                    </a:lnTo>
                    <a:lnTo>
                      <a:pt x="594" y="1475"/>
                    </a:lnTo>
                    <a:lnTo>
                      <a:pt x="560" y="1488"/>
                    </a:lnTo>
                    <a:lnTo>
                      <a:pt x="525" y="1499"/>
                    </a:lnTo>
                    <a:lnTo>
                      <a:pt x="488" y="1509"/>
                    </a:lnTo>
                    <a:lnTo>
                      <a:pt x="451" y="1518"/>
                    </a:lnTo>
                    <a:lnTo>
                      <a:pt x="412" y="1523"/>
                    </a:lnTo>
                    <a:lnTo>
                      <a:pt x="373" y="1527"/>
                    </a:lnTo>
                    <a:lnTo>
                      <a:pt x="332" y="1530"/>
                    </a:lnTo>
                    <a:lnTo>
                      <a:pt x="290" y="1530"/>
                    </a:lnTo>
                    <a:lnTo>
                      <a:pt x="247" y="1527"/>
                    </a:lnTo>
                    <a:lnTo>
                      <a:pt x="203" y="1523"/>
                    </a:lnTo>
                    <a:lnTo>
                      <a:pt x="158" y="1517"/>
                    </a:lnTo>
                    <a:lnTo>
                      <a:pt x="111" y="1507"/>
                    </a:lnTo>
                    <a:lnTo>
                      <a:pt x="123" y="1475"/>
                    </a:lnTo>
                    <a:lnTo>
                      <a:pt x="0" y="1511"/>
                    </a:lnTo>
                    <a:lnTo>
                      <a:pt x="93" y="1603"/>
                    </a:lnTo>
                    <a:lnTo>
                      <a:pt x="99" y="1573"/>
                    </a:lnTo>
                    <a:lnTo>
                      <a:pt x="148" y="1583"/>
                    </a:lnTo>
                    <a:lnTo>
                      <a:pt x="196" y="1589"/>
                    </a:lnTo>
                    <a:lnTo>
                      <a:pt x="243" y="1594"/>
                    </a:lnTo>
                    <a:lnTo>
                      <a:pt x="289" y="1597"/>
                    </a:lnTo>
                    <a:lnTo>
                      <a:pt x="334" y="1597"/>
                    </a:lnTo>
                    <a:lnTo>
                      <a:pt x="377" y="1595"/>
                    </a:lnTo>
                    <a:lnTo>
                      <a:pt x="420" y="1591"/>
                    </a:lnTo>
                    <a:lnTo>
                      <a:pt x="462" y="1583"/>
                    </a:lnTo>
                    <a:lnTo>
                      <a:pt x="502" y="1575"/>
                    </a:lnTo>
                    <a:lnTo>
                      <a:pt x="541" y="1564"/>
                    </a:lnTo>
                    <a:lnTo>
                      <a:pt x="579" y="1552"/>
                    </a:lnTo>
                    <a:lnTo>
                      <a:pt x="617" y="1537"/>
                    </a:lnTo>
                    <a:lnTo>
                      <a:pt x="653" y="1521"/>
                    </a:lnTo>
                    <a:lnTo>
                      <a:pt x="687" y="1503"/>
                    </a:lnTo>
                    <a:lnTo>
                      <a:pt x="722" y="1484"/>
                    </a:lnTo>
                    <a:lnTo>
                      <a:pt x="755" y="1463"/>
                    </a:lnTo>
                    <a:lnTo>
                      <a:pt x="787" y="1440"/>
                    </a:lnTo>
                    <a:lnTo>
                      <a:pt x="817" y="1416"/>
                    </a:lnTo>
                    <a:lnTo>
                      <a:pt x="847" y="1391"/>
                    </a:lnTo>
                    <a:lnTo>
                      <a:pt x="876" y="1364"/>
                    </a:lnTo>
                    <a:lnTo>
                      <a:pt x="904" y="1338"/>
                    </a:lnTo>
                    <a:lnTo>
                      <a:pt x="931" y="1309"/>
                    </a:lnTo>
                    <a:lnTo>
                      <a:pt x="957" y="1279"/>
                    </a:lnTo>
                    <a:lnTo>
                      <a:pt x="982" y="1248"/>
                    </a:lnTo>
                    <a:lnTo>
                      <a:pt x="1006" y="1216"/>
                    </a:lnTo>
                    <a:lnTo>
                      <a:pt x="1029" y="1185"/>
                    </a:lnTo>
                    <a:lnTo>
                      <a:pt x="1052" y="1151"/>
                    </a:lnTo>
                    <a:lnTo>
                      <a:pt x="1074" y="1117"/>
                    </a:lnTo>
                    <a:lnTo>
                      <a:pt x="1114" y="1047"/>
                    </a:lnTo>
                    <a:lnTo>
                      <a:pt x="1151" y="976"/>
                    </a:lnTo>
                    <a:lnTo>
                      <a:pt x="1186" y="903"/>
                    </a:lnTo>
                    <a:lnTo>
                      <a:pt x="1217" y="829"/>
                    </a:lnTo>
                    <a:lnTo>
                      <a:pt x="1246" y="756"/>
                    </a:lnTo>
                    <a:lnTo>
                      <a:pt x="1271" y="682"/>
                    </a:lnTo>
                    <a:lnTo>
                      <a:pt x="1295" y="609"/>
                    </a:lnTo>
                    <a:lnTo>
                      <a:pt x="1316" y="537"/>
                    </a:lnTo>
                    <a:lnTo>
                      <a:pt x="1334" y="467"/>
                    </a:lnTo>
                    <a:lnTo>
                      <a:pt x="1350" y="400"/>
                    </a:lnTo>
                    <a:lnTo>
                      <a:pt x="1365" y="335"/>
                    </a:lnTo>
                    <a:lnTo>
                      <a:pt x="1377" y="274"/>
                    </a:lnTo>
                    <a:lnTo>
                      <a:pt x="1396" y="164"/>
                    </a:lnTo>
                    <a:lnTo>
                      <a:pt x="1409" y="72"/>
                    </a:lnTo>
                    <a:lnTo>
                      <a:pt x="1416" y="8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9" name="Freeform 20"/>
              <p:cNvSpPr>
                <a:spLocks/>
              </p:cNvSpPr>
              <p:nvPr/>
            </p:nvSpPr>
            <p:spPr bwMode="white">
              <a:xfrm>
                <a:off x="1071" y="850"/>
                <a:ext cx="1757" cy="1965"/>
              </a:xfrm>
              <a:custGeom>
                <a:avLst/>
                <a:gdLst>
                  <a:gd name="T0" fmla="*/ 1692 w 1757"/>
                  <a:gd name="T1" fmla="*/ 0 h 1965"/>
                  <a:gd name="T2" fmla="*/ 1689 w 1757"/>
                  <a:gd name="T3" fmla="*/ 126 h 1965"/>
                  <a:gd name="T4" fmla="*/ 1693 w 1757"/>
                  <a:gd name="T5" fmla="*/ 571 h 1965"/>
                  <a:gd name="T6" fmla="*/ 1692 w 1757"/>
                  <a:gd name="T7" fmla="*/ 794 h 1965"/>
                  <a:gd name="T8" fmla="*/ 1684 w 1757"/>
                  <a:gd name="T9" fmla="*/ 885 h 1965"/>
                  <a:gd name="T10" fmla="*/ 1664 w 1757"/>
                  <a:gd name="T11" fmla="*/ 980 h 1965"/>
                  <a:gd name="T12" fmla="*/ 1632 w 1757"/>
                  <a:gd name="T13" fmla="*/ 1079 h 1965"/>
                  <a:gd name="T14" fmla="*/ 1589 w 1757"/>
                  <a:gd name="T15" fmla="*/ 1178 h 1965"/>
                  <a:gd name="T16" fmla="*/ 1533 w 1757"/>
                  <a:gd name="T17" fmla="*/ 1278 h 1965"/>
                  <a:gd name="T18" fmla="*/ 1465 w 1757"/>
                  <a:gd name="T19" fmla="*/ 1376 h 1965"/>
                  <a:gd name="T20" fmla="*/ 1386 w 1757"/>
                  <a:gd name="T21" fmla="*/ 1469 h 1965"/>
                  <a:gd name="T22" fmla="*/ 1294 w 1757"/>
                  <a:gd name="T23" fmla="*/ 1558 h 1965"/>
                  <a:gd name="T24" fmla="*/ 1189 w 1757"/>
                  <a:gd name="T25" fmla="*/ 1639 h 1965"/>
                  <a:gd name="T26" fmla="*/ 1132 w 1757"/>
                  <a:gd name="T27" fmla="*/ 1676 h 1965"/>
                  <a:gd name="T28" fmla="*/ 1009 w 1757"/>
                  <a:gd name="T29" fmla="*/ 1743 h 1965"/>
                  <a:gd name="T30" fmla="*/ 944 w 1757"/>
                  <a:gd name="T31" fmla="*/ 1772 h 1965"/>
                  <a:gd name="T32" fmla="*/ 802 w 1757"/>
                  <a:gd name="T33" fmla="*/ 1821 h 1965"/>
                  <a:gd name="T34" fmla="*/ 688 w 1757"/>
                  <a:gd name="T35" fmla="*/ 1849 h 1965"/>
                  <a:gd name="T36" fmla="*/ 608 w 1757"/>
                  <a:gd name="T37" fmla="*/ 1862 h 1965"/>
                  <a:gd name="T38" fmla="*/ 482 w 1757"/>
                  <a:gd name="T39" fmla="*/ 1874 h 1965"/>
                  <a:gd name="T40" fmla="*/ 395 w 1757"/>
                  <a:gd name="T41" fmla="*/ 1877 h 1965"/>
                  <a:gd name="T42" fmla="*/ 304 w 1757"/>
                  <a:gd name="T43" fmla="*/ 1875 h 1965"/>
                  <a:gd name="T44" fmla="*/ 210 w 1757"/>
                  <a:gd name="T45" fmla="*/ 1869 h 1965"/>
                  <a:gd name="T46" fmla="*/ 114 w 1757"/>
                  <a:gd name="T47" fmla="*/ 1826 h 1965"/>
                  <a:gd name="T48" fmla="*/ 102 w 1757"/>
                  <a:gd name="T49" fmla="*/ 1964 h 1965"/>
                  <a:gd name="T50" fmla="*/ 204 w 1757"/>
                  <a:gd name="T51" fmla="*/ 1935 h 1965"/>
                  <a:gd name="T52" fmla="*/ 301 w 1757"/>
                  <a:gd name="T53" fmla="*/ 1943 h 1965"/>
                  <a:gd name="T54" fmla="*/ 395 w 1757"/>
                  <a:gd name="T55" fmla="*/ 1945 h 1965"/>
                  <a:gd name="T56" fmla="*/ 486 w 1757"/>
                  <a:gd name="T57" fmla="*/ 1942 h 1965"/>
                  <a:gd name="T58" fmla="*/ 616 w 1757"/>
                  <a:gd name="T59" fmla="*/ 1929 h 1965"/>
                  <a:gd name="T60" fmla="*/ 699 w 1757"/>
                  <a:gd name="T61" fmla="*/ 1914 h 1965"/>
                  <a:gd name="T62" fmla="*/ 818 w 1757"/>
                  <a:gd name="T63" fmla="*/ 1886 h 1965"/>
                  <a:gd name="T64" fmla="*/ 965 w 1757"/>
                  <a:gd name="T65" fmla="*/ 1836 h 1965"/>
                  <a:gd name="T66" fmla="*/ 1035 w 1757"/>
                  <a:gd name="T67" fmla="*/ 1804 h 1965"/>
                  <a:gd name="T68" fmla="*/ 1163 w 1757"/>
                  <a:gd name="T69" fmla="*/ 1736 h 1965"/>
                  <a:gd name="T70" fmla="*/ 1223 w 1757"/>
                  <a:gd name="T71" fmla="*/ 1696 h 1965"/>
                  <a:gd name="T72" fmla="*/ 1332 w 1757"/>
                  <a:gd name="T73" fmla="*/ 1611 h 1965"/>
                  <a:gd name="T74" fmla="*/ 1429 w 1757"/>
                  <a:gd name="T75" fmla="*/ 1518 h 1965"/>
                  <a:gd name="T76" fmla="*/ 1512 w 1757"/>
                  <a:gd name="T77" fmla="*/ 1420 h 1965"/>
                  <a:gd name="T78" fmla="*/ 1584 w 1757"/>
                  <a:gd name="T79" fmla="*/ 1316 h 1965"/>
                  <a:gd name="T80" fmla="*/ 1643 w 1757"/>
                  <a:gd name="T81" fmla="*/ 1211 h 1965"/>
                  <a:gd name="T82" fmla="*/ 1690 w 1757"/>
                  <a:gd name="T83" fmla="*/ 1104 h 1965"/>
                  <a:gd name="T84" fmla="*/ 1724 w 1757"/>
                  <a:gd name="T85" fmla="*/ 998 h 1965"/>
                  <a:gd name="T86" fmla="*/ 1745 w 1757"/>
                  <a:gd name="T87" fmla="*/ 895 h 1965"/>
                  <a:gd name="T88" fmla="*/ 1754 w 1757"/>
                  <a:gd name="T89" fmla="*/ 797 h 1965"/>
                  <a:gd name="T90" fmla="*/ 1756 w 1757"/>
                  <a:gd name="T91" fmla="*/ 571 h 1965"/>
                  <a:gd name="T92" fmla="*/ 1752 w 1757"/>
                  <a:gd name="T93" fmla="*/ 126 h 1965"/>
                  <a:gd name="T94" fmla="*/ 1754 w 1757"/>
                  <a:gd name="T95" fmla="*/ 2 h 19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57"/>
                  <a:gd name="T145" fmla="*/ 0 h 1965"/>
                  <a:gd name="T146" fmla="*/ 1757 w 1757"/>
                  <a:gd name="T147" fmla="*/ 1965 h 196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57" h="1965">
                    <a:moveTo>
                      <a:pt x="1754" y="2"/>
                    </a:moveTo>
                    <a:lnTo>
                      <a:pt x="1692" y="0"/>
                    </a:lnTo>
                    <a:lnTo>
                      <a:pt x="1690" y="50"/>
                    </a:lnTo>
                    <a:lnTo>
                      <a:pt x="1689" y="126"/>
                    </a:lnTo>
                    <a:lnTo>
                      <a:pt x="1691" y="333"/>
                    </a:lnTo>
                    <a:lnTo>
                      <a:pt x="1693" y="571"/>
                    </a:lnTo>
                    <a:lnTo>
                      <a:pt x="1693" y="688"/>
                    </a:lnTo>
                    <a:lnTo>
                      <a:pt x="1692" y="794"/>
                    </a:lnTo>
                    <a:lnTo>
                      <a:pt x="1689" y="839"/>
                    </a:lnTo>
                    <a:lnTo>
                      <a:pt x="1684" y="885"/>
                    </a:lnTo>
                    <a:lnTo>
                      <a:pt x="1676" y="932"/>
                    </a:lnTo>
                    <a:lnTo>
                      <a:pt x="1664" y="980"/>
                    </a:lnTo>
                    <a:lnTo>
                      <a:pt x="1650" y="1029"/>
                    </a:lnTo>
                    <a:lnTo>
                      <a:pt x="1632" y="1079"/>
                    </a:lnTo>
                    <a:lnTo>
                      <a:pt x="1613" y="1128"/>
                    </a:lnTo>
                    <a:lnTo>
                      <a:pt x="1589" y="1178"/>
                    </a:lnTo>
                    <a:lnTo>
                      <a:pt x="1563" y="1229"/>
                    </a:lnTo>
                    <a:lnTo>
                      <a:pt x="1533" y="1278"/>
                    </a:lnTo>
                    <a:lnTo>
                      <a:pt x="1501" y="1327"/>
                    </a:lnTo>
                    <a:lnTo>
                      <a:pt x="1465" y="1376"/>
                    </a:lnTo>
                    <a:lnTo>
                      <a:pt x="1427" y="1423"/>
                    </a:lnTo>
                    <a:lnTo>
                      <a:pt x="1386" y="1469"/>
                    </a:lnTo>
                    <a:lnTo>
                      <a:pt x="1341" y="1515"/>
                    </a:lnTo>
                    <a:lnTo>
                      <a:pt x="1294" y="1558"/>
                    </a:lnTo>
                    <a:lnTo>
                      <a:pt x="1243" y="1600"/>
                    </a:lnTo>
                    <a:lnTo>
                      <a:pt x="1189" y="1639"/>
                    </a:lnTo>
                    <a:lnTo>
                      <a:pt x="1161" y="1658"/>
                    </a:lnTo>
                    <a:lnTo>
                      <a:pt x="1132" y="1676"/>
                    </a:lnTo>
                    <a:lnTo>
                      <a:pt x="1072" y="1711"/>
                    </a:lnTo>
                    <a:lnTo>
                      <a:pt x="1009" y="1743"/>
                    </a:lnTo>
                    <a:lnTo>
                      <a:pt x="977" y="1758"/>
                    </a:lnTo>
                    <a:lnTo>
                      <a:pt x="944" y="1772"/>
                    </a:lnTo>
                    <a:lnTo>
                      <a:pt x="875" y="1798"/>
                    </a:lnTo>
                    <a:lnTo>
                      <a:pt x="802" y="1821"/>
                    </a:lnTo>
                    <a:lnTo>
                      <a:pt x="727" y="1840"/>
                    </a:lnTo>
                    <a:lnTo>
                      <a:pt x="688" y="1849"/>
                    </a:lnTo>
                    <a:lnTo>
                      <a:pt x="649" y="1856"/>
                    </a:lnTo>
                    <a:lnTo>
                      <a:pt x="608" y="1862"/>
                    </a:lnTo>
                    <a:lnTo>
                      <a:pt x="568" y="1867"/>
                    </a:lnTo>
                    <a:lnTo>
                      <a:pt x="482" y="1874"/>
                    </a:lnTo>
                    <a:lnTo>
                      <a:pt x="439" y="1876"/>
                    </a:lnTo>
                    <a:lnTo>
                      <a:pt x="395" y="1877"/>
                    </a:lnTo>
                    <a:lnTo>
                      <a:pt x="350" y="1876"/>
                    </a:lnTo>
                    <a:lnTo>
                      <a:pt x="304" y="1875"/>
                    </a:lnTo>
                    <a:lnTo>
                      <a:pt x="257" y="1873"/>
                    </a:lnTo>
                    <a:lnTo>
                      <a:pt x="210" y="1869"/>
                    </a:lnTo>
                    <a:lnTo>
                      <a:pt x="112" y="1857"/>
                    </a:lnTo>
                    <a:lnTo>
                      <a:pt x="114" y="1826"/>
                    </a:lnTo>
                    <a:lnTo>
                      <a:pt x="0" y="1882"/>
                    </a:lnTo>
                    <a:lnTo>
                      <a:pt x="102" y="1964"/>
                    </a:lnTo>
                    <a:lnTo>
                      <a:pt x="104" y="1923"/>
                    </a:lnTo>
                    <a:lnTo>
                      <a:pt x="204" y="1935"/>
                    </a:lnTo>
                    <a:lnTo>
                      <a:pt x="253" y="1940"/>
                    </a:lnTo>
                    <a:lnTo>
                      <a:pt x="301" y="1943"/>
                    </a:lnTo>
                    <a:lnTo>
                      <a:pt x="348" y="1944"/>
                    </a:lnTo>
                    <a:lnTo>
                      <a:pt x="395" y="1945"/>
                    </a:lnTo>
                    <a:lnTo>
                      <a:pt x="441" y="1944"/>
                    </a:lnTo>
                    <a:lnTo>
                      <a:pt x="486" y="1942"/>
                    </a:lnTo>
                    <a:lnTo>
                      <a:pt x="573" y="1934"/>
                    </a:lnTo>
                    <a:lnTo>
                      <a:pt x="616" y="1929"/>
                    </a:lnTo>
                    <a:lnTo>
                      <a:pt x="658" y="1922"/>
                    </a:lnTo>
                    <a:lnTo>
                      <a:pt x="699" y="1914"/>
                    </a:lnTo>
                    <a:lnTo>
                      <a:pt x="740" y="1906"/>
                    </a:lnTo>
                    <a:lnTo>
                      <a:pt x="818" y="1886"/>
                    </a:lnTo>
                    <a:lnTo>
                      <a:pt x="893" y="1862"/>
                    </a:lnTo>
                    <a:lnTo>
                      <a:pt x="965" y="1836"/>
                    </a:lnTo>
                    <a:lnTo>
                      <a:pt x="1000" y="1821"/>
                    </a:lnTo>
                    <a:lnTo>
                      <a:pt x="1035" y="1804"/>
                    </a:lnTo>
                    <a:lnTo>
                      <a:pt x="1100" y="1771"/>
                    </a:lnTo>
                    <a:lnTo>
                      <a:pt x="1163" y="1736"/>
                    </a:lnTo>
                    <a:lnTo>
                      <a:pt x="1193" y="1715"/>
                    </a:lnTo>
                    <a:lnTo>
                      <a:pt x="1223" y="1696"/>
                    </a:lnTo>
                    <a:lnTo>
                      <a:pt x="1279" y="1654"/>
                    </a:lnTo>
                    <a:lnTo>
                      <a:pt x="1332" y="1611"/>
                    </a:lnTo>
                    <a:lnTo>
                      <a:pt x="1382" y="1566"/>
                    </a:lnTo>
                    <a:lnTo>
                      <a:pt x="1429" y="1518"/>
                    </a:lnTo>
                    <a:lnTo>
                      <a:pt x="1472" y="1469"/>
                    </a:lnTo>
                    <a:lnTo>
                      <a:pt x="1512" y="1420"/>
                    </a:lnTo>
                    <a:lnTo>
                      <a:pt x="1550" y="1369"/>
                    </a:lnTo>
                    <a:lnTo>
                      <a:pt x="1584" y="1316"/>
                    </a:lnTo>
                    <a:lnTo>
                      <a:pt x="1615" y="1264"/>
                    </a:lnTo>
                    <a:lnTo>
                      <a:pt x="1643" y="1211"/>
                    </a:lnTo>
                    <a:lnTo>
                      <a:pt x="1668" y="1157"/>
                    </a:lnTo>
                    <a:lnTo>
                      <a:pt x="1690" y="1104"/>
                    </a:lnTo>
                    <a:lnTo>
                      <a:pt x="1708" y="1052"/>
                    </a:lnTo>
                    <a:lnTo>
                      <a:pt x="1724" y="998"/>
                    </a:lnTo>
                    <a:lnTo>
                      <a:pt x="1736" y="946"/>
                    </a:lnTo>
                    <a:lnTo>
                      <a:pt x="1745" y="895"/>
                    </a:lnTo>
                    <a:lnTo>
                      <a:pt x="1751" y="845"/>
                    </a:lnTo>
                    <a:lnTo>
                      <a:pt x="1754" y="797"/>
                    </a:lnTo>
                    <a:lnTo>
                      <a:pt x="1755" y="689"/>
                    </a:lnTo>
                    <a:lnTo>
                      <a:pt x="1756" y="571"/>
                    </a:lnTo>
                    <a:lnTo>
                      <a:pt x="1753" y="332"/>
                    </a:lnTo>
                    <a:lnTo>
                      <a:pt x="1752" y="126"/>
                    </a:lnTo>
                    <a:lnTo>
                      <a:pt x="1752" y="51"/>
                    </a:lnTo>
                    <a:lnTo>
                      <a:pt x="1754" y="2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4551" name="Group 21"/>
            <p:cNvGrpSpPr>
              <a:grpSpLocks/>
            </p:cNvGrpSpPr>
            <p:nvPr/>
          </p:nvGrpSpPr>
          <p:grpSpPr bwMode="auto">
            <a:xfrm>
              <a:off x="2758" y="841"/>
              <a:ext cx="1790" cy="1974"/>
              <a:chOff x="2758" y="841"/>
              <a:chExt cx="1790" cy="1974"/>
            </a:xfrm>
          </p:grpSpPr>
          <p:sp>
            <p:nvSpPr>
              <p:cNvPr id="64552" name="Freeform 22"/>
              <p:cNvSpPr>
                <a:spLocks/>
              </p:cNvSpPr>
              <p:nvPr/>
            </p:nvSpPr>
            <p:spPr bwMode="white">
              <a:xfrm>
                <a:off x="3855" y="841"/>
                <a:ext cx="612" cy="703"/>
              </a:xfrm>
              <a:custGeom>
                <a:avLst/>
                <a:gdLst>
                  <a:gd name="T0" fmla="*/ 0 w 612"/>
                  <a:gd name="T1" fmla="*/ 8 h 703"/>
                  <a:gd name="T2" fmla="*/ 61 w 612"/>
                  <a:gd name="T3" fmla="*/ 0 h 703"/>
                  <a:gd name="T4" fmla="*/ 67 w 612"/>
                  <a:gd name="T5" fmla="*/ 51 h 703"/>
                  <a:gd name="T6" fmla="*/ 77 w 612"/>
                  <a:gd name="T7" fmla="*/ 100 h 703"/>
                  <a:gd name="T8" fmla="*/ 88 w 612"/>
                  <a:gd name="T9" fmla="*/ 150 h 703"/>
                  <a:gd name="T10" fmla="*/ 104 w 612"/>
                  <a:gd name="T11" fmla="*/ 200 h 703"/>
                  <a:gd name="T12" fmla="*/ 123 w 612"/>
                  <a:gd name="T13" fmla="*/ 248 h 703"/>
                  <a:gd name="T14" fmla="*/ 144 w 612"/>
                  <a:gd name="T15" fmla="*/ 296 h 703"/>
                  <a:gd name="T16" fmla="*/ 169 w 612"/>
                  <a:gd name="T17" fmla="*/ 340 h 703"/>
                  <a:gd name="T18" fmla="*/ 196 w 612"/>
                  <a:gd name="T19" fmla="*/ 384 h 703"/>
                  <a:gd name="T20" fmla="*/ 226 w 612"/>
                  <a:gd name="T21" fmla="*/ 424 h 703"/>
                  <a:gd name="T22" fmla="*/ 259 w 612"/>
                  <a:gd name="T23" fmla="*/ 462 h 703"/>
                  <a:gd name="T24" fmla="*/ 295 w 612"/>
                  <a:gd name="T25" fmla="*/ 496 h 703"/>
                  <a:gd name="T26" fmla="*/ 314 w 612"/>
                  <a:gd name="T27" fmla="*/ 511 h 703"/>
                  <a:gd name="T28" fmla="*/ 333 w 612"/>
                  <a:gd name="T29" fmla="*/ 524 h 703"/>
                  <a:gd name="T30" fmla="*/ 353 w 612"/>
                  <a:gd name="T31" fmla="*/ 537 h 703"/>
                  <a:gd name="T32" fmla="*/ 374 w 612"/>
                  <a:gd name="T33" fmla="*/ 550 h 703"/>
                  <a:gd name="T34" fmla="*/ 396 w 612"/>
                  <a:gd name="T35" fmla="*/ 561 h 703"/>
                  <a:gd name="T36" fmla="*/ 418 w 612"/>
                  <a:gd name="T37" fmla="*/ 570 h 703"/>
                  <a:gd name="T38" fmla="*/ 441 w 612"/>
                  <a:gd name="T39" fmla="*/ 579 h 703"/>
                  <a:gd name="T40" fmla="*/ 464 w 612"/>
                  <a:gd name="T41" fmla="*/ 586 h 703"/>
                  <a:gd name="T42" fmla="*/ 488 w 612"/>
                  <a:gd name="T43" fmla="*/ 592 h 703"/>
                  <a:gd name="T44" fmla="*/ 514 w 612"/>
                  <a:gd name="T45" fmla="*/ 595 h 703"/>
                  <a:gd name="T46" fmla="*/ 530 w 612"/>
                  <a:gd name="T47" fmla="*/ 538 h 703"/>
                  <a:gd name="T48" fmla="*/ 611 w 612"/>
                  <a:gd name="T49" fmla="*/ 656 h 703"/>
                  <a:gd name="T50" fmla="*/ 497 w 612"/>
                  <a:gd name="T51" fmla="*/ 702 h 703"/>
                  <a:gd name="T52" fmla="*/ 505 w 612"/>
                  <a:gd name="T53" fmla="*/ 662 h 703"/>
                  <a:gd name="T54" fmla="*/ 477 w 612"/>
                  <a:gd name="T55" fmla="*/ 657 h 703"/>
                  <a:gd name="T56" fmla="*/ 450 w 612"/>
                  <a:gd name="T57" fmla="*/ 651 h 703"/>
                  <a:gd name="T58" fmla="*/ 422 w 612"/>
                  <a:gd name="T59" fmla="*/ 643 h 703"/>
                  <a:gd name="T60" fmla="*/ 396 w 612"/>
                  <a:gd name="T61" fmla="*/ 634 h 703"/>
                  <a:gd name="T62" fmla="*/ 371 w 612"/>
                  <a:gd name="T63" fmla="*/ 622 h 703"/>
                  <a:gd name="T64" fmla="*/ 347 w 612"/>
                  <a:gd name="T65" fmla="*/ 610 h 703"/>
                  <a:gd name="T66" fmla="*/ 323 w 612"/>
                  <a:gd name="T67" fmla="*/ 597 h 703"/>
                  <a:gd name="T68" fmla="*/ 300 w 612"/>
                  <a:gd name="T69" fmla="*/ 582 h 703"/>
                  <a:gd name="T70" fmla="*/ 278 w 612"/>
                  <a:gd name="T71" fmla="*/ 565 h 703"/>
                  <a:gd name="T72" fmla="*/ 256 w 612"/>
                  <a:gd name="T73" fmla="*/ 548 h 703"/>
                  <a:gd name="T74" fmla="*/ 217 w 612"/>
                  <a:gd name="T75" fmla="*/ 510 h 703"/>
                  <a:gd name="T76" fmla="*/ 180 w 612"/>
                  <a:gd name="T77" fmla="*/ 469 h 703"/>
                  <a:gd name="T78" fmla="*/ 146 w 612"/>
                  <a:gd name="T79" fmla="*/ 425 h 703"/>
                  <a:gd name="T80" fmla="*/ 116 w 612"/>
                  <a:gd name="T81" fmla="*/ 377 h 703"/>
                  <a:gd name="T82" fmla="*/ 90 w 612"/>
                  <a:gd name="T83" fmla="*/ 327 h 703"/>
                  <a:gd name="T84" fmla="*/ 66 w 612"/>
                  <a:gd name="T85" fmla="*/ 276 h 703"/>
                  <a:gd name="T86" fmla="*/ 46 w 612"/>
                  <a:gd name="T87" fmla="*/ 223 h 703"/>
                  <a:gd name="T88" fmla="*/ 29 w 612"/>
                  <a:gd name="T89" fmla="*/ 169 h 703"/>
                  <a:gd name="T90" fmla="*/ 16 w 612"/>
                  <a:gd name="T91" fmla="*/ 115 h 703"/>
                  <a:gd name="T92" fmla="*/ 6 w 612"/>
                  <a:gd name="T93" fmla="*/ 60 h 703"/>
                  <a:gd name="T94" fmla="*/ 0 w 612"/>
                  <a:gd name="T95" fmla="*/ 8 h 7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12"/>
                  <a:gd name="T145" fmla="*/ 0 h 703"/>
                  <a:gd name="T146" fmla="*/ 612 w 612"/>
                  <a:gd name="T147" fmla="*/ 703 h 70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12" h="703">
                    <a:moveTo>
                      <a:pt x="0" y="8"/>
                    </a:moveTo>
                    <a:lnTo>
                      <a:pt x="61" y="0"/>
                    </a:lnTo>
                    <a:lnTo>
                      <a:pt x="67" y="51"/>
                    </a:lnTo>
                    <a:lnTo>
                      <a:pt x="77" y="100"/>
                    </a:lnTo>
                    <a:lnTo>
                      <a:pt x="88" y="150"/>
                    </a:lnTo>
                    <a:lnTo>
                      <a:pt x="104" y="200"/>
                    </a:lnTo>
                    <a:lnTo>
                      <a:pt x="123" y="248"/>
                    </a:lnTo>
                    <a:lnTo>
                      <a:pt x="144" y="296"/>
                    </a:lnTo>
                    <a:lnTo>
                      <a:pt x="169" y="340"/>
                    </a:lnTo>
                    <a:lnTo>
                      <a:pt x="196" y="384"/>
                    </a:lnTo>
                    <a:lnTo>
                      <a:pt x="226" y="424"/>
                    </a:lnTo>
                    <a:lnTo>
                      <a:pt x="259" y="462"/>
                    </a:lnTo>
                    <a:lnTo>
                      <a:pt x="295" y="496"/>
                    </a:lnTo>
                    <a:lnTo>
                      <a:pt x="314" y="511"/>
                    </a:lnTo>
                    <a:lnTo>
                      <a:pt x="333" y="524"/>
                    </a:lnTo>
                    <a:lnTo>
                      <a:pt x="353" y="537"/>
                    </a:lnTo>
                    <a:lnTo>
                      <a:pt x="374" y="550"/>
                    </a:lnTo>
                    <a:lnTo>
                      <a:pt x="396" y="561"/>
                    </a:lnTo>
                    <a:lnTo>
                      <a:pt x="418" y="570"/>
                    </a:lnTo>
                    <a:lnTo>
                      <a:pt x="441" y="579"/>
                    </a:lnTo>
                    <a:lnTo>
                      <a:pt x="464" y="586"/>
                    </a:lnTo>
                    <a:lnTo>
                      <a:pt x="488" y="592"/>
                    </a:lnTo>
                    <a:lnTo>
                      <a:pt x="514" y="595"/>
                    </a:lnTo>
                    <a:lnTo>
                      <a:pt x="530" y="538"/>
                    </a:lnTo>
                    <a:lnTo>
                      <a:pt x="611" y="656"/>
                    </a:lnTo>
                    <a:lnTo>
                      <a:pt x="497" y="702"/>
                    </a:lnTo>
                    <a:lnTo>
                      <a:pt x="505" y="662"/>
                    </a:lnTo>
                    <a:lnTo>
                      <a:pt x="477" y="657"/>
                    </a:lnTo>
                    <a:lnTo>
                      <a:pt x="450" y="651"/>
                    </a:lnTo>
                    <a:lnTo>
                      <a:pt x="422" y="643"/>
                    </a:lnTo>
                    <a:lnTo>
                      <a:pt x="396" y="634"/>
                    </a:lnTo>
                    <a:lnTo>
                      <a:pt x="371" y="622"/>
                    </a:lnTo>
                    <a:lnTo>
                      <a:pt x="347" y="610"/>
                    </a:lnTo>
                    <a:lnTo>
                      <a:pt x="323" y="597"/>
                    </a:lnTo>
                    <a:lnTo>
                      <a:pt x="300" y="582"/>
                    </a:lnTo>
                    <a:lnTo>
                      <a:pt x="278" y="565"/>
                    </a:lnTo>
                    <a:lnTo>
                      <a:pt x="256" y="548"/>
                    </a:lnTo>
                    <a:lnTo>
                      <a:pt x="217" y="510"/>
                    </a:lnTo>
                    <a:lnTo>
                      <a:pt x="180" y="469"/>
                    </a:lnTo>
                    <a:lnTo>
                      <a:pt x="146" y="425"/>
                    </a:lnTo>
                    <a:lnTo>
                      <a:pt x="116" y="377"/>
                    </a:lnTo>
                    <a:lnTo>
                      <a:pt x="90" y="327"/>
                    </a:lnTo>
                    <a:lnTo>
                      <a:pt x="66" y="276"/>
                    </a:lnTo>
                    <a:lnTo>
                      <a:pt x="46" y="223"/>
                    </a:lnTo>
                    <a:lnTo>
                      <a:pt x="29" y="169"/>
                    </a:lnTo>
                    <a:lnTo>
                      <a:pt x="16" y="115"/>
                    </a:lnTo>
                    <a:lnTo>
                      <a:pt x="6" y="6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3" name="Freeform 23"/>
              <p:cNvSpPr>
                <a:spLocks/>
              </p:cNvSpPr>
              <p:nvPr/>
            </p:nvSpPr>
            <p:spPr bwMode="white">
              <a:xfrm>
                <a:off x="3532" y="841"/>
                <a:ext cx="986" cy="1129"/>
              </a:xfrm>
              <a:custGeom>
                <a:avLst/>
                <a:gdLst>
                  <a:gd name="T0" fmla="*/ 0 w 986"/>
                  <a:gd name="T1" fmla="*/ 8 h 1129"/>
                  <a:gd name="T2" fmla="*/ 61 w 986"/>
                  <a:gd name="T3" fmla="*/ 0 h 1129"/>
                  <a:gd name="T4" fmla="*/ 69 w 986"/>
                  <a:gd name="T5" fmla="*/ 55 h 1129"/>
                  <a:gd name="T6" fmla="*/ 81 w 986"/>
                  <a:gd name="T7" fmla="*/ 123 h 1129"/>
                  <a:gd name="T8" fmla="*/ 99 w 986"/>
                  <a:gd name="T9" fmla="*/ 198 h 1129"/>
                  <a:gd name="T10" fmla="*/ 122 w 986"/>
                  <a:gd name="T11" fmla="*/ 280 h 1129"/>
                  <a:gd name="T12" fmla="*/ 152 w 986"/>
                  <a:gd name="T13" fmla="*/ 367 h 1129"/>
                  <a:gd name="T14" fmla="*/ 188 w 986"/>
                  <a:gd name="T15" fmla="*/ 456 h 1129"/>
                  <a:gd name="T16" fmla="*/ 207 w 986"/>
                  <a:gd name="T17" fmla="*/ 501 h 1129"/>
                  <a:gd name="T18" fmla="*/ 229 w 986"/>
                  <a:gd name="T19" fmla="*/ 546 h 1129"/>
                  <a:gd name="T20" fmla="*/ 252 w 986"/>
                  <a:gd name="T21" fmla="*/ 589 h 1129"/>
                  <a:gd name="T22" fmla="*/ 277 w 986"/>
                  <a:gd name="T23" fmla="*/ 633 h 1129"/>
                  <a:gd name="T24" fmla="*/ 303 w 986"/>
                  <a:gd name="T25" fmla="*/ 675 h 1129"/>
                  <a:gd name="T26" fmla="*/ 331 w 986"/>
                  <a:gd name="T27" fmla="*/ 716 h 1129"/>
                  <a:gd name="T28" fmla="*/ 361 w 986"/>
                  <a:gd name="T29" fmla="*/ 756 h 1129"/>
                  <a:gd name="T30" fmla="*/ 392 w 986"/>
                  <a:gd name="T31" fmla="*/ 794 h 1129"/>
                  <a:gd name="T32" fmla="*/ 425 w 986"/>
                  <a:gd name="T33" fmla="*/ 829 h 1129"/>
                  <a:gd name="T34" fmla="*/ 459 w 986"/>
                  <a:gd name="T35" fmla="*/ 863 h 1129"/>
                  <a:gd name="T36" fmla="*/ 495 w 986"/>
                  <a:gd name="T37" fmla="*/ 893 h 1129"/>
                  <a:gd name="T38" fmla="*/ 533 w 986"/>
                  <a:gd name="T39" fmla="*/ 922 h 1129"/>
                  <a:gd name="T40" fmla="*/ 572 w 986"/>
                  <a:gd name="T41" fmla="*/ 947 h 1129"/>
                  <a:gd name="T42" fmla="*/ 613 w 986"/>
                  <a:gd name="T43" fmla="*/ 968 h 1129"/>
                  <a:gd name="T44" fmla="*/ 655 w 986"/>
                  <a:gd name="T45" fmla="*/ 987 h 1129"/>
                  <a:gd name="T46" fmla="*/ 699 w 986"/>
                  <a:gd name="T47" fmla="*/ 1002 h 1129"/>
                  <a:gd name="T48" fmla="*/ 746 w 986"/>
                  <a:gd name="T49" fmla="*/ 1012 h 1129"/>
                  <a:gd name="T50" fmla="*/ 794 w 986"/>
                  <a:gd name="T51" fmla="*/ 1020 h 1129"/>
                  <a:gd name="T52" fmla="*/ 843 w 986"/>
                  <a:gd name="T53" fmla="*/ 1022 h 1129"/>
                  <a:gd name="T54" fmla="*/ 897 w 986"/>
                  <a:gd name="T55" fmla="*/ 1020 h 1129"/>
                  <a:gd name="T56" fmla="*/ 901 w 986"/>
                  <a:gd name="T57" fmla="*/ 977 h 1129"/>
                  <a:gd name="T58" fmla="*/ 985 w 986"/>
                  <a:gd name="T59" fmla="*/ 1062 h 1129"/>
                  <a:gd name="T60" fmla="*/ 892 w 986"/>
                  <a:gd name="T61" fmla="*/ 1128 h 1129"/>
                  <a:gd name="T62" fmla="*/ 899 w 986"/>
                  <a:gd name="T63" fmla="*/ 1087 h 1129"/>
                  <a:gd name="T64" fmla="*/ 843 w 986"/>
                  <a:gd name="T65" fmla="*/ 1089 h 1129"/>
                  <a:gd name="T66" fmla="*/ 788 w 986"/>
                  <a:gd name="T67" fmla="*/ 1087 h 1129"/>
                  <a:gd name="T68" fmla="*/ 735 w 986"/>
                  <a:gd name="T69" fmla="*/ 1080 h 1129"/>
                  <a:gd name="T70" fmla="*/ 684 w 986"/>
                  <a:gd name="T71" fmla="*/ 1068 h 1129"/>
                  <a:gd name="T72" fmla="*/ 634 w 986"/>
                  <a:gd name="T73" fmla="*/ 1051 h 1129"/>
                  <a:gd name="T74" fmla="*/ 587 w 986"/>
                  <a:gd name="T75" fmla="*/ 1031 h 1129"/>
                  <a:gd name="T76" fmla="*/ 542 w 986"/>
                  <a:gd name="T77" fmla="*/ 1005 h 1129"/>
                  <a:gd name="T78" fmla="*/ 499 w 986"/>
                  <a:gd name="T79" fmla="*/ 978 h 1129"/>
                  <a:gd name="T80" fmla="*/ 459 w 986"/>
                  <a:gd name="T81" fmla="*/ 948 h 1129"/>
                  <a:gd name="T82" fmla="*/ 419 w 986"/>
                  <a:gd name="T83" fmla="*/ 914 h 1129"/>
                  <a:gd name="T84" fmla="*/ 382 w 986"/>
                  <a:gd name="T85" fmla="*/ 878 h 1129"/>
                  <a:gd name="T86" fmla="*/ 347 w 986"/>
                  <a:gd name="T87" fmla="*/ 840 h 1129"/>
                  <a:gd name="T88" fmla="*/ 314 w 986"/>
                  <a:gd name="T89" fmla="*/ 799 h 1129"/>
                  <a:gd name="T90" fmla="*/ 283 w 986"/>
                  <a:gd name="T91" fmla="*/ 757 h 1129"/>
                  <a:gd name="T92" fmla="*/ 253 w 986"/>
                  <a:gd name="T93" fmla="*/ 714 h 1129"/>
                  <a:gd name="T94" fmla="*/ 225 w 986"/>
                  <a:gd name="T95" fmla="*/ 669 h 1129"/>
                  <a:gd name="T96" fmla="*/ 199 w 986"/>
                  <a:gd name="T97" fmla="*/ 624 h 1129"/>
                  <a:gd name="T98" fmla="*/ 175 w 986"/>
                  <a:gd name="T99" fmla="*/ 577 h 1129"/>
                  <a:gd name="T100" fmla="*/ 152 w 986"/>
                  <a:gd name="T101" fmla="*/ 531 h 1129"/>
                  <a:gd name="T102" fmla="*/ 131 w 986"/>
                  <a:gd name="T103" fmla="*/ 484 h 1129"/>
                  <a:gd name="T104" fmla="*/ 94 w 986"/>
                  <a:gd name="T105" fmla="*/ 392 h 1129"/>
                  <a:gd name="T106" fmla="*/ 64 w 986"/>
                  <a:gd name="T107" fmla="*/ 301 h 1129"/>
                  <a:gd name="T108" fmla="*/ 39 w 986"/>
                  <a:gd name="T109" fmla="*/ 216 h 1129"/>
                  <a:gd name="T110" fmla="*/ 20 w 986"/>
                  <a:gd name="T111" fmla="*/ 137 h 1129"/>
                  <a:gd name="T112" fmla="*/ 7 w 986"/>
                  <a:gd name="T113" fmla="*/ 67 h 1129"/>
                  <a:gd name="T114" fmla="*/ 0 w 986"/>
                  <a:gd name="T115" fmla="*/ 8 h 11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86"/>
                  <a:gd name="T175" fmla="*/ 0 h 1129"/>
                  <a:gd name="T176" fmla="*/ 986 w 986"/>
                  <a:gd name="T177" fmla="*/ 1129 h 112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86" h="1129">
                    <a:moveTo>
                      <a:pt x="0" y="8"/>
                    </a:moveTo>
                    <a:lnTo>
                      <a:pt x="61" y="0"/>
                    </a:lnTo>
                    <a:lnTo>
                      <a:pt x="69" y="55"/>
                    </a:lnTo>
                    <a:lnTo>
                      <a:pt x="81" y="123"/>
                    </a:lnTo>
                    <a:lnTo>
                      <a:pt x="99" y="198"/>
                    </a:lnTo>
                    <a:lnTo>
                      <a:pt x="122" y="280"/>
                    </a:lnTo>
                    <a:lnTo>
                      <a:pt x="152" y="367"/>
                    </a:lnTo>
                    <a:lnTo>
                      <a:pt x="188" y="456"/>
                    </a:lnTo>
                    <a:lnTo>
                      <a:pt x="207" y="501"/>
                    </a:lnTo>
                    <a:lnTo>
                      <a:pt x="229" y="546"/>
                    </a:lnTo>
                    <a:lnTo>
                      <a:pt x="252" y="589"/>
                    </a:lnTo>
                    <a:lnTo>
                      <a:pt x="277" y="633"/>
                    </a:lnTo>
                    <a:lnTo>
                      <a:pt x="303" y="675"/>
                    </a:lnTo>
                    <a:lnTo>
                      <a:pt x="331" y="716"/>
                    </a:lnTo>
                    <a:lnTo>
                      <a:pt x="361" y="756"/>
                    </a:lnTo>
                    <a:lnTo>
                      <a:pt x="392" y="794"/>
                    </a:lnTo>
                    <a:lnTo>
                      <a:pt x="425" y="829"/>
                    </a:lnTo>
                    <a:lnTo>
                      <a:pt x="459" y="863"/>
                    </a:lnTo>
                    <a:lnTo>
                      <a:pt x="495" y="893"/>
                    </a:lnTo>
                    <a:lnTo>
                      <a:pt x="533" y="922"/>
                    </a:lnTo>
                    <a:lnTo>
                      <a:pt x="572" y="947"/>
                    </a:lnTo>
                    <a:lnTo>
                      <a:pt x="613" y="968"/>
                    </a:lnTo>
                    <a:lnTo>
                      <a:pt x="655" y="987"/>
                    </a:lnTo>
                    <a:lnTo>
                      <a:pt x="699" y="1002"/>
                    </a:lnTo>
                    <a:lnTo>
                      <a:pt x="746" y="1012"/>
                    </a:lnTo>
                    <a:lnTo>
                      <a:pt x="794" y="1020"/>
                    </a:lnTo>
                    <a:lnTo>
                      <a:pt x="843" y="1022"/>
                    </a:lnTo>
                    <a:lnTo>
                      <a:pt x="897" y="1020"/>
                    </a:lnTo>
                    <a:lnTo>
                      <a:pt x="901" y="977"/>
                    </a:lnTo>
                    <a:lnTo>
                      <a:pt x="985" y="1062"/>
                    </a:lnTo>
                    <a:lnTo>
                      <a:pt x="892" y="1128"/>
                    </a:lnTo>
                    <a:lnTo>
                      <a:pt x="899" y="1087"/>
                    </a:lnTo>
                    <a:lnTo>
                      <a:pt x="843" y="1089"/>
                    </a:lnTo>
                    <a:lnTo>
                      <a:pt x="788" y="1087"/>
                    </a:lnTo>
                    <a:lnTo>
                      <a:pt x="735" y="1080"/>
                    </a:lnTo>
                    <a:lnTo>
                      <a:pt x="684" y="1068"/>
                    </a:lnTo>
                    <a:lnTo>
                      <a:pt x="634" y="1051"/>
                    </a:lnTo>
                    <a:lnTo>
                      <a:pt x="587" y="1031"/>
                    </a:lnTo>
                    <a:lnTo>
                      <a:pt x="542" y="1005"/>
                    </a:lnTo>
                    <a:lnTo>
                      <a:pt x="499" y="978"/>
                    </a:lnTo>
                    <a:lnTo>
                      <a:pt x="459" y="948"/>
                    </a:lnTo>
                    <a:lnTo>
                      <a:pt x="419" y="914"/>
                    </a:lnTo>
                    <a:lnTo>
                      <a:pt x="382" y="878"/>
                    </a:lnTo>
                    <a:lnTo>
                      <a:pt x="347" y="840"/>
                    </a:lnTo>
                    <a:lnTo>
                      <a:pt x="314" y="799"/>
                    </a:lnTo>
                    <a:lnTo>
                      <a:pt x="283" y="757"/>
                    </a:lnTo>
                    <a:lnTo>
                      <a:pt x="253" y="714"/>
                    </a:lnTo>
                    <a:lnTo>
                      <a:pt x="225" y="669"/>
                    </a:lnTo>
                    <a:lnTo>
                      <a:pt x="199" y="624"/>
                    </a:lnTo>
                    <a:lnTo>
                      <a:pt x="175" y="577"/>
                    </a:lnTo>
                    <a:lnTo>
                      <a:pt x="152" y="531"/>
                    </a:lnTo>
                    <a:lnTo>
                      <a:pt x="131" y="484"/>
                    </a:lnTo>
                    <a:lnTo>
                      <a:pt x="94" y="392"/>
                    </a:lnTo>
                    <a:lnTo>
                      <a:pt x="64" y="301"/>
                    </a:lnTo>
                    <a:lnTo>
                      <a:pt x="39" y="216"/>
                    </a:lnTo>
                    <a:lnTo>
                      <a:pt x="20" y="137"/>
                    </a:lnTo>
                    <a:lnTo>
                      <a:pt x="7" y="67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4" name="Freeform 24"/>
              <p:cNvSpPr>
                <a:spLocks/>
              </p:cNvSpPr>
              <p:nvPr/>
            </p:nvSpPr>
            <p:spPr bwMode="white">
              <a:xfrm>
                <a:off x="3131" y="854"/>
                <a:ext cx="1417" cy="1604"/>
              </a:xfrm>
              <a:custGeom>
                <a:avLst/>
                <a:gdLst>
                  <a:gd name="T0" fmla="*/ 62 w 1417"/>
                  <a:gd name="T1" fmla="*/ 0 h 1604"/>
                  <a:gd name="T2" fmla="*/ 81 w 1417"/>
                  <a:gd name="T3" fmla="*/ 152 h 1604"/>
                  <a:gd name="T4" fmla="*/ 112 w 1417"/>
                  <a:gd name="T5" fmla="*/ 319 h 1604"/>
                  <a:gd name="T6" fmla="*/ 141 w 1417"/>
                  <a:gd name="T7" fmla="*/ 449 h 1604"/>
                  <a:gd name="T8" fmla="*/ 180 w 1417"/>
                  <a:gd name="T9" fmla="*/ 587 h 1604"/>
                  <a:gd name="T10" fmla="*/ 228 w 1417"/>
                  <a:gd name="T11" fmla="*/ 730 h 1604"/>
                  <a:gd name="T12" fmla="*/ 286 w 1417"/>
                  <a:gd name="T13" fmla="*/ 873 h 1604"/>
                  <a:gd name="T14" fmla="*/ 355 w 1417"/>
                  <a:gd name="T15" fmla="*/ 1013 h 1604"/>
                  <a:gd name="T16" fmla="*/ 415 w 1417"/>
                  <a:gd name="T17" fmla="*/ 1112 h 1604"/>
                  <a:gd name="T18" fmla="*/ 458 w 1417"/>
                  <a:gd name="T19" fmla="*/ 1174 h 1604"/>
                  <a:gd name="T20" fmla="*/ 505 w 1417"/>
                  <a:gd name="T21" fmla="*/ 1234 h 1604"/>
                  <a:gd name="T22" fmla="*/ 554 w 1417"/>
                  <a:gd name="T23" fmla="*/ 1288 h 1604"/>
                  <a:gd name="T24" fmla="*/ 608 w 1417"/>
                  <a:gd name="T25" fmla="*/ 1339 h 1604"/>
                  <a:gd name="T26" fmla="*/ 665 w 1417"/>
                  <a:gd name="T27" fmla="*/ 1385 h 1604"/>
                  <a:gd name="T28" fmla="*/ 725 w 1417"/>
                  <a:gd name="T29" fmla="*/ 1425 h 1604"/>
                  <a:gd name="T30" fmla="*/ 788 w 1417"/>
                  <a:gd name="T31" fmla="*/ 1460 h 1604"/>
                  <a:gd name="T32" fmla="*/ 856 w 1417"/>
                  <a:gd name="T33" fmla="*/ 1488 h 1604"/>
                  <a:gd name="T34" fmla="*/ 928 w 1417"/>
                  <a:gd name="T35" fmla="*/ 1509 h 1604"/>
                  <a:gd name="T36" fmla="*/ 1004 w 1417"/>
                  <a:gd name="T37" fmla="*/ 1523 h 1604"/>
                  <a:gd name="T38" fmla="*/ 1084 w 1417"/>
                  <a:gd name="T39" fmla="*/ 1530 h 1604"/>
                  <a:gd name="T40" fmla="*/ 1169 w 1417"/>
                  <a:gd name="T41" fmla="*/ 1527 h 1604"/>
                  <a:gd name="T42" fmla="*/ 1258 w 1417"/>
                  <a:gd name="T43" fmla="*/ 1517 h 1604"/>
                  <a:gd name="T44" fmla="*/ 1293 w 1417"/>
                  <a:gd name="T45" fmla="*/ 1475 h 1604"/>
                  <a:gd name="T46" fmla="*/ 1323 w 1417"/>
                  <a:gd name="T47" fmla="*/ 1603 h 1604"/>
                  <a:gd name="T48" fmla="*/ 1268 w 1417"/>
                  <a:gd name="T49" fmla="*/ 1583 h 1604"/>
                  <a:gd name="T50" fmla="*/ 1173 w 1417"/>
                  <a:gd name="T51" fmla="*/ 1594 h 1604"/>
                  <a:gd name="T52" fmla="*/ 1082 w 1417"/>
                  <a:gd name="T53" fmla="*/ 1597 h 1604"/>
                  <a:gd name="T54" fmla="*/ 996 w 1417"/>
                  <a:gd name="T55" fmla="*/ 1591 h 1604"/>
                  <a:gd name="T56" fmla="*/ 914 w 1417"/>
                  <a:gd name="T57" fmla="*/ 1575 h 1604"/>
                  <a:gd name="T58" fmla="*/ 837 w 1417"/>
                  <a:gd name="T59" fmla="*/ 1552 h 1604"/>
                  <a:gd name="T60" fmla="*/ 763 w 1417"/>
                  <a:gd name="T61" fmla="*/ 1521 h 1604"/>
                  <a:gd name="T62" fmla="*/ 694 w 1417"/>
                  <a:gd name="T63" fmla="*/ 1484 h 1604"/>
                  <a:gd name="T64" fmla="*/ 629 w 1417"/>
                  <a:gd name="T65" fmla="*/ 1440 h 1604"/>
                  <a:gd name="T66" fmla="*/ 569 w 1417"/>
                  <a:gd name="T67" fmla="*/ 1391 h 1604"/>
                  <a:gd name="T68" fmla="*/ 512 w 1417"/>
                  <a:gd name="T69" fmla="*/ 1338 h 1604"/>
                  <a:gd name="T70" fmla="*/ 459 w 1417"/>
                  <a:gd name="T71" fmla="*/ 1279 h 1604"/>
                  <a:gd name="T72" fmla="*/ 410 w 1417"/>
                  <a:gd name="T73" fmla="*/ 1216 h 1604"/>
                  <a:gd name="T74" fmla="*/ 364 w 1417"/>
                  <a:gd name="T75" fmla="*/ 1151 h 1604"/>
                  <a:gd name="T76" fmla="*/ 302 w 1417"/>
                  <a:gd name="T77" fmla="*/ 1047 h 1604"/>
                  <a:gd name="T78" fmla="*/ 230 w 1417"/>
                  <a:gd name="T79" fmla="*/ 903 h 1604"/>
                  <a:gd name="T80" fmla="*/ 170 w 1417"/>
                  <a:gd name="T81" fmla="*/ 756 h 1604"/>
                  <a:gd name="T82" fmla="*/ 121 w 1417"/>
                  <a:gd name="T83" fmla="*/ 609 h 1604"/>
                  <a:gd name="T84" fmla="*/ 82 w 1417"/>
                  <a:gd name="T85" fmla="*/ 467 h 1604"/>
                  <a:gd name="T86" fmla="*/ 51 w 1417"/>
                  <a:gd name="T87" fmla="*/ 335 h 1604"/>
                  <a:gd name="T88" fmla="*/ 20 w 1417"/>
                  <a:gd name="T89" fmla="*/ 164 h 1604"/>
                  <a:gd name="T90" fmla="*/ 0 w 1417"/>
                  <a:gd name="T91" fmla="*/ 8 h 1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17"/>
                  <a:gd name="T139" fmla="*/ 0 h 1604"/>
                  <a:gd name="T140" fmla="*/ 1417 w 1417"/>
                  <a:gd name="T141" fmla="*/ 1604 h 1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17" h="1604">
                    <a:moveTo>
                      <a:pt x="0" y="8"/>
                    </a:moveTo>
                    <a:lnTo>
                      <a:pt x="62" y="0"/>
                    </a:lnTo>
                    <a:lnTo>
                      <a:pt x="68" y="64"/>
                    </a:lnTo>
                    <a:lnTo>
                      <a:pt x="81" y="152"/>
                    </a:lnTo>
                    <a:lnTo>
                      <a:pt x="99" y="260"/>
                    </a:lnTo>
                    <a:lnTo>
                      <a:pt x="112" y="319"/>
                    </a:lnTo>
                    <a:lnTo>
                      <a:pt x="125" y="383"/>
                    </a:lnTo>
                    <a:lnTo>
                      <a:pt x="141" y="449"/>
                    </a:lnTo>
                    <a:lnTo>
                      <a:pt x="159" y="518"/>
                    </a:lnTo>
                    <a:lnTo>
                      <a:pt x="180" y="587"/>
                    </a:lnTo>
                    <a:lnTo>
                      <a:pt x="203" y="658"/>
                    </a:lnTo>
                    <a:lnTo>
                      <a:pt x="228" y="730"/>
                    </a:lnTo>
                    <a:lnTo>
                      <a:pt x="255" y="803"/>
                    </a:lnTo>
                    <a:lnTo>
                      <a:pt x="286" y="873"/>
                    </a:lnTo>
                    <a:lnTo>
                      <a:pt x="319" y="944"/>
                    </a:lnTo>
                    <a:lnTo>
                      <a:pt x="355" y="1013"/>
                    </a:lnTo>
                    <a:lnTo>
                      <a:pt x="394" y="1079"/>
                    </a:lnTo>
                    <a:lnTo>
                      <a:pt x="415" y="1112"/>
                    </a:lnTo>
                    <a:lnTo>
                      <a:pt x="436" y="1143"/>
                    </a:lnTo>
                    <a:lnTo>
                      <a:pt x="458" y="1174"/>
                    </a:lnTo>
                    <a:lnTo>
                      <a:pt x="481" y="1204"/>
                    </a:lnTo>
                    <a:lnTo>
                      <a:pt x="505" y="1234"/>
                    </a:lnTo>
                    <a:lnTo>
                      <a:pt x="529" y="1261"/>
                    </a:lnTo>
                    <a:lnTo>
                      <a:pt x="554" y="1288"/>
                    </a:lnTo>
                    <a:lnTo>
                      <a:pt x="581" y="1314"/>
                    </a:lnTo>
                    <a:lnTo>
                      <a:pt x="608" y="1339"/>
                    </a:lnTo>
                    <a:lnTo>
                      <a:pt x="635" y="1363"/>
                    </a:lnTo>
                    <a:lnTo>
                      <a:pt x="665" y="1385"/>
                    </a:lnTo>
                    <a:lnTo>
                      <a:pt x="694" y="1406"/>
                    </a:lnTo>
                    <a:lnTo>
                      <a:pt x="725" y="1425"/>
                    </a:lnTo>
                    <a:lnTo>
                      <a:pt x="756" y="1444"/>
                    </a:lnTo>
                    <a:lnTo>
                      <a:pt x="788" y="1460"/>
                    </a:lnTo>
                    <a:lnTo>
                      <a:pt x="822" y="1475"/>
                    </a:lnTo>
                    <a:lnTo>
                      <a:pt x="856" y="1488"/>
                    </a:lnTo>
                    <a:lnTo>
                      <a:pt x="891" y="1499"/>
                    </a:lnTo>
                    <a:lnTo>
                      <a:pt x="928" y="1509"/>
                    </a:lnTo>
                    <a:lnTo>
                      <a:pt x="965" y="1518"/>
                    </a:lnTo>
                    <a:lnTo>
                      <a:pt x="1004" y="1523"/>
                    </a:lnTo>
                    <a:lnTo>
                      <a:pt x="1043" y="1527"/>
                    </a:lnTo>
                    <a:lnTo>
                      <a:pt x="1084" y="1530"/>
                    </a:lnTo>
                    <a:lnTo>
                      <a:pt x="1126" y="1530"/>
                    </a:lnTo>
                    <a:lnTo>
                      <a:pt x="1169" y="1527"/>
                    </a:lnTo>
                    <a:lnTo>
                      <a:pt x="1213" y="1523"/>
                    </a:lnTo>
                    <a:lnTo>
                      <a:pt x="1258" y="1517"/>
                    </a:lnTo>
                    <a:lnTo>
                      <a:pt x="1305" y="1507"/>
                    </a:lnTo>
                    <a:lnTo>
                      <a:pt x="1293" y="1475"/>
                    </a:lnTo>
                    <a:lnTo>
                      <a:pt x="1416" y="1511"/>
                    </a:lnTo>
                    <a:lnTo>
                      <a:pt x="1323" y="1603"/>
                    </a:lnTo>
                    <a:lnTo>
                      <a:pt x="1317" y="1573"/>
                    </a:lnTo>
                    <a:lnTo>
                      <a:pt x="1268" y="1583"/>
                    </a:lnTo>
                    <a:lnTo>
                      <a:pt x="1220" y="1589"/>
                    </a:lnTo>
                    <a:lnTo>
                      <a:pt x="1173" y="1594"/>
                    </a:lnTo>
                    <a:lnTo>
                      <a:pt x="1127" y="1597"/>
                    </a:lnTo>
                    <a:lnTo>
                      <a:pt x="1082" y="1597"/>
                    </a:lnTo>
                    <a:lnTo>
                      <a:pt x="1039" y="1595"/>
                    </a:lnTo>
                    <a:lnTo>
                      <a:pt x="996" y="1591"/>
                    </a:lnTo>
                    <a:lnTo>
                      <a:pt x="954" y="1583"/>
                    </a:lnTo>
                    <a:lnTo>
                      <a:pt x="914" y="1575"/>
                    </a:lnTo>
                    <a:lnTo>
                      <a:pt x="875" y="1564"/>
                    </a:lnTo>
                    <a:lnTo>
                      <a:pt x="837" y="1552"/>
                    </a:lnTo>
                    <a:lnTo>
                      <a:pt x="799" y="1537"/>
                    </a:lnTo>
                    <a:lnTo>
                      <a:pt x="763" y="1521"/>
                    </a:lnTo>
                    <a:lnTo>
                      <a:pt x="729" y="1503"/>
                    </a:lnTo>
                    <a:lnTo>
                      <a:pt x="694" y="1484"/>
                    </a:lnTo>
                    <a:lnTo>
                      <a:pt x="661" y="1463"/>
                    </a:lnTo>
                    <a:lnTo>
                      <a:pt x="629" y="1440"/>
                    </a:lnTo>
                    <a:lnTo>
                      <a:pt x="599" y="1416"/>
                    </a:lnTo>
                    <a:lnTo>
                      <a:pt x="569" y="1391"/>
                    </a:lnTo>
                    <a:lnTo>
                      <a:pt x="540" y="1364"/>
                    </a:lnTo>
                    <a:lnTo>
                      <a:pt x="512" y="1338"/>
                    </a:lnTo>
                    <a:lnTo>
                      <a:pt x="485" y="1309"/>
                    </a:lnTo>
                    <a:lnTo>
                      <a:pt x="459" y="1279"/>
                    </a:lnTo>
                    <a:lnTo>
                      <a:pt x="434" y="1248"/>
                    </a:lnTo>
                    <a:lnTo>
                      <a:pt x="410" y="1216"/>
                    </a:lnTo>
                    <a:lnTo>
                      <a:pt x="387" y="1185"/>
                    </a:lnTo>
                    <a:lnTo>
                      <a:pt x="364" y="1151"/>
                    </a:lnTo>
                    <a:lnTo>
                      <a:pt x="342" y="1117"/>
                    </a:lnTo>
                    <a:lnTo>
                      <a:pt x="302" y="1047"/>
                    </a:lnTo>
                    <a:lnTo>
                      <a:pt x="265" y="976"/>
                    </a:lnTo>
                    <a:lnTo>
                      <a:pt x="230" y="903"/>
                    </a:lnTo>
                    <a:lnTo>
                      <a:pt x="199" y="829"/>
                    </a:lnTo>
                    <a:lnTo>
                      <a:pt x="170" y="756"/>
                    </a:lnTo>
                    <a:lnTo>
                      <a:pt x="145" y="682"/>
                    </a:lnTo>
                    <a:lnTo>
                      <a:pt x="121" y="609"/>
                    </a:lnTo>
                    <a:lnTo>
                      <a:pt x="100" y="537"/>
                    </a:lnTo>
                    <a:lnTo>
                      <a:pt x="82" y="467"/>
                    </a:lnTo>
                    <a:lnTo>
                      <a:pt x="66" y="400"/>
                    </a:lnTo>
                    <a:lnTo>
                      <a:pt x="51" y="335"/>
                    </a:lnTo>
                    <a:lnTo>
                      <a:pt x="39" y="274"/>
                    </a:lnTo>
                    <a:lnTo>
                      <a:pt x="20" y="164"/>
                    </a:lnTo>
                    <a:lnTo>
                      <a:pt x="7" y="72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5" name="Freeform 25"/>
              <p:cNvSpPr>
                <a:spLocks/>
              </p:cNvSpPr>
              <p:nvPr/>
            </p:nvSpPr>
            <p:spPr bwMode="white">
              <a:xfrm>
                <a:off x="2758" y="850"/>
                <a:ext cx="1757" cy="1965"/>
              </a:xfrm>
              <a:custGeom>
                <a:avLst/>
                <a:gdLst>
                  <a:gd name="T0" fmla="*/ 64 w 1757"/>
                  <a:gd name="T1" fmla="*/ 0 h 1965"/>
                  <a:gd name="T2" fmla="*/ 67 w 1757"/>
                  <a:gd name="T3" fmla="*/ 126 h 1965"/>
                  <a:gd name="T4" fmla="*/ 63 w 1757"/>
                  <a:gd name="T5" fmla="*/ 571 h 1965"/>
                  <a:gd name="T6" fmla="*/ 64 w 1757"/>
                  <a:gd name="T7" fmla="*/ 794 h 1965"/>
                  <a:gd name="T8" fmla="*/ 72 w 1757"/>
                  <a:gd name="T9" fmla="*/ 885 h 1965"/>
                  <a:gd name="T10" fmla="*/ 92 w 1757"/>
                  <a:gd name="T11" fmla="*/ 980 h 1965"/>
                  <a:gd name="T12" fmla="*/ 124 w 1757"/>
                  <a:gd name="T13" fmla="*/ 1079 h 1965"/>
                  <a:gd name="T14" fmla="*/ 167 w 1757"/>
                  <a:gd name="T15" fmla="*/ 1178 h 1965"/>
                  <a:gd name="T16" fmla="*/ 223 w 1757"/>
                  <a:gd name="T17" fmla="*/ 1278 h 1965"/>
                  <a:gd name="T18" fmla="*/ 291 w 1757"/>
                  <a:gd name="T19" fmla="*/ 1376 h 1965"/>
                  <a:gd name="T20" fmla="*/ 370 w 1757"/>
                  <a:gd name="T21" fmla="*/ 1469 h 1965"/>
                  <a:gd name="T22" fmla="*/ 462 w 1757"/>
                  <a:gd name="T23" fmla="*/ 1558 h 1965"/>
                  <a:gd name="T24" fmla="*/ 567 w 1757"/>
                  <a:gd name="T25" fmla="*/ 1639 h 1965"/>
                  <a:gd name="T26" fmla="*/ 624 w 1757"/>
                  <a:gd name="T27" fmla="*/ 1676 h 1965"/>
                  <a:gd name="T28" fmla="*/ 747 w 1757"/>
                  <a:gd name="T29" fmla="*/ 1743 h 1965"/>
                  <a:gd name="T30" fmla="*/ 812 w 1757"/>
                  <a:gd name="T31" fmla="*/ 1772 h 1965"/>
                  <a:gd name="T32" fmla="*/ 954 w 1757"/>
                  <a:gd name="T33" fmla="*/ 1821 h 1965"/>
                  <a:gd name="T34" fmla="*/ 1068 w 1757"/>
                  <a:gd name="T35" fmla="*/ 1849 h 1965"/>
                  <a:gd name="T36" fmla="*/ 1148 w 1757"/>
                  <a:gd name="T37" fmla="*/ 1862 h 1965"/>
                  <a:gd name="T38" fmla="*/ 1274 w 1757"/>
                  <a:gd name="T39" fmla="*/ 1874 h 1965"/>
                  <a:gd name="T40" fmla="*/ 1361 w 1757"/>
                  <a:gd name="T41" fmla="*/ 1877 h 1965"/>
                  <a:gd name="T42" fmla="*/ 1452 w 1757"/>
                  <a:gd name="T43" fmla="*/ 1875 h 1965"/>
                  <a:gd name="T44" fmla="*/ 1546 w 1757"/>
                  <a:gd name="T45" fmla="*/ 1869 h 1965"/>
                  <a:gd name="T46" fmla="*/ 1642 w 1757"/>
                  <a:gd name="T47" fmla="*/ 1826 h 1965"/>
                  <a:gd name="T48" fmla="*/ 1654 w 1757"/>
                  <a:gd name="T49" fmla="*/ 1964 h 1965"/>
                  <a:gd name="T50" fmla="*/ 1552 w 1757"/>
                  <a:gd name="T51" fmla="*/ 1935 h 1965"/>
                  <a:gd name="T52" fmla="*/ 1455 w 1757"/>
                  <a:gd name="T53" fmla="*/ 1943 h 1965"/>
                  <a:gd name="T54" fmla="*/ 1361 w 1757"/>
                  <a:gd name="T55" fmla="*/ 1945 h 1965"/>
                  <a:gd name="T56" fmla="*/ 1270 w 1757"/>
                  <a:gd name="T57" fmla="*/ 1942 h 1965"/>
                  <a:gd name="T58" fmla="*/ 1140 w 1757"/>
                  <a:gd name="T59" fmla="*/ 1929 h 1965"/>
                  <a:gd name="T60" fmla="*/ 1057 w 1757"/>
                  <a:gd name="T61" fmla="*/ 1914 h 1965"/>
                  <a:gd name="T62" fmla="*/ 938 w 1757"/>
                  <a:gd name="T63" fmla="*/ 1886 h 1965"/>
                  <a:gd name="T64" fmla="*/ 791 w 1757"/>
                  <a:gd name="T65" fmla="*/ 1836 h 1965"/>
                  <a:gd name="T66" fmla="*/ 721 w 1757"/>
                  <a:gd name="T67" fmla="*/ 1804 h 1965"/>
                  <a:gd name="T68" fmla="*/ 593 w 1757"/>
                  <a:gd name="T69" fmla="*/ 1736 h 1965"/>
                  <a:gd name="T70" fmla="*/ 533 w 1757"/>
                  <a:gd name="T71" fmla="*/ 1696 h 1965"/>
                  <a:gd name="T72" fmla="*/ 424 w 1757"/>
                  <a:gd name="T73" fmla="*/ 1611 h 1965"/>
                  <a:gd name="T74" fmla="*/ 327 w 1757"/>
                  <a:gd name="T75" fmla="*/ 1518 h 1965"/>
                  <a:gd name="T76" fmla="*/ 244 w 1757"/>
                  <a:gd name="T77" fmla="*/ 1420 h 1965"/>
                  <a:gd name="T78" fmla="*/ 172 w 1757"/>
                  <a:gd name="T79" fmla="*/ 1316 h 1965"/>
                  <a:gd name="T80" fmla="*/ 113 w 1757"/>
                  <a:gd name="T81" fmla="*/ 1211 h 1965"/>
                  <a:gd name="T82" fmla="*/ 66 w 1757"/>
                  <a:gd name="T83" fmla="*/ 1104 h 1965"/>
                  <a:gd name="T84" fmla="*/ 32 w 1757"/>
                  <a:gd name="T85" fmla="*/ 998 h 1965"/>
                  <a:gd name="T86" fmla="*/ 11 w 1757"/>
                  <a:gd name="T87" fmla="*/ 895 h 1965"/>
                  <a:gd name="T88" fmla="*/ 2 w 1757"/>
                  <a:gd name="T89" fmla="*/ 797 h 1965"/>
                  <a:gd name="T90" fmla="*/ 0 w 1757"/>
                  <a:gd name="T91" fmla="*/ 571 h 1965"/>
                  <a:gd name="T92" fmla="*/ 4 w 1757"/>
                  <a:gd name="T93" fmla="*/ 126 h 1965"/>
                  <a:gd name="T94" fmla="*/ 2 w 1757"/>
                  <a:gd name="T95" fmla="*/ 2 h 19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57"/>
                  <a:gd name="T145" fmla="*/ 0 h 1965"/>
                  <a:gd name="T146" fmla="*/ 1757 w 1757"/>
                  <a:gd name="T147" fmla="*/ 1965 h 196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57" h="1965">
                    <a:moveTo>
                      <a:pt x="2" y="2"/>
                    </a:moveTo>
                    <a:lnTo>
                      <a:pt x="64" y="0"/>
                    </a:lnTo>
                    <a:lnTo>
                      <a:pt x="66" y="50"/>
                    </a:lnTo>
                    <a:lnTo>
                      <a:pt x="67" y="126"/>
                    </a:lnTo>
                    <a:lnTo>
                      <a:pt x="65" y="333"/>
                    </a:lnTo>
                    <a:lnTo>
                      <a:pt x="63" y="571"/>
                    </a:lnTo>
                    <a:lnTo>
                      <a:pt x="63" y="688"/>
                    </a:lnTo>
                    <a:lnTo>
                      <a:pt x="64" y="794"/>
                    </a:lnTo>
                    <a:lnTo>
                      <a:pt x="67" y="839"/>
                    </a:lnTo>
                    <a:lnTo>
                      <a:pt x="72" y="885"/>
                    </a:lnTo>
                    <a:lnTo>
                      <a:pt x="80" y="932"/>
                    </a:lnTo>
                    <a:lnTo>
                      <a:pt x="92" y="980"/>
                    </a:lnTo>
                    <a:lnTo>
                      <a:pt x="106" y="1029"/>
                    </a:lnTo>
                    <a:lnTo>
                      <a:pt x="124" y="1079"/>
                    </a:lnTo>
                    <a:lnTo>
                      <a:pt x="143" y="1128"/>
                    </a:lnTo>
                    <a:lnTo>
                      <a:pt x="167" y="1178"/>
                    </a:lnTo>
                    <a:lnTo>
                      <a:pt x="193" y="1229"/>
                    </a:lnTo>
                    <a:lnTo>
                      <a:pt x="223" y="1278"/>
                    </a:lnTo>
                    <a:lnTo>
                      <a:pt x="255" y="1327"/>
                    </a:lnTo>
                    <a:lnTo>
                      <a:pt x="291" y="1376"/>
                    </a:lnTo>
                    <a:lnTo>
                      <a:pt x="329" y="1423"/>
                    </a:lnTo>
                    <a:lnTo>
                      <a:pt x="370" y="1469"/>
                    </a:lnTo>
                    <a:lnTo>
                      <a:pt x="415" y="1515"/>
                    </a:lnTo>
                    <a:lnTo>
                      <a:pt x="462" y="1558"/>
                    </a:lnTo>
                    <a:lnTo>
                      <a:pt x="513" y="1600"/>
                    </a:lnTo>
                    <a:lnTo>
                      <a:pt x="567" y="1639"/>
                    </a:lnTo>
                    <a:lnTo>
                      <a:pt x="595" y="1658"/>
                    </a:lnTo>
                    <a:lnTo>
                      <a:pt x="624" y="1676"/>
                    </a:lnTo>
                    <a:lnTo>
                      <a:pt x="684" y="1711"/>
                    </a:lnTo>
                    <a:lnTo>
                      <a:pt x="747" y="1743"/>
                    </a:lnTo>
                    <a:lnTo>
                      <a:pt x="779" y="1758"/>
                    </a:lnTo>
                    <a:lnTo>
                      <a:pt x="812" y="1772"/>
                    </a:lnTo>
                    <a:lnTo>
                      <a:pt x="881" y="1798"/>
                    </a:lnTo>
                    <a:lnTo>
                      <a:pt x="954" y="1821"/>
                    </a:lnTo>
                    <a:lnTo>
                      <a:pt x="1029" y="1840"/>
                    </a:lnTo>
                    <a:lnTo>
                      <a:pt x="1068" y="1849"/>
                    </a:lnTo>
                    <a:lnTo>
                      <a:pt x="1107" y="1856"/>
                    </a:lnTo>
                    <a:lnTo>
                      <a:pt x="1148" y="1862"/>
                    </a:lnTo>
                    <a:lnTo>
                      <a:pt x="1188" y="1867"/>
                    </a:lnTo>
                    <a:lnTo>
                      <a:pt x="1274" y="1874"/>
                    </a:lnTo>
                    <a:lnTo>
                      <a:pt x="1317" y="1876"/>
                    </a:lnTo>
                    <a:lnTo>
                      <a:pt x="1361" y="1877"/>
                    </a:lnTo>
                    <a:lnTo>
                      <a:pt x="1406" y="1876"/>
                    </a:lnTo>
                    <a:lnTo>
                      <a:pt x="1452" y="1875"/>
                    </a:lnTo>
                    <a:lnTo>
                      <a:pt x="1499" y="1873"/>
                    </a:lnTo>
                    <a:lnTo>
                      <a:pt x="1546" y="1869"/>
                    </a:lnTo>
                    <a:lnTo>
                      <a:pt x="1644" y="1857"/>
                    </a:lnTo>
                    <a:lnTo>
                      <a:pt x="1642" y="1826"/>
                    </a:lnTo>
                    <a:lnTo>
                      <a:pt x="1756" y="1882"/>
                    </a:lnTo>
                    <a:lnTo>
                      <a:pt x="1654" y="1964"/>
                    </a:lnTo>
                    <a:lnTo>
                      <a:pt x="1652" y="1923"/>
                    </a:lnTo>
                    <a:lnTo>
                      <a:pt x="1552" y="1935"/>
                    </a:lnTo>
                    <a:lnTo>
                      <a:pt x="1503" y="1940"/>
                    </a:lnTo>
                    <a:lnTo>
                      <a:pt x="1455" y="1943"/>
                    </a:lnTo>
                    <a:lnTo>
                      <a:pt x="1408" y="1944"/>
                    </a:lnTo>
                    <a:lnTo>
                      <a:pt x="1361" y="1945"/>
                    </a:lnTo>
                    <a:lnTo>
                      <a:pt x="1315" y="1944"/>
                    </a:lnTo>
                    <a:lnTo>
                      <a:pt x="1270" y="1942"/>
                    </a:lnTo>
                    <a:lnTo>
                      <a:pt x="1183" y="1934"/>
                    </a:lnTo>
                    <a:lnTo>
                      <a:pt x="1140" y="1929"/>
                    </a:lnTo>
                    <a:lnTo>
                      <a:pt x="1098" y="1922"/>
                    </a:lnTo>
                    <a:lnTo>
                      <a:pt x="1057" y="1914"/>
                    </a:lnTo>
                    <a:lnTo>
                      <a:pt x="1016" y="1906"/>
                    </a:lnTo>
                    <a:lnTo>
                      <a:pt x="938" y="1886"/>
                    </a:lnTo>
                    <a:lnTo>
                      <a:pt x="863" y="1862"/>
                    </a:lnTo>
                    <a:lnTo>
                      <a:pt x="791" y="1836"/>
                    </a:lnTo>
                    <a:lnTo>
                      <a:pt x="756" y="1821"/>
                    </a:lnTo>
                    <a:lnTo>
                      <a:pt x="721" y="1804"/>
                    </a:lnTo>
                    <a:lnTo>
                      <a:pt x="656" y="1771"/>
                    </a:lnTo>
                    <a:lnTo>
                      <a:pt x="593" y="1736"/>
                    </a:lnTo>
                    <a:lnTo>
                      <a:pt x="563" y="1715"/>
                    </a:lnTo>
                    <a:lnTo>
                      <a:pt x="533" y="1696"/>
                    </a:lnTo>
                    <a:lnTo>
                      <a:pt x="477" y="1654"/>
                    </a:lnTo>
                    <a:lnTo>
                      <a:pt x="424" y="1611"/>
                    </a:lnTo>
                    <a:lnTo>
                      <a:pt x="374" y="1566"/>
                    </a:lnTo>
                    <a:lnTo>
                      <a:pt x="327" y="1518"/>
                    </a:lnTo>
                    <a:lnTo>
                      <a:pt x="284" y="1469"/>
                    </a:lnTo>
                    <a:lnTo>
                      <a:pt x="244" y="1420"/>
                    </a:lnTo>
                    <a:lnTo>
                      <a:pt x="206" y="1369"/>
                    </a:lnTo>
                    <a:lnTo>
                      <a:pt x="172" y="1316"/>
                    </a:lnTo>
                    <a:lnTo>
                      <a:pt x="141" y="1264"/>
                    </a:lnTo>
                    <a:lnTo>
                      <a:pt x="113" y="1211"/>
                    </a:lnTo>
                    <a:lnTo>
                      <a:pt x="88" y="1157"/>
                    </a:lnTo>
                    <a:lnTo>
                      <a:pt x="66" y="1104"/>
                    </a:lnTo>
                    <a:lnTo>
                      <a:pt x="48" y="1052"/>
                    </a:lnTo>
                    <a:lnTo>
                      <a:pt x="32" y="998"/>
                    </a:lnTo>
                    <a:lnTo>
                      <a:pt x="20" y="946"/>
                    </a:lnTo>
                    <a:lnTo>
                      <a:pt x="11" y="895"/>
                    </a:lnTo>
                    <a:lnTo>
                      <a:pt x="5" y="845"/>
                    </a:lnTo>
                    <a:lnTo>
                      <a:pt x="2" y="797"/>
                    </a:lnTo>
                    <a:lnTo>
                      <a:pt x="1" y="689"/>
                    </a:lnTo>
                    <a:lnTo>
                      <a:pt x="0" y="571"/>
                    </a:lnTo>
                    <a:lnTo>
                      <a:pt x="3" y="332"/>
                    </a:lnTo>
                    <a:lnTo>
                      <a:pt x="4" y="126"/>
                    </a:lnTo>
                    <a:lnTo>
                      <a:pt x="4" y="51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Freeform 26"/>
          <p:cNvSpPr>
            <a:spLocks/>
          </p:cNvSpPr>
          <p:nvPr/>
        </p:nvSpPr>
        <p:spPr bwMode="auto">
          <a:xfrm>
            <a:off x="1697038" y="2344738"/>
            <a:ext cx="876300" cy="76200"/>
          </a:xfrm>
          <a:custGeom>
            <a:avLst/>
            <a:gdLst>
              <a:gd name="T0" fmla="*/ 0 w 648"/>
              <a:gd name="T1" fmla="*/ 2147483647 h 56"/>
              <a:gd name="T2" fmla="*/ 2147483647 w 648"/>
              <a:gd name="T3" fmla="*/ 2147483647 h 56"/>
              <a:gd name="T4" fmla="*/ 2147483647 w 648"/>
              <a:gd name="T5" fmla="*/ 2147483647 h 56"/>
              <a:gd name="T6" fmla="*/ 2147483647 w 648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  <a:gd name="T12" fmla="*/ 0 w 648"/>
              <a:gd name="T13" fmla="*/ 0 h 56"/>
              <a:gd name="T14" fmla="*/ 648 w 64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8" h="56">
                <a:moveTo>
                  <a:pt x="0" y="55"/>
                </a:moveTo>
                <a:lnTo>
                  <a:pt x="245" y="39"/>
                </a:lnTo>
                <a:lnTo>
                  <a:pt x="489" y="16"/>
                </a:lnTo>
                <a:lnTo>
                  <a:pt x="647" y="0"/>
                </a:lnTo>
              </a:path>
            </a:pathLst>
          </a:custGeom>
          <a:noFill/>
          <a:ln w="25400" cap="rnd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030413" y="1955800"/>
            <a:ext cx="917575" cy="544513"/>
            <a:chOff x="1051" y="932"/>
            <a:chExt cx="678" cy="403"/>
          </a:xfrm>
        </p:grpSpPr>
        <p:graphicFrame>
          <p:nvGraphicFramePr>
            <p:cNvPr id="64548" name="Object 6"/>
            <p:cNvGraphicFramePr>
              <a:graphicFrameLocks/>
            </p:cNvGraphicFramePr>
            <p:nvPr/>
          </p:nvGraphicFramePr>
          <p:xfrm>
            <a:off x="1051" y="1016"/>
            <a:ext cx="678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63" name="A&amp;L Express Graphic" r:id="rId6" imgW="3970655" imgH="1872615" progId="ALEditor">
                    <p:embed/>
                  </p:oleObj>
                </mc:Choice>
                <mc:Fallback>
                  <p:oleObj name="A&amp;L Express Graphic" r:id="rId6" imgW="3970655" imgH="1872615" progId="ALEditor">
                    <p:embed/>
                    <p:pic>
                      <p:nvPicPr>
                        <p:cNvPr id="0" name="Object 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1" y="1016"/>
                          <a:ext cx="678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49" name="Oval 29"/>
            <p:cNvSpPr>
              <a:spLocks noChangeArrowheads="1"/>
            </p:cNvSpPr>
            <p:nvPr/>
          </p:nvSpPr>
          <p:spPr bwMode="auto">
            <a:xfrm>
              <a:off x="1312" y="932"/>
              <a:ext cx="182" cy="18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800">
                  <a:solidFill>
                    <a:srgbClr val="FF3300"/>
                  </a:solidFill>
                </a:rPr>
                <a:t>X</a:t>
              </a:r>
            </a:p>
          </p:txBody>
        </p:sp>
      </p:grpSp>
      <p:sp>
        <p:nvSpPr>
          <p:cNvPr id="13" name="Freeform 31"/>
          <p:cNvSpPr>
            <a:spLocks/>
          </p:cNvSpPr>
          <p:nvPr/>
        </p:nvSpPr>
        <p:spPr bwMode="auto">
          <a:xfrm>
            <a:off x="2655888" y="2247900"/>
            <a:ext cx="1550987" cy="98425"/>
          </a:xfrm>
          <a:custGeom>
            <a:avLst/>
            <a:gdLst>
              <a:gd name="T0" fmla="*/ 0 w 1146"/>
              <a:gd name="T1" fmla="*/ 2147483647 h 72"/>
              <a:gd name="T2" fmla="*/ 2147483647 w 1146"/>
              <a:gd name="T3" fmla="*/ 2147483647 h 72"/>
              <a:gd name="T4" fmla="*/ 2147483647 w 1146"/>
              <a:gd name="T5" fmla="*/ 2147483647 h 72"/>
              <a:gd name="T6" fmla="*/ 2147483647 w 1146"/>
              <a:gd name="T7" fmla="*/ 0 h 72"/>
              <a:gd name="T8" fmla="*/ 2147483647 w 1146"/>
              <a:gd name="T9" fmla="*/ 2147483647 h 72"/>
              <a:gd name="T10" fmla="*/ 2147483647 w 1146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46"/>
              <a:gd name="T19" fmla="*/ 0 h 72"/>
              <a:gd name="T20" fmla="*/ 1146 w 1146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46" h="72">
                <a:moveTo>
                  <a:pt x="0" y="71"/>
                </a:moveTo>
                <a:lnTo>
                  <a:pt x="324" y="31"/>
                </a:lnTo>
                <a:lnTo>
                  <a:pt x="553" y="8"/>
                </a:lnTo>
                <a:lnTo>
                  <a:pt x="750" y="0"/>
                </a:lnTo>
                <a:lnTo>
                  <a:pt x="1098" y="8"/>
                </a:lnTo>
                <a:lnTo>
                  <a:pt x="1145" y="31"/>
                </a:lnTo>
              </a:path>
            </a:pathLst>
          </a:custGeom>
          <a:noFill/>
          <a:ln w="25400" cap="rnd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3708400" y="2028825"/>
            <a:ext cx="917575" cy="611188"/>
            <a:chOff x="2292" y="986"/>
            <a:chExt cx="678" cy="452"/>
          </a:xfrm>
        </p:grpSpPr>
        <p:graphicFrame>
          <p:nvGraphicFramePr>
            <p:cNvPr id="64546" name="Object 5"/>
            <p:cNvGraphicFramePr>
              <a:graphicFrameLocks/>
            </p:cNvGraphicFramePr>
            <p:nvPr/>
          </p:nvGraphicFramePr>
          <p:xfrm>
            <a:off x="2292" y="986"/>
            <a:ext cx="678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64" name="A&amp;L Express Graphic" r:id="rId7" imgW="3970655" imgH="1872615" progId="ALEditor">
                    <p:embed/>
                  </p:oleObj>
                </mc:Choice>
                <mc:Fallback>
                  <p:oleObj name="A&amp;L Express Graphic" r:id="rId7" imgW="3970655" imgH="1872615" progId="ALEditor">
                    <p:embed/>
                    <p:pic>
                      <p:nvPicPr>
                        <p:cNvPr id="0" name="Object 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2" y="986"/>
                          <a:ext cx="678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47" name="Oval 34"/>
            <p:cNvSpPr>
              <a:spLocks noChangeArrowheads="1"/>
            </p:cNvSpPr>
            <p:nvPr/>
          </p:nvSpPr>
          <p:spPr bwMode="auto">
            <a:xfrm>
              <a:off x="2488" y="1256"/>
              <a:ext cx="182" cy="18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800">
                  <a:solidFill>
                    <a:srgbClr val="FF3300"/>
                  </a:solidFill>
                </a:rPr>
                <a:t>Y</a:t>
              </a:r>
            </a:p>
          </p:txBody>
        </p:sp>
      </p:grpSp>
      <p:sp>
        <p:nvSpPr>
          <p:cNvPr id="15" name="Freeform 36"/>
          <p:cNvSpPr>
            <a:spLocks/>
          </p:cNvSpPr>
          <p:nvPr/>
        </p:nvSpPr>
        <p:spPr bwMode="auto">
          <a:xfrm>
            <a:off x="4216400" y="2301875"/>
            <a:ext cx="1516063" cy="1570038"/>
          </a:xfrm>
          <a:custGeom>
            <a:avLst/>
            <a:gdLst>
              <a:gd name="T0" fmla="*/ 0 w 1122"/>
              <a:gd name="T1" fmla="*/ 0 h 1161"/>
              <a:gd name="T2" fmla="*/ 2147483647 w 1122"/>
              <a:gd name="T3" fmla="*/ 2147483647 h 1161"/>
              <a:gd name="T4" fmla="*/ 2147483647 w 1122"/>
              <a:gd name="T5" fmla="*/ 2147483647 h 1161"/>
              <a:gd name="T6" fmla="*/ 2147483647 w 1122"/>
              <a:gd name="T7" fmla="*/ 2147483647 h 1161"/>
              <a:gd name="T8" fmla="*/ 2147483647 w 1122"/>
              <a:gd name="T9" fmla="*/ 2147483647 h 1161"/>
              <a:gd name="T10" fmla="*/ 2147483647 w 1122"/>
              <a:gd name="T11" fmla="*/ 2147483647 h 1161"/>
              <a:gd name="T12" fmla="*/ 2147483647 w 1122"/>
              <a:gd name="T13" fmla="*/ 2147483647 h 1161"/>
              <a:gd name="T14" fmla="*/ 2147483647 w 1122"/>
              <a:gd name="T15" fmla="*/ 2147483647 h 11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22"/>
              <a:gd name="T25" fmla="*/ 0 h 1161"/>
              <a:gd name="T26" fmla="*/ 1122 w 1122"/>
              <a:gd name="T27" fmla="*/ 1161 h 11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22" h="1161">
                <a:moveTo>
                  <a:pt x="0" y="0"/>
                </a:moveTo>
                <a:lnTo>
                  <a:pt x="126" y="32"/>
                </a:lnTo>
                <a:lnTo>
                  <a:pt x="276" y="127"/>
                </a:lnTo>
                <a:lnTo>
                  <a:pt x="395" y="300"/>
                </a:lnTo>
                <a:lnTo>
                  <a:pt x="474" y="561"/>
                </a:lnTo>
                <a:lnTo>
                  <a:pt x="584" y="766"/>
                </a:lnTo>
                <a:lnTo>
                  <a:pt x="734" y="955"/>
                </a:lnTo>
                <a:lnTo>
                  <a:pt x="1121" y="1160"/>
                </a:lnTo>
              </a:path>
            </a:pathLst>
          </a:custGeom>
          <a:noFill/>
          <a:ln w="25400" cap="rnd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5535613" y="3578225"/>
            <a:ext cx="915987" cy="547688"/>
            <a:chOff x="3643" y="2132"/>
            <a:chExt cx="678" cy="406"/>
          </a:xfrm>
        </p:grpSpPr>
        <p:graphicFrame>
          <p:nvGraphicFramePr>
            <p:cNvPr id="64544" name="Object 4"/>
            <p:cNvGraphicFramePr>
              <a:graphicFrameLocks/>
            </p:cNvGraphicFramePr>
            <p:nvPr/>
          </p:nvGraphicFramePr>
          <p:xfrm>
            <a:off x="3643" y="2219"/>
            <a:ext cx="678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65" name="A&amp;L Express Graphic" r:id="rId8" imgW="3970655" imgH="1872615" progId="ALEditor">
                    <p:embed/>
                  </p:oleObj>
                </mc:Choice>
                <mc:Fallback>
                  <p:oleObj name="A&amp;L Express Graphic" r:id="rId8" imgW="3970655" imgH="1872615" progId="ALEditor">
                    <p:embed/>
                    <p:pic>
                      <p:nvPicPr>
                        <p:cNvPr id="0" name="Object 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3" y="2219"/>
                          <a:ext cx="678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45" name="Oval 39"/>
            <p:cNvSpPr>
              <a:spLocks noChangeArrowheads="1"/>
            </p:cNvSpPr>
            <p:nvPr/>
          </p:nvSpPr>
          <p:spPr bwMode="auto">
            <a:xfrm>
              <a:off x="3909" y="2132"/>
              <a:ext cx="182" cy="18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800">
                  <a:solidFill>
                    <a:srgbClr val="FF3300"/>
                  </a:solidFill>
                </a:rPr>
                <a:t>Z</a:t>
              </a:r>
            </a:p>
          </p:txBody>
        </p:sp>
      </p:grpSp>
      <p:sp>
        <p:nvSpPr>
          <p:cNvPr id="17" name="Freeform 41"/>
          <p:cNvSpPr>
            <a:spLocks/>
          </p:cNvSpPr>
          <p:nvPr/>
        </p:nvSpPr>
        <p:spPr bwMode="auto">
          <a:xfrm>
            <a:off x="6340475" y="4062413"/>
            <a:ext cx="779463" cy="715962"/>
          </a:xfrm>
          <a:custGeom>
            <a:avLst/>
            <a:gdLst>
              <a:gd name="T0" fmla="*/ 0 w 577"/>
              <a:gd name="T1" fmla="*/ 0 h 529"/>
              <a:gd name="T2" fmla="*/ 2147483647 w 577"/>
              <a:gd name="T3" fmla="*/ 2147483647 h 529"/>
              <a:gd name="T4" fmla="*/ 2147483647 w 577"/>
              <a:gd name="T5" fmla="*/ 2147483647 h 529"/>
              <a:gd name="T6" fmla="*/ 2147483647 w 577"/>
              <a:gd name="T7" fmla="*/ 2147483647 h 529"/>
              <a:gd name="T8" fmla="*/ 2147483647 w 577"/>
              <a:gd name="T9" fmla="*/ 2147483647 h 5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7"/>
              <a:gd name="T16" fmla="*/ 0 h 529"/>
              <a:gd name="T17" fmla="*/ 577 w 577"/>
              <a:gd name="T18" fmla="*/ 529 h 5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7" h="529">
                <a:moveTo>
                  <a:pt x="0" y="0"/>
                </a:moveTo>
                <a:lnTo>
                  <a:pt x="205" y="86"/>
                </a:lnTo>
                <a:lnTo>
                  <a:pt x="371" y="244"/>
                </a:lnTo>
                <a:lnTo>
                  <a:pt x="489" y="378"/>
                </a:lnTo>
                <a:lnTo>
                  <a:pt x="576" y="528"/>
                </a:lnTo>
              </a:path>
            </a:pathLst>
          </a:custGeom>
          <a:noFill/>
          <a:ln w="25400" cap="rnd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6654800" y="4105275"/>
            <a:ext cx="922338" cy="841375"/>
            <a:chOff x="4471" y="2522"/>
            <a:chExt cx="682" cy="623"/>
          </a:xfrm>
        </p:grpSpPr>
        <p:graphicFrame>
          <p:nvGraphicFramePr>
            <p:cNvPr id="64539" name="Object 3"/>
            <p:cNvGraphicFramePr>
              <a:graphicFrameLocks/>
            </p:cNvGraphicFramePr>
            <p:nvPr/>
          </p:nvGraphicFramePr>
          <p:xfrm>
            <a:off x="4471" y="2864"/>
            <a:ext cx="682" cy="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66" name="A&amp;L Express Graphic" r:id="rId9" imgW="3931920" imgH="1583690" progId="ALEditor">
                    <p:embed/>
                  </p:oleObj>
                </mc:Choice>
                <mc:Fallback>
                  <p:oleObj name="A&amp;L Express Graphic" r:id="rId9" imgW="3931920" imgH="1583690" progId="ALEditor">
                    <p:embed/>
                    <p:pic>
                      <p:nvPicPr>
                        <p:cNvPr id="0" name="Object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1" y="2864"/>
                          <a:ext cx="682" cy="2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40" name="Freeform 44"/>
            <p:cNvSpPr>
              <a:spLocks/>
            </p:cNvSpPr>
            <p:nvPr/>
          </p:nvSpPr>
          <p:spPr bwMode="auto">
            <a:xfrm>
              <a:off x="4561" y="3090"/>
              <a:ext cx="587" cy="55"/>
            </a:xfrm>
            <a:custGeom>
              <a:avLst/>
              <a:gdLst>
                <a:gd name="T0" fmla="*/ 568 w 587"/>
                <a:gd name="T1" fmla="*/ 23 h 55"/>
                <a:gd name="T2" fmla="*/ 540 w 587"/>
                <a:gd name="T3" fmla="*/ 21 h 55"/>
                <a:gd name="T4" fmla="*/ 528 w 587"/>
                <a:gd name="T5" fmla="*/ 17 h 55"/>
                <a:gd name="T6" fmla="*/ 516 w 587"/>
                <a:gd name="T7" fmla="*/ 16 h 55"/>
                <a:gd name="T8" fmla="*/ 492 w 587"/>
                <a:gd name="T9" fmla="*/ 8 h 55"/>
                <a:gd name="T10" fmla="*/ 468 w 587"/>
                <a:gd name="T11" fmla="*/ 7 h 55"/>
                <a:gd name="T12" fmla="*/ 454 w 587"/>
                <a:gd name="T13" fmla="*/ 7 h 55"/>
                <a:gd name="T14" fmla="*/ 432 w 587"/>
                <a:gd name="T15" fmla="*/ 4 h 55"/>
                <a:gd name="T16" fmla="*/ 420 w 587"/>
                <a:gd name="T17" fmla="*/ 2 h 55"/>
                <a:gd name="T18" fmla="*/ 406 w 587"/>
                <a:gd name="T19" fmla="*/ 1 h 55"/>
                <a:gd name="T20" fmla="*/ 394 w 587"/>
                <a:gd name="T21" fmla="*/ 0 h 55"/>
                <a:gd name="T22" fmla="*/ 382 w 587"/>
                <a:gd name="T23" fmla="*/ 0 h 55"/>
                <a:gd name="T24" fmla="*/ 360 w 587"/>
                <a:gd name="T25" fmla="*/ 0 h 55"/>
                <a:gd name="T26" fmla="*/ 346 w 587"/>
                <a:gd name="T27" fmla="*/ 1 h 55"/>
                <a:gd name="T28" fmla="*/ 326 w 587"/>
                <a:gd name="T29" fmla="*/ 2 h 55"/>
                <a:gd name="T30" fmla="*/ 312 w 587"/>
                <a:gd name="T31" fmla="*/ 2 h 55"/>
                <a:gd name="T32" fmla="*/ 300 w 587"/>
                <a:gd name="T33" fmla="*/ 2 h 55"/>
                <a:gd name="T34" fmla="*/ 268 w 587"/>
                <a:gd name="T35" fmla="*/ 2 h 55"/>
                <a:gd name="T36" fmla="*/ 244 w 587"/>
                <a:gd name="T37" fmla="*/ 5 h 55"/>
                <a:gd name="T38" fmla="*/ 230 w 587"/>
                <a:gd name="T39" fmla="*/ 5 h 55"/>
                <a:gd name="T40" fmla="*/ 218 w 587"/>
                <a:gd name="T41" fmla="*/ 7 h 55"/>
                <a:gd name="T42" fmla="*/ 206 w 587"/>
                <a:gd name="T43" fmla="*/ 10 h 55"/>
                <a:gd name="T44" fmla="*/ 192 w 587"/>
                <a:gd name="T45" fmla="*/ 11 h 55"/>
                <a:gd name="T46" fmla="*/ 180 w 587"/>
                <a:gd name="T47" fmla="*/ 11 h 55"/>
                <a:gd name="T48" fmla="*/ 162 w 587"/>
                <a:gd name="T49" fmla="*/ 11 h 55"/>
                <a:gd name="T50" fmla="*/ 134 w 587"/>
                <a:gd name="T51" fmla="*/ 11 h 55"/>
                <a:gd name="T52" fmla="*/ 108 w 587"/>
                <a:gd name="T53" fmla="*/ 11 h 55"/>
                <a:gd name="T54" fmla="*/ 88 w 587"/>
                <a:gd name="T55" fmla="*/ 11 h 55"/>
                <a:gd name="T56" fmla="*/ 74 w 587"/>
                <a:gd name="T57" fmla="*/ 11 h 55"/>
                <a:gd name="T58" fmla="*/ 62 w 587"/>
                <a:gd name="T59" fmla="*/ 11 h 55"/>
                <a:gd name="T60" fmla="*/ 50 w 587"/>
                <a:gd name="T61" fmla="*/ 11 h 55"/>
                <a:gd name="T62" fmla="*/ 36 w 587"/>
                <a:gd name="T63" fmla="*/ 16 h 55"/>
                <a:gd name="T64" fmla="*/ 26 w 587"/>
                <a:gd name="T65" fmla="*/ 21 h 55"/>
                <a:gd name="T66" fmla="*/ 12 w 587"/>
                <a:gd name="T67" fmla="*/ 24 h 55"/>
                <a:gd name="T68" fmla="*/ 0 w 587"/>
                <a:gd name="T69" fmla="*/ 29 h 55"/>
                <a:gd name="T70" fmla="*/ 6 w 587"/>
                <a:gd name="T71" fmla="*/ 37 h 55"/>
                <a:gd name="T72" fmla="*/ 22 w 587"/>
                <a:gd name="T73" fmla="*/ 37 h 55"/>
                <a:gd name="T74" fmla="*/ 50 w 587"/>
                <a:gd name="T75" fmla="*/ 37 h 55"/>
                <a:gd name="T76" fmla="*/ 62 w 587"/>
                <a:gd name="T77" fmla="*/ 37 h 55"/>
                <a:gd name="T78" fmla="*/ 90 w 587"/>
                <a:gd name="T79" fmla="*/ 37 h 55"/>
                <a:gd name="T80" fmla="*/ 114 w 587"/>
                <a:gd name="T81" fmla="*/ 37 h 55"/>
                <a:gd name="T82" fmla="*/ 142 w 587"/>
                <a:gd name="T83" fmla="*/ 40 h 55"/>
                <a:gd name="T84" fmla="*/ 170 w 587"/>
                <a:gd name="T85" fmla="*/ 42 h 55"/>
                <a:gd name="T86" fmla="*/ 206 w 587"/>
                <a:gd name="T87" fmla="*/ 45 h 55"/>
                <a:gd name="T88" fmla="*/ 246 w 587"/>
                <a:gd name="T89" fmla="*/ 49 h 55"/>
                <a:gd name="T90" fmla="*/ 274 w 587"/>
                <a:gd name="T91" fmla="*/ 52 h 55"/>
                <a:gd name="T92" fmla="*/ 298 w 587"/>
                <a:gd name="T93" fmla="*/ 54 h 55"/>
                <a:gd name="T94" fmla="*/ 326 w 587"/>
                <a:gd name="T95" fmla="*/ 54 h 55"/>
                <a:gd name="T96" fmla="*/ 354 w 587"/>
                <a:gd name="T97" fmla="*/ 54 h 55"/>
                <a:gd name="T98" fmla="*/ 378 w 587"/>
                <a:gd name="T99" fmla="*/ 52 h 55"/>
                <a:gd name="T100" fmla="*/ 398 w 587"/>
                <a:gd name="T101" fmla="*/ 48 h 55"/>
                <a:gd name="T102" fmla="*/ 422 w 587"/>
                <a:gd name="T103" fmla="*/ 46 h 55"/>
                <a:gd name="T104" fmla="*/ 454 w 587"/>
                <a:gd name="T105" fmla="*/ 43 h 55"/>
                <a:gd name="T106" fmla="*/ 482 w 587"/>
                <a:gd name="T107" fmla="*/ 42 h 55"/>
                <a:gd name="T108" fmla="*/ 510 w 587"/>
                <a:gd name="T109" fmla="*/ 40 h 55"/>
                <a:gd name="T110" fmla="*/ 538 w 587"/>
                <a:gd name="T111" fmla="*/ 40 h 55"/>
                <a:gd name="T112" fmla="*/ 566 w 587"/>
                <a:gd name="T113" fmla="*/ 37 h 55"/>
                <a:gd name="T114" fmla="*/ 582 w 587"/>
                <a:gd name="T115" fmla="*/ 35 h 55"/>
                <a:gd name="T116" fmla="*/ 576 w 587"/>
                <a:gd name="T117" fmla="*/ 27 h 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87"/>
                <a:gd name="T178" fmla="*/ 0 h 55"/>
                <a:gd name="T179" fmla="*/ 587 w 587"/>
                <a:gd name="T180" fmla="*/ 55 h 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87" h="55">
                  <a:moveTo>
                    <a:pt x="576" y="27"/>
                  </a:moveTo>
                  <a:lnTo>
                    <a:pt x="568" y="23"/>
                  </a:lnTo>
                  <a:lnTo>
                    <a:pt x="552" y="23"/>
                  </a:lnTo>
                  <a:lnTo>
                    <a:pt x="540" y="21"/>
                  </a:lnTo>
                  <a:lnTo>
                    <a:pt x="534" y="18"/>
                  </a:lnTo>
                  <a:lnTo>
                    <a:pt x="528" y="17"/>
                  </a:lnTo>
                  <a:lnTo>
                    <a:pt x="522" y="16"/>
                  </a:lnTo>
                  <a:lnTo>
                    <a:pt x="516" y="16"/>
                  </a:lnTo>
                  <a:lnTo>
                    <a:pt x="508" y="13"/>
                  </a:lnTo>
                  <a:lnTo>
                    <a:pt x="492" y="8"/>
                  </a:lnTo>
                  <a:lnTo>
                    <a:pt x="476" y="7"/>
                  </a:lnTo>
                  <a:lnTo>
                    <a:pt x="468" y="7"/>
                  </a:lnTo>
                  <a:lnTo>
                    <a:pt x="460" y="7"/>
                  </a:lnTo>
                  <a:lnTo>
                    <a:pt x="454" y="7"/>
                  </a:lnTo>
                  <a:lnTo>
                    <a:pt x="446" y="5"/>
                  </a:lnTo>
                  <a:lnTo>
                    <a:pt x="432" y="4"/>
                  </a:lnTo>
                  <a:lnTo>
                    <a:pt x="426" y="4"/>
                  </a:lnTo>
                  <a:lnTo>
                    <a:pt x="420" y="2"/>
                  </a:lnTo>
                  <a:lnTo>
                    <a:pt x="412" y="2"/>
                  </a:lnTo>
                  <a:lnTo>
                    <a:pt x="406" y="1"/>
                  </a:lnTo>
                  <a:lnTo>
                    <a:pt x="400" y="0"/>
                  </a:lnTo>
                  <a:lnTo>
                    <a:pt x="394" y="0"/>
                  </a:lnTo>
                  <a:lnTo>
                    <a:pt x="388" y="0"/>
                  </a:lnTo>
                  <a:lnTo>
                    <a:pt x="382" y="0"/>
                  </a:lnTo>
                  <a:lnTo>
                    <a:pt x="376" y="0"/>
                  </a:lnTo>
                  <a:lnTo>
                    <a:pt x="360" y="0"/>
                  </a:lnTo>
                  <a:lnTo>
                    <a:pt x="352" y="1"/>
                  </a:lnTo>
                  <a:lnTo>
                    <a:pt x="346" y="1"/>
                  </a:lnTo>
                  <a:lnTo>
                    <a:pt x="332" y="2"/>
                  </a:lnTo>
                  <a:lnTo>
                    <a:pt x="326" y="2"/>
                  </a:lnTo>
                  <a:lnTo>
                    <a:pt x="320" y="2"/>
                  </a:lnTo>
                  <a:lnTo>
                    <a:pt x="312" y="2"/>
                  </a:lnTo>
                  <a:lnTo>
                    <a:pt x="306" y="2"/>
                  </a:lnTo>
                  <a:lnTo>
                    <a:pt x="300" y="2"/>
                  </a:lnTo>
                  <a:lnTo>
                    <a:pt x="288" y="2"/>
                  </a:lnTo>
                  <a:lnTo>
                    <a:pt x="268" y="2"/>
                  </a:lnTo>
                  <a:lnTo>
                    <a:pt x="256" y="4"/>
                  </a:lnTo>
                  <a:lnTo>
                    <a:pt x="244" y="5"/>
                  </a:lnTo>
                  <a:lnTo>
                    <a:pt x="236" y="5"/>
                  </a:lnTo>
                  <a:lnTo>
                    <a:pt x="230" y="5"/>
                  </a:lnTo>
                  <a:lnTo>
                    <a:pt x="224" y="7"/>
                  </a:lnTo>
                  <a:lnTo>
                    <a:pt x="218" y="7"/>
                  </a:lnTo>
                  <a:lnTo>
                    <a:pt x="212" y="8"/>
                  </a:lnTo>
                  <a:lnTo>
                    <a:pt x="206" y="10"/>
                  </a:lnTo>
                  <a:lnTo>
                    <a:pt x="200" y="11"/>
                  </a:lnTo>
                  <a:lnTo>
                    <a:pt x="192" y="11"/>
                  </a:lnTo>
                  <a:lnTo>
                    <a:pt x="186" y="11"/>
                  </a:lnTo>
                  <a:lnTo>
                    <a:pt x="180" y="11"/>
                  </a:lnTo>
                  <a:lnTo>
                    <a:pt x="174" y="11"/>
                  </a:lnTo>
                  <a:lnTo>
                    <a:pt x="162" y="11"/>
                  </a:lnTo>
                  <a:lnTo>
                    <a:pt x="146" y="11"/>
                  </a:lnTo>
                  <a:lnTo>
                    <a:pt x="134" y="11"/>
                  </a:lnTo>
                  <a:lnTo>
                    <a:pt x="120" y="11"/>
                  </a:lnTo>
                  <a:lnTo>
                    <a:pt x="108" y="11"/>
                  </a:lnTo>
                  <a:lnTo>
                    <a:pt x="96" y="11"/>
                  </a:lnTo>
                  <a:lnTo>
                    <a:pt x="88" y="11"/>
                  </a:lnTo>
                  <a:lnTo>
                    <a:pt x="80" y="11"/>
                  </a:lnTo>
                  <a:lnTo>
                    <a:pt x="74" y="11"/>
                  </a:lnTo>
                  <a:lnTo>
                    <a:pt x="68" y="11"/>
                  </a:lnTo>
                  <a:lnTo>
                    <a:pt x="62" y="11"/>
                  </a:lnTo>
                  <a:lnTo>
                    <a:pt x="56" y="11"/>
                  </a:lnTo>
                  <a:lnTo>
                    <a:pt x="50" y="11"/>
                  </a:lnTo>
                  <a:lnTo>
                    <a:pt x="42" y="11"/>
                  </a:lnTo>
                  <a:lnTo>
                    <a:pt x="36" y="16"/>
                  </a:lnTo>
                  <a:lnTo>
                    <a:pt x="32" y="20"/>
                  </a:lnTo>
                  <a:lnTo>
                    <a:pt x="26" y="21"/>
                  </a:lnTo>
                  <a:lnTo>
                    <a:pt x="20" y="23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22" y="37"/>
                  </a:lnTo>
                  <a:lnTo>
                    <a:pt x="34" y="37"/>
                  </a:lnTo>
                  <a:lnTo>
                    <a:pt x="50" y="37"/>
                  </a:lnTo>
                  <a:lnTo>
                    <a:pt x="56" y="37"/>
                  </a:lnTo>
                  <a:lnTo>
                    <a:pt x="62" y="37"/>
                  </a:lnTo>
                  <a:lnTo>
                    <a:pt x="78" y="37"/>
                  </a:lnTo>
                  <a:lnTo>
                    <a:pt x="90" y="37"/>
                  </a:lnTo>
                  <a:lnTo>
                    <a:pt x="102" y="37"/>
                  </a:lnTo>
                  <a:lnTo>
                    <a:pt x="114" y="37"/>
                  </a:lnTo>
                  <a:lnTo>
                    <a:pt x="130" y="39"/>
                  </a:lnTo>
                  <a:lnTo>
                    <a:pt x="142" y="40"/>
                  </a:lnTo>
                  <a:lnTo>
                    <a:pt x="154" y="40"/>
                  </a:lnTo>
                  <a:lnTo>
                    <a:pt x="170" y="42"/>
                  </a:lnTo>
                  <a:lnTo>
                    <a:pt x="186" y="42"/>
                  </a:lnTo>
                  <a:lnTo>
                    <a:pt x="206" y="45"/>
                  </a:lnTo>
                  <a:lnTo>
                    <a:pt x="226" y="48"/>
                  </a:lnTo>
                  <a:lnTo>
                    <a:pt x="246" y="49"/>
                  </a:lnTo>
                  <a:lnTo>
                    <a:pt x="262" y="51"/>
                  </a:lnTo>
                  <a:lnTo>
                    <a:pt x="274" y="52"/>
                  </a:lnTo>
                  <a:lnTo>
                    <a:pt x="286" y="54"/>
                  </a:lnTo>
                  <a:lnTo>
                    <a:pt x="298" y="54"/>
                  </a:lnTo>
                  <a:lnTo>
                    <a:pt x="310" y="54"/>
                  </a:lnTo>
                  <a:lnTo>
                    <a:pt x="326" y="54"/>
                  </a:lnTo>
                  <a:lnTo>
                    <a:pt x="342" y="54"/>
                  </a:lnTo>
                  <a:lnTo>
                    <a:pt x="354" y="54"/>
                  </a:lnTo>
                  <a:lnTo>
                    <a:pt x="366" y="54"/>
                  </a:lnTo>
                  <a:lnTo>
                    <a:pt x="378" y="52"/>
                  </a:lnTo>
                  <a:lnTo>
                    <a:pt x="390" y="51"/>
                  </a:lnTo>
                  <a:lnTo>
                    <a:pt x="398" y="48"/>
                  </a:lnTo>
                  <a:lnTo>
                    <a:pt x="410" y="48"/>
                  </a:lnTo>
                  <a:lnTo>
                    <a:pt x="422" y="46"/>
                  </a:lnTo>
                  <a:lnTo>
                    <a:pt x="438" y="45"/>
                  </a:lnTo>
                  <a:lnTo>
                    <a:pt x="454" y="43"/>
                  </a:lnTo>
                  <a:lnTo>
                    <a:pt x="466" y="43"/>
                  </a:lnTo>
                  <a:lnTo>
                    <a:pt x="482" y="42"/>
                  </a:lnTo>
                  <a:lnTo>
                    <a:pt x="498" y="40"/>
                  </a:lnTo>
                  <a:lnTo>
                    <a:pt x="510" y="40"/>
                  </a:lnTo>
                  <a:lnTo>
                    <a:pt x="522" y="40"/>
                  </a:lnTo>
                  <a:lnTo>
                    <a:pt x="538" y="40"/>
                  </a:lnTo>
                  <a:lnTo>
                    <a:pt x="550" y="39"/>
                  </a:lnTo>
                  <a:lnTo>
                    <a:pt x="566" y="37"/>
                  </a:lnTo>
                  <a:lnTo>
                    <a:pt x="574" y="36"/>
                  </a:lnTo>
                  <a:lnTo>
                    <a:pt x="582" y="35"/>
                  </a:lnTo>
                  <a:lnTo>
                    <a:pt x="586" y="30"/>
                  </a:lnTo>
                  <a:lnTo>
                    <a:pt x="576" y="27"/>
                  </a:lnTo>
                </a:path>
              </a:pathLst>
            </a:custGeom>
            <a:gradFill rotWithShape="0">
              <a:gsLst>
                <a:gs pos="0">
                  <a:srgbClr val="999933"/>
                </a:gs>
                <a:gs pos="100000">
                  <a:srgbClr val="CC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1" name="Freeform 45"/>
            <p:cNvSpPr>
              <a:spLocks/>
            </p:cNvSpPr>
            <p:nvPr/>
          </p:nvSpPr>
          <p:spPr bwMode="auto">
            <a:xfrm>
              <a:off x="4889" y="3044"/>
              <a:ext cx="93" cy="53"/>
            </a:xfrm>
            <a:custGeom>
              <a:avLst/>
              <a:gdLst>
                <a:gd name="T0" fmla="*/ 62 w 93"/>
                <a:gd name="T1" fmla="*/ 0 h 53"/>
                <a:gd name="T2" fmla="*/ 38 w 93"/>
                <a:gd name="T3" fmla="*/ 6 h 53"/>
                <a:gd name="T4" fmla="*/ 22 w 93"/>
                <a:gd name="T5" fmla="*/ 10 h 53"/>
                <a:gd name="T6" fmla="*/ 6 w 93"/>
                <a:gd name="T7" fmla="*/ 10 h 53"/>
                <a:gd name="T8" fmla="*/ 0 w 93"/>
                <a:gd name="T9" fmla="*/ 16 h 53"/>
                <a:gd name="T10" fmla="*/ 16 w 93"/>
                <a:gd name="T11" fmla="*/ 22 h 53"/>
                <a:gd name="T12" fmla="*/ 28 w 93"/>
                <a:gd name="T13" fmla="*/ 22 h 53"/>
                <a:gd name="T14" fmla="*/ 34 w 93"/>
                <a:gd name="T15" fmla="*/ 22 h 53"/>
                <a:gd name="T16" fmla="*/ 38 w 93"/>
                <a:gd name="T17" fmla="*/ 28 h 53"/>
                <a:gd name="T18" fmla="*/ 30 w 93"/>
                <a:gd name="T19" fmla="*/ 44 h 53"/>
                <a:gd name="T20" fmla="*/ 24 w 93"/>
                <a:gd name="T21" fmla="*/ 48 h 53"/>
                <a:gd name="T22" fmla="*/ 38 w 93"/>
                <a:gd name="T23" fmla="*/ 52 h 53"/>
                <a:gd name="T24" fmla="*/ 46 w 93"/>
                <a:gd name="T25" fmla="*/ 52 h 53"/>
                <a:gd name="T26" fmla="*/ 52 w 93"/>
                <a:gd name="T27" fmla="*/ 52 h 53"/>
                <a:gd name="T28" fmla="*/ 60 w 93"/>
                <a:gd name="T29" fmla="*/ 52 h 53"/>
                <a:gd name="T30" fmla="*/ 72 w 93"/>
                <a:gd name="T31" fmla="*/ 52 h 53"/>
                <a:gd name="T32" fmla="*/ 84 w 93"/>
                <a:gd name="T33" fmla="*/ 52 h 53"/>
                <a:gd name="T34" fmla="*/ 92 w 93"/>
                <a:gd name="T35" fmla="*/ 52 h 53"/>
                <a:gd name="T36" fmla="*/ 76 w 93"/>
                <a:gd name="T37" fmla="*/ 44 h 53"/>
                <a:gd name="T38" fmla="*/ 64 w 93"/>
                <a:gd name="T39" fmla="*/ 32 h 53"/>
                <a:gd name="T40" fmla="*/ 48 w 93"/>
                <a:gd name="T41" fmla="*/ 30 h 53"/>
                <a:gd name="T42" fmla="*/ 46 w 93"/>
                <a:gd name="T43" fmla="*/ 24 h 53"/>
                <a:gd name="T44" fmla="*/ 54 w 93"/>
                <a:gd name="T45" fmla="*/ 20 h 53"/>
                <a:gd name="T46" fmla="*/ 60 w 93"/>
                <a:gd name="T47" fmla="*/ 20 h 53"/>
                <a:gd name="T48" fmla="*/ 66 w 93"/>
                <a:gd name="T49" fmla="*/ 16 h 53"/>
                <a:gd name="T50" fmla="*/ 70 w 93"/>
                <a:gd name="T51" fmla="*/ 10 h 53"/>
                <a:gd name="T52" fmla="*/ 72 w 93"/>
                <a:gd name="T53" fmla="*/ 4 h 53"/>
                <a:gd name="T54" fmla="*/ 62 w 93"/>
                <a:gd name="T55" fmla="*/ 0 h 53"/>
                <a:gd name="T56" fmla="*/ 62 w 93"/>
                <a:gd name="T57" fmla="*/ 0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3"/>
                <a:gd name="T88" fmla="*/ 0 h 53"/>
                <a:gd name="T89" fmla="*/ 93 w 93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3" h="53">
                  <a:moveTo>
                    <a:pt x="62" y="0"/>
                  </a:moveTo>
                  <a:lnTo>
                    <a:pt x="38" y="6"/>
                  </a:lnTo>
                  <a:lnTo>
                    <a:pt x="22" y="10"/>
                  </a:lnTo>
                  <a:lnTo>
                    <a:pt x="6" y="10"/>
                  </a:lnTo>
                  <a:lnTo>
                    <a:pt x="0" y="16"/>
                  </a:lnTo>
                  <a:lnTo>
                    <a:pt x="16" y="22"/>
                  </a:lnTo>
                  <a:lnTo>
                    <a:pt x="28" y="22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0" y="44"/>
                  </a:lnTo>
                  <a:lnTo>
                    <a:pt x="24" y="48"/>
                  </a:lnTo>
                  <a:lnTo>
                    <a:pt x="38" y="52"/>
                  </a:lnTo>
                  <a:lnTo>
                    <a:pt x="46" y="52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72" y="52"/>
                  </a:lnTo>
                  <a:lnTo>
                    <a:pt x="84" y="52"/>
                  </a:lnTo>
                  <a:lnTo>
                    <a:pt x="92" y="52"/>
                  </a:lnTo>
                  <a:lnTo>
                    <a:pt x="76" y="44"/>
                  </a:lnTo>
                  <a:lnTo>
                    <a:pt x="64" y="32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54" y="20"/>
                  </a:lnTo>
                  <a:lnTo>
                    <a:pt x="60" y="20"/>
                  </a:lnTo>
                  <a:lnTo>
                    <a:pt x="66" y="16"/>
                  </a:lnTo>
                  <a:lnTo>
                    <a:pt x="70" y="10"/>
                  </a:lnTo>
                  <a:lnTo>
                    <a:pt x="72" y="4"/>
                  </a:lnTo>
                  <a:lnTo>
                    <a:pt x="62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2" name="Freeform 46"/>
            <p:cNvSpPr>
              <a:spLocks/>
            </p:cNvSpPr>
            <p:nvPr/>
          </p:nvSpPr>
          <p:spPr bwMode="auto">
            <a:xfrm>
              <a:off x="4611" y="2990"/>
              <a:ext cx="91" cy="63"/>
            </a:xfrm>
            <a:custGeom>
              <a:avLst/>
              <a:gdLst>
                <a:gd name="T0" fmla="*/ 62 w 91"/>
                <a:gd name="T1" fmla="*/ 0 h 63"/>
                <a:gd name="T2" fmla="*/ 38 w 91"/>
                <a:gd name="T3" fmla="*/ 6 h 63"/>
                <a:gd name="T4" fmla="*/ 22 w 91"/>
                <a:gd name="T5" fmla="*/ 10 h 63"/>
                <a:gd name="T6" fmla="*/ 6 w 91"/>
                <a:gd name="T7" fmla="*/ 10 h 63"/>
                <a:gd name="T8" fmla="*/ 0 w 91"/>
                <a:gd name="T9" fmla="*/ 16 h 63"/>
                <a:gd name="T10" fmla="*/ 16 w 91"/>
                <a:gd name="T11" fmla="*/ 22 h 63"/>
                <a:gd name="T12" fmla="*/ 28 w 91"/>
                <a:gd name="T13" fmla="*/ 22 h 63"/>
                <a:gd name="T14" fmla="*/ 34 w 91"/>
                <a:gd name="T15" fmla="*/ 22 h 63"/>
                <a:gd name="T16" fmla="*/ 38 w 91"/>
                <a:gd name="T17" fmla="*/ 28 h 63"/>
                <a:gd name="T18" fmla="*/ 30 w 91"/>
                <a:gd name="T19" fmla="*/ 44 h 63"/>
                <a:gd name="T20" fmla="*/ 24 w 91"/>
                <a:gd name="T21" fmla="*/ 48 h 63"/>
                <a:gd name="T22" fmla="*/ 38 w 91"/>
                <a:gd name="T23" fmla="*/ 52 h 63"/>
                <a:gd name="T24" fmla="*/ 46 w 91"/>
                <a:gd name="T25" fmla="*/ 52 h 63"/>
                <a:gd name="T26" fmla="*/ 90 w 91"/>
                <a:gd name="T27" fmla="*/ 62 h 63"/>
                <a:gd name="T28" fmla="*/ 76 w 91"/>
                <a:gd name="T29" fmla="*/ 44 h 63"/>
                <a:gd name="T30" fmla="*/ 64 w 91"/>
                <a:gd name="T31" fmla="*/ 32 h 63"/>
                <a:gd name="T32" fmla="*/ 48 w 91"/>
                <a:gd name="T33" fmla="*/ 30 h 63"/>
                <a:gd name="T34" fmla="*/ 46 w 91"/>
                <a:gd name="T35" fmla="*/ 24 h 63"/>
                <a:gd name="T36" fmla="*/ 54 w 91"/>
                <a:gd name="T37" fmla="*/ 20 h 63"/>
                <a:gd name="T38" fmla="*/ 60 w 91"/>
                <a:gd name="T39" fmla="*/ 20 h 63"/>
                <a:gd name="T40" fmla="*/ 66 w 91"/>
                <a:gd name="T41" fmla="*/ 16 h 63"/>
                <a:gd name="T42" fmla="*/ 70 w 91"/>
                <a:gd name="T43" fmla="*/ 10 h 63"/>
                <a:gd name="T44" fmla="*/ 72 w 91"/>
                <a:gd name="T45" fmla="*/ 4 h 63"/>
                <a:gd name="T46" fmla="*/ 62 w 91"/>
                <a:gd name="T47" fmla="*/ 0 h 63"/>
                <a:gd name="T48" fmla="*/ 62 w 91"/>
                <a:gd name="T49" fmla="*/ 0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1"/>
                <a:gd name="T76" fmla="*/ 0 h 63"/>
                <a:gd name="T77" fmla="*/ 91 w 91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1" h="63">
                  <a:moveTo>
                    <a:pt x="62" y="0"/>
                  </a:moveTo>
                  <a:lnTo>
                    <a:pt x="38" y="6"/>
                  </a:lnTo>
                  <a:lnTo>
                    <a:pt x="22" y="10"/>
                  </a:lnTo>
                  <a:lnTo>
                    <a:pt x="6" y="10"/>
                  </a:lnTo>
                  <a:lnTo>
                    <a:pt x="0" y="16"/>
                  </a:lnTo>
                  <a:lnTo>
                    <a:pt x="16" y="22"/>
                  </a:lnTo>
                  <a:lnTo>
                    <a:pt x="28" y="22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0" y="44"/>
                  </a:lnTo>
                  <a:lnTo>
                    <a:pt x="24" y="48"/>
                  </a:lnTo>
                  <a:lnTo>
                    <a:pt x="38" y="52"/>
                  </a:lnTo>
                  <a:lnTo>
                    <a:pt x="46" y="52"/>
                  </a:lnTo>
                  <a:lnTo>
                    <a:pt x="90" y="62"/>
                  </a:lnTo>
                  <a:lnTo>
                    <a:pt x="76" y="44"/>
                  </a:lnTo>
                  <a:lnTo>
                    <a:pt x="64" y="32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54" y="20"/>
                  </a:lnTo>
                  <a:lnTo>
                    <a:pt x="60" y="20"/>
                  </a:lnTo>
                  <a:lnTo>
                    <a:pt x="66" y="16"/>
                  </a:lnTo>
                  <a:lnTo>
                    <a:pt x="70" y="10"/>
                  </a:lnTo>
                  <a:lnTo>
                    <a:pt x="72" y="4"/>
                  </a:lnTo>
                  <a:lnTo>
                    <a:pt x="62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3" name="Freeform 47"/>
            <p:cNvSpPr>
              <a:spLocks/>
            </p:cNvSpPr>
            <p:nvPr/>
          </p:nvSpPr>
          <p:spPr bwMode="auto">
            <a:xfrm>
              <a:off x="5011" y="2522"/>
              <a:ext cx="127" cy="577"/>
            </a:xfrm>
            <a:custGeom>
              <a:avLst/>
              <a:gdLst>
                <a:gd name="T0" fmla="*/ 79 w 127"/>
                <a:gd name="T1" fmla="*/ 553 h 577"/>
                <a:gd name="T2" fmla="*/ 71 w 127"/>
                <a:gd name="T3" fmla="*/ 521 h 577"/>
                <a:gd name="T4" fmla="*/ 71 w 127"/>
                <a:gd name="T5" fmla="*/ 497 h 577"/>
                <a:gd name="T6" fmla="*/ 79 w 127"/>
                <a:gd name="T7" fmla="*/ 474 h 577"/>
                <a:gd name="T8" fmla="*/ 95 w 127"/>
                <a:gd name="T9" fmla="*/ 450 h 577"/>
                <a:gd name="T10" fmla="*/ 102 w 127"/>
                <a:gd name="T11" fmla="*/ 379 h 577"/>
                <a:gd name="T12" fmla="*/ 87 w 127"/>
                <a:gd name="T13" fmla="*/ 355 h 577"/>
                <a:gd name="T14" fmla="*/ 87 w 127"/>
                <a:gd name="T15" fmla="*/ 332 h 577"/>
                <a:gd name="T16" fmla="*/ 87 w 127"/>
                <a:gd name="T17" fmla="*/ 308 h 577"/>
                <a:gd name="T18" fmla="*/ 102 w 127"/>
                <a:gd name="T19" fmla="*/ 284 h 577"/>
                <a:gd name="T20" fmla="*/ 126 w 127"/>
                <a:gd name="T21" fmla="*/ 268 h 577"/>
                <a:gd name="T22" fmla="*/ 126 w 127"/>
                <a:gd name="T23" fmla="*/ 245 h 577"/>
                <a:gd name="T24" fmla="*/ 126 w 127"/>
                <a:gd name="T25" fmla="*/ 221 h 577"/>
                <a:gd name="T26" fmla="*/ 126 w 127"/>
                <a:gd name="T27" fmla="*/ 197 h 577"/>
                <a:gd name="T28" fmla="*/ 126 w 127"/>
                <a:gd name="T29" fmla="*/ 174 h 577"/>
                <a:gd name="T30" fmla="*/ 110 w 127"/>
                <a:gd name="T31" fmla="*/ 150 h 577"/>
                <a:gd name="T32" fmla="*/ 87 w 127"/>
                <a:gd name="T33" fmla="*/ 119 h 577"/>
                <a:gd name="T34" fmla="*/ 79 w 127"/>
                <a:gd name="T35" fmla="*/ 95 h 577"/>
                <a:gd name="T36" fmla="*/ 63 w 127"/>
                <a:gd name="T37" fmla="*/ 71 h 577"/>
                <a:gd name="T38" fmla="*/ 55 w 127"/>
                <a:gd name="T39" fmla="*/ 47 h 577"/>
                <a:gd name="T40" fmla="*/ 47 w 127"/>
                <a:gd name="T41" fmla="*/ 24 h 577"/>
                <a:gd name="T42" fmla="*/ 24 w 127"/>
                <a:gd name="T43" fmla="*/ 0 h 577"/>
                <a:gd name="T44" fmla="*/ 0 w 127"/>
                <a:gd name="T45" fmla="*/ 0 h 577"/>
                <a:gd name="T46" fmla="*/ 0 w 127"/>
                <a:gd name="T47" fmla="*/ 24 h 577"/>
                <a:gd name="T48" fmla="*/ 0 w 127"/>
                <a:gd name="T49" fmla="*/ 47 h 577"/>
                <a:gd name="T50" fmla="*/ 0 w 127"/>
                <a:gd name="T51" fmla="*/ 71 h 577"/>
                <a:gd name="T52" fmla="*/ 0 w 127"/>
                <a:gd name="T53" fmla="*/ 95 h 577"/>
                <a:gd name="T54" fmla="*/ 16 w 127"/>
                <a:gd name="T55" fmla="*/ 119 h 577"/>
                <a:gd name="T56" fmla="*/ 16 w 127"/>
                <a:gd name="T57" fmla="*/ 150 h 577"/>
                <a:gd name="T58" fmla="*/ 16 w 127"/>
                <a:gd name="T59" fmla="*/ 174 h 577"/>
                <a:gd name="T60" fmla="*/ 16 w 127"/>
                <a:gd name="T61" fmla="*/ 197 h 577"/>
                <a:gd name="T62" fmla="*/ 16 w 127"/>
                <a:gd name="T63" fmla="*/ 221 h 577"/>
                <a:gd name="T64" fmla="*/ 31 w 127"/>
                <a:gd name="T65" fmla="*/ 245 h 577"/>
                <a:gd name="T66" fmla="*/ 31 w 127"/>
                <a:gd name="T67" fmla="*/ 268 h 577"/>
                <a:gd name="T68" fmla="*/ 31 w 127"/>
                <a:gd name="T69" fmla="*/ 292 h 577"/>
                <a:gd name="T70" fmla="*/ 24 w 127"/>
                <a:gd name="T71" fmla="*/ 316 h 577"/>
                <a:gd name="T72" fmla="*/ 8 w 127"/>
                <a:gd name="T73" fmla="*/ 340 h 577"/>
                <a:gd name="T74" fmla="*/ 8 w 127"/>
                <a:gd name="T75" fmla="*/ 363 h 577"/>
                <a:gd name="T76" fmla="*/ 8 w 127"/>
                <a:gd name="T77" fmla="*/ 387 h 577"/>
                <a:gd name="T78" fmla="*/ 8 w 127"/>
                <a:gd name="T79" fmla="*/ 411 h 577"/>
                <a:gd name="T80" fmla="*/ 24 w 127"/>
                <a:gd name="T81" fmla="*/ 434 h 577"/>
                <a:gd name="T82" fmla="*/ 24 w 127"/>
                <a:gd name="T83" fmla="*/ 458 h 577"/>
                <a:gd name="T84" fmla="*/ 31 w 127"/>
                <a:gd name="T85" fmla="*/ 482 h 577"/>
                <a:gd name="T86" fmla="*/ 31 w 127"/>
                <a:gd name="T87" fmla="*/ 505 h 577"/>
                <a:gd name="T88" fmla="*/ 31 w 127"/>
                <a:gd name="T89" fmla="*/ 529 h 577"/>
                <a:gd name="T90" fmla="*/ 31 w 127"/>
                <a:gd name="T91" fmla="*/ 553 h 577"/>
                <a:gd name="T92" fmla="*/ 47 w 127"/>
                <a:gd name="T93" fmla="*/ 576 h 577"/>
                <a:gd name="T94" fmla="*/ 79 w 127"/>
                <a:gd name="T95" fmla="*/ 553 h 5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7"/>
                <a:gd name="T145" fmla="*/ 0 h 577"/>
                <a:gd name="T146" fmla="*/ 127 w 127"/>
                <a:gd name="T147" fmla="*/ 577 h 5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7" h="577">
                  <a:moveTo>
                    <a:pt x="79" y="553"/>
                  </a:moveTo>
                  <a:lnTo>
                    <a:pt x="71" y="521"/>
                  </a:lnTo>
                  <a:lnTo>
                    <a:pt x="71" y="497"/>
                  </a:lnTo>
                  <a:lnTo>
                    <a:pt x="79" y="474"/>
                  </a:lnTo>
                  <a:lnTo>
                    <a:pt x="95" y="450"/>
                  </a:lnTo>
                  <a:lnTo>
                    <a:pt x="102" y="379"/>
                  </a:lnTo>
                  <a:lnTo>
                    <a:pt x="87" y="355"/>
                  </a:lnTo>
                  <a:lnTo>
                    <a:pt x="87" y="332"/>
                  </a:lnTo>
                  <a:lnTo>
                    <a:pt x="87" y="308"/>
                  </a:lnTo>
                  <a:lnTo>
                    <a:pt x="102" y="284"/>
                  </a:lnTo>
                  <a:lnTo>
                    <a:pt x="126" y="268"/>
                  </a:lnTo>
                  <a:lnTo>
                    <a:pt x="126" y="245"/>
                  </a:lnTo>
                  <a:lnTo>
                    <a:pt x="126" y="221"/>
                  </a:lnTo>
                  <a:lnTo>
                    <a:pt x="126" y="197"/>
                  </a:lnTo>
                  <a:lnTo>
                    <a:pt x="126" y="174"/>
                  </a:lnTo>
                  <a:lnTo>
                    <a:pt x="110" y="150"/>
                  </a:lnTo>
                  <a:lnTo>
                    <a:pt x="87" y="119"/>
                  </a:lnTo>
                  <a:lnTo>
                    <a:pt x="79" y="95"/>
                  </a:lnTo>
                  <a:lnTo>
                    <a:pt x="63" y="71"/>
                  </a:lnTo>
                  <a:lnTo>
                    <a:pt x="55" y="47"/>
                  </a:lnTo>
                  <a:lnTo>
                    <a:pt x="47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47"/>
                  </a:lnTo>
                  <a:lnTo>
                    <a:pt x="0" y="71"/>
                  </a:lnTo>
                  <a:lnTo>
                    <a:pt x="0" y="95"/>
                  </a:lnTo>
                  <a:lnTo>
                    <a:pt x="16" y="119"/>
                  </a:lnTo>
                  <a:lnTo>
                    <a:pt x="16" y="150"/>
                  </a:lnTo>
                  <a:lnTo>
                    <a:pt x="16" y="174"/>
                  </a:lnTo>
                  <a:lnTo>
                    <a:pt x="16" y="197"/>
                  </a:lnTo>
                  <a:lnTo>
                    <a:pt x="16" y="221"/>
                  </a:lnTo>
                  <a:lnTo>
                    <a:pt x="31" y="245"/>
                  </a:lnTo>
                  <a:lnTo>
                    <a:pt x="31" y="268"/>
                  </a:lnTo>
                  <a:lnTo>
                    <a:pt x="31" y="292"/>
                  </a:lnTo>
                  <a:lnTo>
                    <a:pt x="24" y="316"/>
                  </a:lnTo>
                  <a:lnTo>
                    <a:pt x="8" y="340"/>
                  </a:lnTo>
                  <a:lnTo>
                    <a:pt x="8" y="363"/>
                  </a:lnTo>
                  <a:lnTo>
                    <a:pt x="8" y="387"/>
                  </a:lnTo>
                  <a:lnTo>
                    <a:pt x="8" y="411"/>
                  </a:lnTo>
                  <a:lnTo>
                    <a:pt x="24" y="434"/>
                  </a:lnTo>
                  <a:lnTo>
                    <a:pt x="24" y="458"/>
                  </a:lnTo>
                  <a:lnTo>
                    <a:pt x="31" y="482"/>
                  </a:lnTo>
                  <a:lnTo>
                    <a:pt x="31" y="505"/>
                  </a:lnTo>
                  <a:lnTo>
                    <a:pt x="31" y="529"/>
                  </a:lnTo>
                  <a:lnTo>
                    <a:pt x="31" y="553"/>
                  </a:lnTo>
                  <a:lnTo>
                    <a:pt x="47" y="576"/>
                  </a:lnTo>
                  <a:lnTo>
                    <a:pt x="79" y="553"/>
                  </a:lnTo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29" name="Group 48"/>
          <p:cNvGrpSpPr>
            <a:grpSpLocks/>
          </p:cNvGrpSpPr>
          <p:nvPr/>
        </p:nvGrpSpPr>
        <p:grpSpPr bwMode="auto">
          <a:xfrm>
            <a:off x="7175500" y="4262438"/>
            <a:ext cx="1222375" cy="719137"/>
            <a:chOff x="4856" y="2638"/>
            <a:chExt cx="904" cy="532"/>
          </a:xfrm>
        </p:grpSpPr>
        <p:sp>
          <p:nvSpPr>
            <p:cNvPr id="64534" name="Freeform 49"/>
            <p:cNvSpPr>
              <a:spLocks/>
            </p:cNvSpPr>
            <p:nvPr/>
          </p:nvSpPr>
          <p:spPr bwMode="auto">
            <a:xfrm>
              <a:off x="5382" y="3090"/>
              <a:ext cx="378" cy="80"/>
            </a:xfrm>
            <a:custGeom>
              <a:avLst/>
              <a:gdLst>
                <a:gd name="T0" fmla="*/ 377 w 378"/>
                <a:gd name="T1" fmla="*/ 0 h 80"/>
                <a:gd name="T2" fmla="*/ 0 w 378"/>
                <a:gd name="T3" fmla="*/ 0 h 80"/>
                <a:gd name="T4" fmla="*/ 150 w 378"/>
                <a:gd name="T5" fmla="*/ 79 h 80"/>
                <a:gd name="T6" fmla="*/ 377 w 378"/>
                <a:gd name="T7" fmla="*/ 79 h 80"/>
                <a:gd name="T8" fmla="*/ 377 w 378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8"/>
                <a:gd name="T16" fmla="*/ 0 h 80"/>
                <a:gd name="T17" fmla="*/ 378 w 378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8" h="80">
                  <a:moveTo>
                    <a:pt x="377" y="0"/>
                  </a:moveTo>
                  <a:lnTo>
                    <a:pt x="0" y="0"/>
                  </a:lnTo>
                  <a:lnTo>
                    <a:pt x="150" y="79"/>
                  </a:lnTo>
                  <a:lnTo>
                    <a:pt x="377" y="79"/>
                  </a:lnTo>
                  <a:lnTo>
                    <a:pt x="377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5" name="Freeform 50"/>
            <p:cNvSpPr>
              <a:spLocks/>
            </p:cNvSpPr>
            <p:nvPr/>
          </p:nvSpPr>
          <p:spPr bwMode="auto">
            <a:xfrm>
              <a:off x="5395" y="3095"/>
              <a:ext cx="134" cy="17"/>
            </a:xfrm>
            <a:custGeom>
              <a:avLst/>
              <a:gdLst>
                <a:gd name="T0" fmla="*/ 0 w 134"/>
                <a:gd name="T1" fmla="*/ 0 h 17"/>
                <a:gd name="T2" fmla="*/ 32 w 134"/>
                <a:gd name="T3" fmla="*/ 16 h 17"/>
                <a:gd name="T4" fmla="*/ 133 w 134"/>
                <a:gd name="T5" fmla="*/ 16 h 17"/>
                <a:gd name="T6" fmla="*/ 107 w 134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17"/>
                <a:gd name="T14" fmla="*/ 134 w 13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17">
                  <a:moveTo>
                    <a:pt x="0" y="0"/>
                  </a:moveTo>
                  <a:lnTo>
                    <a:pt x="32" y="16"/>
                  </a:lnTo>
                  <a:lnTo>
                    <a:pt x="133" y="16"/>
                  </a:lnTo>
                  <a:lnTo>
                    <a:pt x="107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6" name="Freeform 51"/>
            <p:cNvSpPr>
              <a:spLocks/>
            </p:cNvSpPr>
            <p:nvPr/>
          </p:nvSpPr>
          <p:spPr bwMode="auto">
            <a:xfrm>
              <a:off x="5437" y="3119"/>
              <a:ext cx="134" cy="17"/>
            </a:xfrm>
            <a:custGeom>
              <a:avLst/>
              <a:gdLst>
                <a:gd name="T0" fmla="*/ 0 w 134"/>
                <a:gd name="T1" fmla="*/ 0 h 17"/>
                <a:gd name="T2" fmla="*/ 32 w 134"/>
                <a:gd name="T3" fmla="*/ 16 h 17"/>
                <a:gd name="T4" fmla="*/ 133 w 134"/>
                <a:gd name="T5" fmla="*/ 16 h 17"/>
                <a:gd name="T6" fmla="*/ 107 w 134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17"/>
                <a:gd name="T14" fmla="*/ 134 w 13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17">
                  <a:moveTo>
                    <a:pt x="0" y="0"/>
                  </a:moveTo>
                  <a:lnTo>
                    <a:pt x="32" y="16"/>
                  </a:lnTo>
                  <a:lnTo>
                    <a:pt x="133" y="16"/>
                  </a:lnTo>
                  <a:lnTo>
                    <a:pt x="107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7" name="Freeform 52"/>
            <p:cNvSpPr>
              <a:spLocks/>
            </p:cNvSpPr>
            <p:nvPr/>
          </p:nvSpPr>
          <p:spPr bwMode="auto">
            <a:xfrm>
              <a:off x="5483" y="3143"/>
              <a:ext cx="134" cy="17"/>
            </a:xfrm>
            <a:custGeom>
              <a:avLst/>
              <a:gdLst>
                <a:gd name="T0" fmla="*/ 0 w 134"/>
                <a:gd name="T1" fmla="*/ 0 h 17"/>
                <a:gd name="T2" fmla="*/ 32 w 134"/>
                <a:gd name="T3" fmla="*/ 16 h 17"/>
                <a:gd name="T4" fmla="*/ 133 w 134"/>
                <a:gd name="T5" fmla="*/ 16 h 17"/>
                <a:gd name="T6" fmla="*/ 107 w 134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17"/>
                <a:gd name="T14" fmla="*/ 134 w 13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17">
                  <a:moveTo>
                    <a:pt x="0" y="0"/>
                  </a:moveTo>
                  <a:lnTo>
                    <a:pt x="32" y="16"/>
                  </a:lnTo>
                  <a:lnTo>
                    <a:pt x="133" y="16"/>
                  </a:lnTo>
                  <a:lnTo>
                    <a:pt x="107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8" name="Rectangle 53"/>
            <p:cNvSpPr>
              <a:spLocks noChangeArrowheads="1"/>
            </p:cNvSpPr>
            <p:nvPr/>
          </p:nvSpPr>
          <p:spPr bwMode="auto">
            <a:xfrm rot="1140000">
              <a:off x="4856" y="2638"/>
              <a:ext cx="88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>
                  <a:solidFill>
                    <a:srgbClr val="FF3300"/>
                  </a:solidFill>
                </a:rPr>
                <a:t>Glideslope</a:t>
              </a:r>
            </a:p>
          </p:txBody>
        </p:sp>
      </p:grp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471488" y="5186363"/>
            <a:ext cx="81454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342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                                               At the center of the microburst, point Y, there is a downdraft which causes the airplane to sink.  </a:t>
            </a:r>
          </a:p>
        </p:txBody>
      </p:sp>
      <p:sp>
        <p:nvSpPr>
          <p:cNvPr id="56" name="Rectangle 40"/>
          <p:cNvSpPr>
            <a:spLocks noChangeArrowheads="1"/>
          </p:cNvSpPr>
          <p:nvPr/>
        </p:nvSpPr>
        <p:spPr bwMode="auto">
          <a:xfrm>
            <a:off x="471488" y="5424488"/>
            <a:ext cx="8223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                                                                       At point Z, the airplane enters the most lethal zone where a sudden tailwind causes the airplane to lose airspeed.</a:t>
            </a:r>
          </a:p>
        </p:txBody>
      </p:sp>
      <p:sp>
        <p:nvSpPr>
          <p:cNvPr id="54" name="Rectangle 30"/>
          <p:cNvSpPr>
            <a:spLocks noChangeArrowheads="1"/>
          </p:cNvSpPr>
          <p:nvPr/>
        </p:nvSpPr>
        <p:spPr bwMode="auto">
          <a:xfrm>
            <a:off x="457200" y="4948238"/>
            <a:ext cx="82375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tabLst>
                <a:tab pos="64039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At point X, the airplane enters the microburst zone where a headwind causes it to balloon above the normal glideslope. </a:t>
            </a:r>
          </a:p>
        </p:txBody>
      </p:sp>
      <p:sp>
        <p:nvSpPr>
          <p:cNvPr id="64533" name="TextBox 56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55" grpId="0"/>
      <p:bldP spid="56" grpId="0"/>
      <p:bldP spid="5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1200150"/>
          </a:xfrm>
        </p:spPr>
        <p:txBody>
          <a:bodyPr/>
          <a:lstStyle/>
          <a:p>
            <a:r>
              <a:rPr lang="en-US" smtClean="0"/>
              <a:t>National Airspace System (NAS) Wind Shear Product Systems</a:t>
            </a:r>
          </a:p>
        </p:txBody>
      </p:sp>
      <p:pic>
        <p:nvPicPr>
          <p:cNvPr id="65539" name="Picture 5" descr="NAS_WindShearSystems_ed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584325"/>
            <a:ext cx="73406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Adverse Wind Phenomena</a:t>
            </a:r>
          </a:p>
        </p:txBody>
      </p:sp>
      <p:pic>
        <p:nvPicPr>
          <p:cNvPr id="18435" name="Picture 4" descr="NTSB_windcond_1994-200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514475"/>
            <a:ext cx="6043613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513138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65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It may be impossible to recover from _______ encountered at low altitude.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a headwind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a microburst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an outburst</a:t>
            </a:r>
          </a:p>
        </p:txBody>
      </p:sp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Low-Level Wind Shear (LLWS)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5494338" y="1508125"/>
            <a:ext cx="3201987" cy="374491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 Low-level wind shear (LLWS)</a:t>
            </a:r>
            <a:r>
              <a:rPr lang="en-US" sz="2000" dirty="0" smtClean="0"/>
              <a:t> – A wind shear of 10 </a:t>
            </a:r>
            <a:r>
              <a:rPr lang="en-US" sz="2000" smtClean="0"/>
              <a:t>knots or </a:t>
            </a:r>
            <a:r>
              <a:rPr lang="en-US" sz="2000" dirty="0" smtClean="0"/>
              <a:t>more per 100 feet in a layer more than 200 feet thick which occurs within 2,000 feet of the surface.</a:t>
            </a:r>
          </a:p>
        </p:txBody>
      </p:sp>
      <p:grpSp>
        <p:nvGrpSpPr>
          <p:cNvPr id="67588" name="Group 26"/>
          <p:cNvGrpSpPr>
            <a:grpSpLocks/>
          </p:cNvGrpSpPr>
          <p:nvPr/>
        </p:nvGrpSpPr>
        <p:grpSpPr bwMode="auto">
          <a:xfrm>
            <a:off x="485775" y="1327150"/>
            <a:ext cx="4943475" cy="4202113"/>
            <a:chOff x="485777" y="1728789"/>
            <a:chExt cx="4942903" cy="4200779"/>
          </a:xfrm>
        </p:grpSpPr>
        <p:sp>
          <p:nvSpPr>
            <p:cNvPr id="67590" name="Rectangle 56"/>
            <p:cNvSpPr>
              <a:spLocks noChangeArrowheads="1"/>
            </p:cNvSpPr>
            <p:nvPr/>
          </p:nvSpPr>
          <p:spPr bwMode="auto">
            <a:xfrm>
              <a:off x="485777" y="1728789"/>
              <a:ext cx="4942903" cy="155303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7591" name="Rectangle 57"/>
            <p:cNvSpPr>
              <a:spLocks noChangeArrowheads="1"/>
            </p:cNvSpPr>
            <p:nvPr/>
          </p:nvSpPr>
          <p:spPr bwMode="auto">
            <a:xfrm>
              <a:off x="485777" y="3758218"/>
              <a:ext cx="4942903" cy="141547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7592" name="Rectangle 2051"/>
            <p:cNvSpPr>
              <a:spLocks noChangeArrowheads="1"/>
            </p:cNvSpPr>
            <p:nvPr/>
          </p:nvSpPr>
          <p:spPr bwMode="ltGray">
            <a:xfrm>
              <a:off x="485777" y="5154010"/>
              <a:ext cx="4942903" cy="77555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7593" name="Freeform 1028"/>
            <p:cNvSpPr>
              <a:spLocks noChangeAspect="1"/>
            </p:cNvSpPr>
            <p:nvPr/>
          </p:nvSpPr>
          <p:spPr bwMode="auto">
            <a:xfrm>
              <a:off x="3406725" y="4721645"/>
              <a:ext cx="1119442" cy="439108"/>
            </a:xfrm>
            <a:custGeom>
              <a:avLst/>
              <a:gdLst>
                <a:gd name="T0" fmla="*/ 2147483647 w 10000"/>
                <a:gd name="T1" fmla="*/ 2147483647 h 10093"/>
                <a:gd name="T2" fmla="*/ 2147483647 w 10000"/>
                <a:gd name="T3" fmla="*/ 2147483647 h 10093"/>
                <a:gd name="T4" fmla="*/ 2147483647 w 10000"/>
                <a:gd name="T5" fmla="*/ 2147483647 h 10093"/>
                <a:gd name="T6" fmla="*/ 2147483647 w 10000"/>
                <a:gd name="T7" fmla="*/ 2147483647 h 10093"/>
                <a:gd name="T8" fmla="*/ 2147483647 w 10000"/>
                <a:gd name="T9" fmla="*/ 2147483647 h 10093"/>
                <a:gd name="T10" fmla="*/ 2147483647 w 10000"/>
                <a:gd name="T11" fmla="*/ 2147483647 h 10093"/>
                <a:gd name="T12" fmla="*/ 2147483647 w 10000"/>
                <a:gd name="T13" fmla="*/ 2147483647 h 10093"/>
                <a:gd name="T14" fmla="*/ 2147483647 w 10000"/>
                <a:gd name="T15" fmla="*/ 2147483647 h 10093"/>
                <a:gd name="T16" fmla="*/ 2147483647 w 10000"/>
                <a:gd name="T17" fmla="*/ 2147483647 h 10093"/>
                <a:gd name="T18" fmla="*/ 2147483647 w 10000"/>
                <a:gd name="T19" fmla="*/ 2147483647 h 10093"/>
                <a:gd name="T20" fmla="*/ 2147483647 w 10000"/>
                <a:gd name="T21" fmla="*/ 2147483647 h 10093"/>
                <a:gd name="T22" fmla="*/ 2147483647 w 10000"/>
                <a:gd name="T23" fmla="*/ 2147483647 h 10093"/>
                <a:gd name="T24" fmla="*/ 2147483647 w 10000"/>
                <a:gd name="T25" fmla="*/ 0 h 10093"/>
                <a:gd name="T26" fmla="*/ 2147483647 w 10000"/>
                <a:gd name="T27" fmla="*/ 0 h 10093"/>
                <a:gd name="T28" fmla="*/ 2147483647 w 10000"/>
                <a:gd name="T29" fmla="*/ 2147483647 h 10093"/>
                <a:gd name="T30" fmla="*/ 2147483647 w 10000"/>
                <a:gd name="T31" fmla="*/ 2147483647 h 10093"/>
                <a:gd name="T32" fmla="*/ 2147483647 w 10000"/>
                <a:gd name="T33" fmla="*/ 2147483647 h 10093"/>
                <a:gd name="T34" fmla="*/ 2147483647 w 10000"/>
                <a:gd name="T35" fmla="*/ 2147483647 h 10093"/>
                <a:gd name="T36" fmla="*/ 2147483647 w 10000"/>
                <a:gd name="T37" fmla="*/ 2147483647 h 10093"/>
                <a:gd name="T38" fmla="*/ 2147483647 w 10000"/>
                <a:gd name="T39" fmla="*/ 2147483647 h 10093"/>
                <a:gd name="T40" fmla="*/ 2147483647 w 10000"/>
                <a:gd name="T41" fmla="*/ 2147483647 h 10093"/>
                <a:gd name="T42" fmla="*/ 2147483647 w 10000"/>
                <a:gd name="T43" fmla="*/ 2147483647 h 10093"/>
                <a:gd name="T44" fmla="*/ 2147483647 w 10000"/>
                <a:gd name="T45" fmla="*/ 2147483647 h 10093"/>
                <a:gd name="T46" fmla="*/ 2147483647 w 10000"/>
                <a:gd name="T47" fmla="*/ 2147483647 h 10093"/>
                <a:gd name="T48" fmla="*/ 2147483647 w 10000"/>
                <a:gd name="T49" fmla="*/ 2147483647 h 10093"/>
                <a:gd name="T50" fmla="*/ 0 w 10000"/>
                <a:gd name="T51" fmla="*/ 2147483647 h 100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00"/>
                <a:gd name="T79" fmla="*/ 0 h 10093"/>
                <a:gd name="T80" fmla="*/ 10000 w 10000"/>
                <a:gd name="T81" fmla="*/ 10093 h 100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00" h="10093">
                  <a:moveTo>
                    <a:pt x="18" y="7361"/>
                  </a:moveTo>
                  <a:lnTo>
                    <a:pt x="2060" y="7361"/>
                  </a:lnTo>
                  <a:lnTo>
                    <a:pt x="2060" y="4721"/>
                  </a:lnTo>
                  <a:lnTo>
                    <a:pt x="1496" y="4721"/>
                  </a:lnTo>
                  <a:lnTo>
                    <a:pt x="1496" y="4135"/>
                  </a:lnTo>
                  <a:lnTo>
                    <a:pt x="1947" y="4135"/>
                  </a:lnTo>
                  <a:cubicBezTo>
                    <a:pt x="1799" y="3636"/>
                    <a:pt x="1646" y="3138"/>
                    <a:pt x="1496" y="2639"/>
                  </a:cubicBezTo>
                  <a:lnTo>
                    <a:pt x="1496" y="2053"/>
                  </a:lnTo>
                  <a:lnTo>
                    <a:pt x="2399" y="2053"/>
                  </a:lnTo>
                  <a:lnTo>
                    <a:pt x="2399" y="293"/>
                  </a:lnTo>
                  <a:cubicBezTo>
                    <a:pt x="2435" y="880"/>
                    <a:pt x="2475" y="1466"/>
                    <a:pt x="2511" y="2053"/>
                  </a:cubicBezTo>
                  <a:lnTo>
                    <a:pt x="2963" y="2053"/>
                  </a:lnTo>
                  <a:lnTo>
                    <a:pt x="2963" y="0"/>
                  </a:lnTo>
                  <a:lnTo>
                    <a:pt x="3091" y="0"/>
                  </a:lnTo>
                  <a:lnTo>
                    <a:pt x="3091" y="2053"/>
                  </a:lnTo>
                  <a:lnTo>
                    <a:pt x="4331" y="2053"/>
                  </a:lnTo>
                  <a:lnTo>
                    <a:pt x="4331" y="2639"/>
                  </a:lnTo>
                  <a:cubicBezTo>
                    <a:pt x="4142" y="3138"/>
                    <a:pt x="3956" y="3636"/>
                    <a:pt x="3767" y="4135"/>
                  </a:cubicBezTo>
                  <a:lnTo>
                    <a:pt x="4106" y="4135"/>
                  </a:lnTo>
                  <a:lnTo>
                    <a:pt x="4106" y="4721"/>
                  </a:lnTo>
                  <a:lnTo>
                    <a:pt x="3767" y="4721"/>
                  </a:lnTo>
                  <a:lnTo>
                    <a:pt x="3767" y="7654"/>
                  </a:lnTo>
                  <a:lnTo>
                    <a:pt x="10000" y="7654"/>
                  </a:lnTo>
                  <a:lnTo>
                    <a:pt x="10000" y="7947"/>
                  </a:lnTo>
                  <a:lnTo>
                    <a:pt x="9661" y="10000"/>
                  </a:lnTo>
                  <a:lnTo>
                    <a:pt x="0" y="10093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4" name="Line 9"/>
            <p:cNvSpPr>
              <a:spLocks noChangeShapeType="1"/>
            </p:cNvSpPr>
            <p:nvPr/>
          </p:nvSpPr>
          <p:spPr bwMode="auto">
            <a:xfrm flipH="1">
              <a:off x="2522658" y="2211506"/>
              <a:ext cx="1903509" cy="1467"/>
            </a:xfrm>
            <a:prstGeom prst="line">
              <a:avLst/>
            </a:prstGeom>
            <a:noFill/>
            <a:ln w="203200">
              <a:solidFill>
                <a:srgbClr val="CC33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5" name="Text Box 47"/>
            <p:cNvSpPr txBox="1">
              <a:spLocks noChangeArrowheads="1"/>
            </p:cNvSpPr>
            <p:nvPr/>
          </p:nvSpPr>
          <p:spPr bwMode="auto">
            <a:xfrm>
              <a:off x="3027645" y="2057636"/>
              <a:ext cx="1391075" cy="38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400" b="1">
                  <a:solidFill>
                    <a:srgbClr val="FFCCCC"/>
                  </a:solidFill>
                </a:rPr>
                <a:t>Wind</a:t>
              </a:r>
            </a:p>
          </p:txBody>
        </p:sp>
        <p:sp>
          <p:nvSpPr>
            <p:cNvPr id="67596" name="Rectangle 6"/>
            <p:cNvSpPr>
              <a:spLocks noChangeArrowheads="1"/>
            </p:cNvSpPr>
            <p:nvPr/>
          </p:nvSpPr>
          <p:spPr bwMode="auto">
            <a:xfrm>
              <a:off x="485777" y="3263014"/>
              <a:ext cx="4942903" cy="696820"/>
            </a:xfrm>
            <a:prstGeom prst="rect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67597" name="Group 51"/>
            <p:cNvGrpSpPr>
              <a:grpSpLocks/>
            </p:cNvGrpSpPr>
            <p:nvPr/>
          </p:nvGrpSpPr>
          <p:grpSpPr bwMode="auto">
            <a:xfrm rot="588230">
              <a:off x="1835244" y="3335853"/>
              <a:ext cx="810997" cy="320854"/>
              <a:chOff x="2086" y="928"/>
              <a:chExt cx="1173" cy="464"/>
            </a:xfrm>
          </p:grpSpPr>
          <p:sp>
            <p:nvSpPr>
              <p:cNvPr id="67600" name="Freeform 52"/>
              <p:cNvSpPr>
                <a:spLocks/>
              </p:cNvSpPr>
              <p:nvPr/>
            </p:nvSpPr>
            <p:spPr bwMode="auto">
              <a:xfrm>
                <a:off x="2086" y="928"/>
                <a:ext cx="1114" cy="403"/>
              </a:xfrm>
              <a:custGeom>
                <a:avLst/>
                <a:gdLst>
                  <a:gd name="T0" fmla="*/ 0 w 2230"/>
                  <a:gd name="T1" fmla="*/ 0 h 804"/>
                  <a:gd name="T2" fmla="*/ 0 w 2230"/>
                  <a:gd name="T3" fmla="*/ 1 h 804"/>
                  <a:gd name="T4" fmla="*/ 0 w 2230"/>
                  <a:gd name="T5" fmla="*/ 1 h 804"/>
                  <a:gd name="T6" fmla="*/ 0 w 2230"/>
                  <a:gd name="T7" fmla="*/ 1 h 804"/>
                  <a:gd name="T8" fmla="*/ 0 w 2230"/>
                  <a:gd name="T9" fmla="*/ 1 h 804"/>
                  <a:gd name="T10" fmla="*/ 0 w 2230"/>
                  <a:gd name="T11" fmla="*/ 1 h 804"/>
                  <a:gd name="T12" fmla="*/ 0 w 2230"/>
                  <a:gd name="T13" fmla="*/ 1 h 804"/>
                  <a:gd name="T14" fmla="*/ 0 w 2230"/>
                  <a:gd name="T15" fmla="*/ 1 h 804"/>
                  <a:gd name="T16" fmla="*/ 0 w 2230"/>
                  <a:gd name="T17" fmla="*/ 1 h 804"/>
                  <a:gd name="T18" fmla="*/ 0 w 2230"/>
                  <a:gd name="T19" fmla="*/ 1 h 804"/>
                  <a:gd name="T20" fmla="*/ 0 w 2230"/>
                  <a:gd name="T21" fmla="*/ 1 h 804"/>
                  <a:gd name="T22" fmla="*/ 0 w 2230"/>
                  <a:gd name="T23" fmla="*/ 1 h 804"/>
                  <a:gd name="T24" fmla="*/ 0 w 2230"/>
                  <a:gd name="T25" fmla="*/ 1 h 804"/>
                  <a:gd name="T26" fmla="*/ 0 w 2230"/>
                  <a:gd name="T27" fmla="*/ 1 h 804"/>
                  <a:gd name="T28" fmla="*/ 0 w 2230"/>
                  <a:gd name="T29" fmla="*/ 1 h 804"/>
                  <a:gd name="T30" fmla="*/ 0 w 2230"/>
                  <a:gd name="T31" fmla="*/ 1 h 804"/>
                  <a:gd name="T32" fmla="*/ 0 w 2230"/>
                  <a:gd name="T33" fmla="*/ 1 h 804"/>
                  <a:gd name="T34" fmla="*/ 0 w 2230"/>
                  <a:gd name="T35" fmla="*/ 1 h 804"/>
                  <a:gd name="T36" fmla="*/ 0 w 2230"/>
                  <a:gd name="T37" fmla="*/ 1 h 804"/>
                  <a:gd name="T38" fmla="*/ 0 w 2230"/>
                  <a:gd name="T39" fmla="*/ 1 h 804"/>
                  <a:gd name="T40" fmla="*/ 0 w 2230"/>
                  <a:gd name="T41" fmla="*/ 0 h 804"/>
                  <a:gd name="T42" fmla="*/ 0 w 2230"/>
                  <a:gd name="T43" fmla="*/ 0 h 8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230"/>
                  <a:gd name="T67" fmla="*/ 0 h 804"/>
                  <a:gd name="T68" fmla="*/ 2230 w 2230"/>
                  <a:gd name="T69" fmla="*/ 804 h 8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230" h="804">
                    <a:moveTo>
                      <a:pt x="155" y="0"/>
                    </a:moveTo>
                    <a:lnTo>
                      <a:pt x="155" y="466"/>
                    </a:lnTo>
                    <a:lnTo>
                      <a:pt x="0" y="466"/>
                    </a:lnTo>
                    <a:lnTo>
                      <a:pt x="0" y="512"/>
                    </a:lnTo>
                    <a:lnTo>
                      <a:pt x="155" y="512"/>
                    </a:lnTo>
                    <a:lnTo>
                      <a:pt x="155" y="685"/>
                    </a:lnTo>
                    <a:lnTo>
                      <a:pt x="375" y="695"/>
                    </a:lnTo>
                    <a:lnTo>
                      <a:pt x="612" y="723"/>
                    </a:lnTo>
                    <a:lnTo>
                      <a:pt x="1015" y="777"/>
                    </a:lnTo>
                    <a:lnTo>
                      <a:pt x="1197" y="804"/>
                    </a:lnTo>
                    <a:lnTo>
                      <a:pt x="1819" y="804"/>
                    </a:lnTo>
                    <a:lnTo>
                      <a:pt x="1974" y="768"/>
                    </a:lnTo>
                    <a:lnTo>
                      <a:pt x="2038" y="731"/>
                    </a:lnTo>
                    <a:lnTo>
                      <a:pt x="2138" y="667"/>
                    </a:lnTo>
                    <a:lnTo>
                      <a:pt x="2175" y="622"/>
                    </a:lnTo>
                    <a:lnTo>
                      <a:pt x="2230" y="494"/>
                    </a:lnTo>
                    <a:lnTo>
                      <a:pt x="2230" y="476"/>
                    </a:lnTo>
                    <a:lnTo>
                      <a:pt x="743" y="487"/>
                    </a:lnTo>
                    <a:lnTo>
                      <a:pt x="732" y="439"/>
                    </a:lnTo>
                    <a:lnTo>
                      <a:pt x="485" y="403"/>
                    </a:lnTo>
                    <a:lnTo>
                      <a:pt x="302" y="0"/>
                    </a:lnTo>
                    <a:lnTo>
                      <a:pt x="155" y="0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1" name="Freeform 53"/>
              <p:cNvSpPr>
                <a:spLocks/>
              </p:cNvSpPr>
              <p:nvPr/>
            </p:nvSpPr>
            <p:spPr bwMode="auto">
              <a:xfrm>
                <a:off x="2579" y="928"/>
                <a:ext cx="452" cy="403"/>
              </a:xfrm>
              <a:custGeom>
                <a:avLst/>
                <a:gdLst>
                  <a:gd name="T0" fmla="*/ 0 w 904"/>
                  <a:gd name="T1" fmla="*/ 1 h 804"/>
                  <a:gd name="T2" fmla="*/ 1 w 904"/>
                  <a:gd name="T3" fmla="*/ 1 h 804"/>
                  <a:gd name="T4" fmla="*/ 0 w 904"/>
                  <a:gd name="T5" fmla="*/ 1 h 804"/>
                  <a:gd name="T6" fmla="*/ 0 w 904"/>
                  <a:gd name="T7" fmla="*/ 1 h 804"/>
                  <a:gd name="T8" fmla="*/ 1 w 904"/>
                  <a:gd name="T9" fmla="*/ 0 h 804"/>
                  <a:gd name="T10" fmla="*/ 1 w 904"/>
                  <a:gd name="T11" fmla="*/ 0 h 804"/>
                  <a:gd name="T12" fmla="*/ 1 w 904"/>
                  <a:gd name="T13" fmla="*/ 1 h 804"/>
                  <a:gd name="T14" fmla="*/ 1 w 904"/>
                  <a:gd name="T15" fmla="*/ 1 h 804"/>
                  <a:gd name="T16" fmla="*/ 1 w 904"/>
                  <a:gd name="T17" fmla="*/ 1 h 804"/>
                  <a:gd name="T18" fmla="*/ 1 w 904"/>
                  <a:gd name="T19" fmla="*/ 1 h 804"/>
                  <a:gd name="T20" fmla="*/ 1 w 904"/>
                  <a:gd name="T21" fmla="*/ 1 h 804"/>
                  <a:gd name="T22" fmla="*/ 1 w 904"/>
                  <a:gd name="T23" fmla="*/ 1 h 804"/>
                  <a:gd name="T24" fmla="*/ 0 w 904"/>
                  <a:gd name="T25" fmla="*/ 1 h 8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04"/>
                  <a:gd name="T40" fmla="*/ 0 h 804"/>
                  <a:gd name="T41" fmla="*/ 904 w 904"/>
                  <a:gd name="T42" fmla="*/ 804 h 8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04" h="804">
                    <a:moveTo>
                      <a:pt x="0" y="768"/>
                    </a:moveTo>
                    <a:lnTo>
                      <a:pt x="220" y="311"/>
                    </a:lnTo>
                    <a:lnTo>
                      <a:pt x="0" y="64"/>
                    </a:lnTo>
                    <a:lnTo>
                      <a:pt x="0" y="37"/>
                    </a:lnTo>
                    <a:lnTo>
                      <a:pt x="311" y="0"/>
                    </a:lnTo>
                    <a:lnTo>
                      <a:pt x="649" y="0"/>
                    </a:lnTo>
                    <a:lnTo>
                      <a:pt x="904" y="18"/>
                    </a:lnTo>
                    <a:lnTo>
                      <a:pt x="904" y="45"/>
                    </a:lnTo>
                    <a:lnTo>
                      <a:pt x="676" y="320"/>
                    </a:lnTo>
                    <a:lnTo>
                      <a:pt x="731" y="476"/>
                    </a:lnTo>
                    <a:lnTo>
                      <a:pt x="585" y="804"/>
                    </a:lnTo>
                    <a:lnTo>
                      <a:pt x="183" y="804"/>
                    </a:lnTo>
                    <a:lnTo>
                      <a:pt x="0" y="777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2" name="Freeform 54"/>
              <p:cNvSpPr>
                <a:spLocks/>
              </p:cNvSpPr>
              <p:nvPr/>
            </p:nvSpPr>
            <p:spPr bwMode="auto">
              <a:xfrm>
                <a:off x="2163" y="1185"/>
                <a:ext cx="110" cy="91"/>
              </a:xfrm>
              <a:custGeom>
                <a:avLst/>
                <a:gdLst>
                  <a:gd name="T0" fmla="*/ 1 w 220"/>
                  <a:gd name="T1" fmla="*/ 0 h 183"/>
                  <a:gd name="T2" fmla="*/ 1 w 220"/>
                  <a:gd name="T3" fmla="*/ 0 h 183"/>
                  <a:gd name="T4" fmla="*/ 1 w 220"/>
                  <a:gd name="T5" fmla="*/ 0 h 183"/>
                  <a:gd name="T6" fmla="*/ 1 w 220"/>
                  <a:gd name="T7" fmla="*/ 0 h 183"/>
                  <a:gd name="T8" fmla="*/ 0 w 220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"/>
                  <a:gd name="T16" fmla="*/ 0 h 183"/>
                  <a:gd name="T17" fmla="*/ 220 w 220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" h="183">
                    <a:moveTo>
                      <a:pt x="10" y="0"/>
                    </a:moveTo>
                    <a:lnTo>
                      <a:pt x="220" y="0"/>
                    </a:lnTo>
                    <a:lnTo>
                      <a:pt x="220" y="10"/>
                    </a:lnTo>
                    <a:lnTo>
                      <a:pt x="128" y="183"/>
                    </a:lnTo>
                    <a:lnTo>
                      <a:pt x="0" y="173"/>
                    </a:ln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3" name="Freeform 55"/>
              <p:cNvSpPr>
                <a:spLocks/>
              </p:cNvSpPr>
              <p:nvPr/>
            </p:nvSpPr>
            <p:spPr bwMode="auto">
              <a:xfrm>
                <a:off x="2250" y="1175"/>
                <a:ext cx="1009" cy="64"/>
              </a:xfrm>
              <a:custGeom>
                <a:avLst/>
                <a:gdLst>
                  <a:gd name="T0" fmla="*/ 0 w 2018"/>
                  <a:gd name="T1" fmla="*/ 1 h 128"/>
                  <a:gd name="T2" fmla="*/ 1 w 2018"/>
                  <a:gd name="T3" fmla="*/ 1 h 128"/>
                  <a:gd name="T4" fmla="*/ 1 w 2018"/>
                  <a:gd name="T5" fmla="*/ 1 h 128"/>
                  <a:gd name="T6" fmla="*/ 1 w 2018"/>
                  <a:gd name="T7" fmla="*/ 1 h 128"/>
                  <a:gd name="T8" fmla="*/ 1 w 2018"/>
                  <a:gd name="T9" fmla="*/ 1 h 128"/>
                  <a:gd name="T10" fmla="*/ 1 w 2018"/>
                  <a:gd name="T11" fmla="*/ 1 h 128"/>
                  <a:gd name="T12" fmla="*/ 1 w 2018"/>
                  <a:gd name="T13" fmla="*/ 1 h 128"/>
                  <a:gd name="T14" fmla="*/ 1 w 2018"/>
                  <a:gd name="T15" fmla="*/ 1 h 128"/>
                  <a:gd name="T16" fmla="*/ 1 w 2018"/>
                  <a:gd name="T17" fmla="*/ 0 h 128"/>
                  <a:gd name="T18" fmla="*/ 1 w 2018"/>
                  <a:gd name="T19" fmla="*/ 1 h 128"/>
                  <a:gd name="T20" fmla="*/ 1 w 2018"/>
                  <a:gd name="T21" fmla="*/ 1 h 1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18"/>
                  <a:gd name="T34" fmla="*/ 0 h 128"/>
                  <a:gd name="T35" fmla="*/ 2018 w 2018"/>
                  <a:gd name="T36" fmla="*/ 128 h 1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18" h="128">
                    <a:moveTo>
                      <a:pt x="0" y="128"/>
                    </a:moveTo>
                    <a:lnTo>
                      <a:pt x="1846" y="128"/>
                    </a:lnTo>
                    <a:lnTo>
                      <a:pt x="1844" y="126"/>
                    </a:lnTo>
                    <a:lnTo>
                      <a:pt x="1935" y="108"/>
                    </a:lnTo>
                    <a:lnTo>
                      <a:pt x="2018" y="63"/>
                    </a:lnTo>
                    <a:lnTo>
                      <a:pt x="2018" y="65"/>
                    </a:lnTo>
                    <a:lnTo>
                      <a:pt x="1966" y="21"/>
                    </a:lnTo>
                    <a:lnTo>
                      <a:pt x="1900" y="1"/>
                    </a:lnTo>
                    <a:lnTo>
                      <a:pt x="1909" y="0"/>
                    </a:lnTo>
                    <a:lnTo>
                      <a:pt x="1865" y="73"/>
                    </a:lnTo>
                    <a:lnTo>
                      <a:pt x="18" y="73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4" name="Freeform 56"/>
              <p:cNvSpPr>
                <a:spLocks/>
              </p:cNvSpPr>
              <p:nvPr/>
            </p:nvSpPr>
            <p:spPr bwMode="auto">
              <a:xfrm>
                <a:off x="2675" y="1088"/>
                <a:ext cx="82" cy="83"/>
              </a:xfrm>
              <a:custGeom>
                <a:avLst/>
                <a:gdLst>
                  <a:gd name="T0" fmla="*/ 0 w 165"/>
                  <a:gd name="T1" fmla="*/ 1 h 164"/>
                  <a:gd name="T2" fmla="*/ 0 w 165"/>
                  <a:gd name="T3" fmla="*/ 0 h 164"/>
                  <a:gd name="T4" fmla="*/ 0 w 165"/>
                  <a:gd name="T5" fmla="*/ 0 h 164"/>
                  <a:gd name="T6" fmla="*/ 0 w 165"/>
                  <a:gd name="T7" fmla="*/ 1 h 1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5"/>
                  <a:gd name="T13" fmla="*/ 0 h 164"/>
                  <a:gd name="T14" fmla="*/ 165 w 165"/>
                  <a:gd name="T15" fmla="*/ 164 h 1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5" h="164">
                    <a:moveTo>
                      <a:pt x="0" y="156"/>
                    </a:moveTo>
                    <a:lnTo>
                      <a:pt x="82" y="0"/>
                    </a:lnTo>
                    <a:lnTo>
                      <a:pt x="165" y="0"/>
                    </a:lnTo>
                    <a:lnTo>
                      <a:pt x="165" y="164"/>
                    </a:lnTo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5" name="Rectangle 57"/>
              <p:cNvSpPr>
                <a:spLocks noChangeArrowheads="1"/>
              </p:cNvSpPr>
              <p:nvPr/>
            </p:nvSpPr>
            <p:spPr bwMode="auto">
              <a:xfrm>
                <a:off x="2783" y="1091"/>
                <a:ext cx="40" cy="72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67606" name="Freeform 58"/>
              <p:cNvSpPr>
                <a:spLocks/>
              </p:cNvSpPr>
              <p:nvPr/>
            </p:nvSpPr>
            <p:spPr bwMode="auto">
              <a:xfrm>
                <a:off x="2844" y="1084"/>
                <a:ext cx="82" cy="82"/>
              </a:xfrm>
              <a:custGeom>
                <a:avLst/>
                <a:gdLst>
                  <a:gd name="T0" fmla="*/ 0 w 164"/>
                  <a:gd name="T1" fmla="*/ 0 h 165"/>
                  <a:gd name="T2" fmla="*/ 0 w 164"/>
                  <a:gd name="T3" fmla="*/ 0 h 165"/>
                  <a:gd name="T4" fmla="*/ 1 w 164"/>
                  <a:gd name="T5" fmla="*/ 0 h 165"/>
                  <a:gd name="T6" fmla="*/ 1 w 164"/>
                  <a:gd name="T7" fmla="*/ 0 h 1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4"/>
                  <a:gd name="T13" fmla="*/ 0 h 165"/>
                  <a:gd name="T14" fmla="*/ 164 w 164"/>
                  <a:gd name="T15" fmla="*/ 165 h 1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4" h="165">
                    <a:moveTo>
                      <a:pt x="0" y="165"/>
                    </a:moveTo>
                    <a:lnTo>
                      <a:pt x="0" y="0"/>
                    </a:lnTo>
                    <a:lnTo>
                      <a:pt x="101" y="0"/>
                    </a:lnTo>
                    <a:lnTo>
                      <a:pt x="164" y="165"/>
                    </a:lnTo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7" name="Line 59"/>
              <p:cNvSpPr>
                <a:spLocks noChangeShapeType="1"/>
              </p:cNvSpPr>
              <p:nvPr/>
            </p:nvSpPr>
            <p:spPr bwMode="auto">
              <a:xfrm flipV="1">
                <a:off x="3205" y="1006"/>
                <a:ext cx="1" cy="124"/>
              </a:xfrm>
              <a:prstGeom prst="line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8" name="Line 60"/>
              <p:cNvSpPr>
                <a:spLocks noChangeShapeType="1"/>
              </p:cNvSpPr>
              <p:nvPr/>
            </p:nvSpPr>
            <p:spPr bwMode="auto">
              <a:xfrm flipV="1">
                <a:off x="3205" y="1269"/>
                <a:ext cx="1" cy="123"/>
              </a:xfrm>
              <a:prstGeom prst="line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598" name="Line 9"/>
            <p:cNvSpPr>
              <a:spLocks noChangeShapeType="1"/>
            </p:cNvSpPr>
            <p:nvPr/>
          </p:nvSpPr>
          <p:spPr bwMode="auto">
            <a:xfrm>
              <a:off x="622962" y="4858641"/>
              <a:ext cx="1785368" cy="1467"/>
            </a:xfrm>
            <a:prstGeom prst="line">
              <a:avLst/>
            </a:prstGeom>
            <a:noFill/>
            <a:ln w="2032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9" name="Text Box 47"/>
            <p:cNvSpPr txBox="1">
              <a:spLocks noChangeArrowheads="1"/>
            </p:cNvSpPr>
            <p:nvPr/>
          </p:nvSpPr>
          <p:spPr bwMode="auto">
            <a:xfrm flipH="1">
              <a:off x="626611" y="4711284"/>
              <a:ext cx="1286267" cy="38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400" b="1">
                  <a:solidFill>
                    <a:srgbClr val="CCECFF"/>
                  </a:solidFill>
                </a:rPr>
                <a:t>Wind</a:t>
              </a:r>
            </a:p>
          </p:txBody>
        </p:sp>
      </p:grpSp>
      <p:sp>
        <p:nvSpPr>
          <p:cNvPr id="67589" name="TextBox 2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1200150"/>
          </a:xfrm>
        </p:spPr>
        <p:txBody>
          <a:bodyPr/>
          <a:lstStyle/>
          <a:p>
            <a:r>
              <a:rPr lang="en-US" smtClean="0"/>
              <a:t>Wind Shear – Change From Headwind to Tailwind (or Calm) on Landing</a:t>
            </a:r>
          </a:p>
        </p:txBody>
      </p:sp>
      <p:pic>
        <p:nvPicPr>
          <p:cNvPr id="68611" name="Picture 2" descr="headwindToTailwind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76388"/>
            <a:ext cx="69088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1200150"/>
          </a:xfrm>
        </p:spPr>
        <p:txBody>
          <a:bodyPr/>
          <a:lstStyle/>
          <a:p>
            <a:r>
              <a:rPr lang="en-US" smtClean="0"/>
              <a:t>Wind Shear – Change from a Tailwind to a Headwind (or Calm) on Landing</a:t>
            </a:r>
          </a:p>
        </p:txBody>
      </p:sp>
      <p:pic>
        <p:nvPicPr>
          <p:cNvPr id="69635" name="Picture 2" descr="tailwindToHeadwind_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571625"/>
            <a:ext cx="65944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84188" y="328613"/>
            <a:ext cx="8167687" cy="615950"/>
          </a:xfrm>
        </p:spPr>
        <p:txBody>
          <a:bodyPr/>
          <a:lstStyle/>
          <a:p>
            <a:pPr algn="ctr"/>
            <a:r>
              <a:rPr lang="en-US" sz="3400" smtClean="0"/>
              <a:t>Vertical Wind Profiles </a:t>
            </a:r>
            <a:r>
              <a:rPr lang="en-US" sz="2800" i="1" smtClean="0"/>
              <a:t>from Seattle CWSU</a:t>
            </a:r>
            <a:endParaRPr lang="en-US" sz="3200" i="1" smtClean="0"/>
          </a:p>
        </p:txBody>
      </p:sp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038" y="5305425"/>
            <a:ext cx="80295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charset="0"/>
              </a:rPr>
              <a:t>most sites updated hourly  / 18 hour forecasts / up to 2,000, 10,000, or 20,000 feet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4929" y="5538765"/>
            <a:ext cx="81676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b="1" kern="0" dirty="0">
                <a:ln w="1905"/>
                <a:gradFill>
                  <a:gsLst>
                    <a:gs pos="0">
                      <a:srgbClr val="C00000"/>
                    </a:gs>
                    <a:gs pos="100000">
                      <a:srgbClr val="FF4B4B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http://www.wrh.noaa.gov/zse/WindProfiles.php</a:t>
            </a:r>
          </a:p>
        </p:txBody>
      </p:sp>
      <p:pic>
        <p:nvPicPr>
          <p:cNvPr id="7066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003300"/>
            <a:ext cx="8175625" cy="4187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008313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Wind shear is especially dangerous when it is encountered _______.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during takeoff and landing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enroute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while in a holding pattern</a:t>
            </a:r>
          </a:p>
        </p:txBody>
      </p:sp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836988"/>
            <a:ext cx="9144000" cy="466725"/>
          </a:xfrm>
          <a:prstGeom prst="rect">
            <a:avLst/>
          </a:prstGeom>
          <a:gradFill rotWithShape="1">
            <a:gsLst>
              <a:gs pos="0">
                <a:srgbClr val="FFFFA9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27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Response Item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tabLst>
                <a:tab pos="800100" algn="l"/>
              </a:tabLst>
              <a:defRPr/>
            </a:pPr>
            <a:r>
              <a:rPr lang="en-US" dirty="0" smtClean="0"/>
              <a:t>While an aircraft is on approach, a shear from a tailwind to a headwind causes airspeed to _______, the nose to pitch _______, and the aircraft to _______ the glide slope.</a:t>
            </a:r>
          </a:p>
          <a:p>
            <a:pPr eaLnBrk="1" hangingPunct="1">
              <a:tabLst>
                <a:tab pos="292100" algn="l"/>
                <a:tab pos="800100" algn="l"/>
              </a:tabLst>
              <a:defRPr/>
            </a:pPr>
            <a:endParaRPr lang="en-US" dirty="0" smtClean="0"/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A.	increase, up, balloon upward above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B.	increase, up, drop below</a:t>
            </a:r>
          </a:p>
          <a:p>
            <a:pPr eaLnBrk="1" hangingPunct="1">
              <a:buFontTx/>
              <a:buNone/>
              <a:tabLst>
                <a:tab pos="292100" algn="l"/>
                <a:tab pos="800100" algn="l"/>
              </a:tabLst>
              <a:defRPr/>
            </a:pPr>
            <a:r>
              <a:rPr lang="en-US" dirty="0" smtClean="0"/>
              <a:t>C.	decrease, down, drop below</a:t>
            </a:r>
          </a:p>
        </p:txBody>
      </p:sp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What You Can Do</a:t>
            </a:r>
          </a:p>
        </p:txBody>
      </p:sp>
      <p:sp>
        <p:nvSpPr>
          <p:cNvPr id="73731" name="TextBox 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  <p:pic>
        <p:nvPicPr>
          <p:cNvPr id="73732" name="Picture 2" descr="C:\Users\John\AppData\Local\Microsoft\Windows\Temporary Internet Files\Content.IE5\QM2CQD7D\MC90029558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1589088"/>
            <a:ext cx="4548188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miley Face 5"/>
          <p:cNvSpPr>
            <a:spLocks noChangeArrowheads="1"/>
          </p:cNvSpPr>
          <p:nvPr/>
        </p:nvSpPr>
        <p:spPr bwMode="auto">
          <a:xfrm>
            <a:off x="8153400" y="5202238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DBF5F9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 kern="0">
              <a:solidFill>
                <a:srgbClr val="0B5394"/>
              </a:solidFill>
              <a:latin typeface="Constantia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4267200" y="2447925"/>
            <a:ext cx="4267200" cy="2754313"/>
          </a:xfrm>
          <a:prstGeom prst="roundRect">
            <a:avLst>
              <a:gd name="adj" fmla="val 16667"/>
            </a:avLst>
          </a:prstGeom>
          <a:solidFill>
            <a:srgbClr val="4F81BD">
              <a:alpha val="8000"/>
            </a:srgbClr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b="1" kern="0" dirty="0">
                <a:solidFill>
                  <a:srgbClr val="000066"/>
                </a:solidFill>
                <a:latin typeface="Arial" charset="0"/>
              </a:rPr>
              <a:t>Continue to report </a:t>
            </a:r>
            <a:r>
              <a:rPr lang="en-US" sz="2000" b="1" kern="0" dirty="0" smtClean="0">
                <a:solidFill>
                  <a:srgbClr val="000066"/>
                </a:solidFill>
                <a:latin typeface="Arial" charset="0"/>
              </a:rPr>
              <a:t>turbulence(PIREPS!)…even </a:t>
            </a:r>
            <a:r>
              <a:rPr lang="en-US" sz="2000" b="1" kern="0" dirty="0">
                <a:solidFill>
                  <a:srgbClr val="000066"/>
                </a:solidFill>
                <a:latin typeface="Arial" charset="0"/>
              </a:rPr>
              <a:t>reports of no turbulence when it’s forecast. These will help other pilots, dispatchers, aviation forecasters, and ARTCC controllers do a better job in making sure you have a safe and comfortable ride!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3535" y="1076235"/>
            <a:ext cx="67437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kern="0" cap="all" dirty="0">
                <a:ln w="9000" cmpd="sng">
                  <a:solidFill>
                    <a:srgbClr val="94F6DB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66"/>
                    </a:gs>
                    <a:gs pos="43000">
                      <a:srgbClr val="3366FF"/>
                    </a:gs>
                    <a:gs pos="48000">
                      <a:srgbClr val="6699FF"/>
                    </a:gs>
                    <a:gs pos="100000">
                      <a:srgbClr val="025E21"/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Report encounters with turbulence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National Airspace Syst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173" r="1262" b="1466"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The End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ght_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red_light_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09600" y="1447800"/>
            <a:ext cx="7772400" cy="2133600"/>
          </a:xfrm>
        </p:spPr>
        <p:txBody>
          <a:bodyPr/>
          <a:lstStyle/>
          <a:p>
            <a:r>
              <a:rPr lang="en-US" sz="4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National Weather Service</a:t>
            </a:r>
            <a:br>
              <a:rPr lang="en-US" sz="4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4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Center Weather Service Units </a:t>
            </a:r>
            <a:endParaRPr lang="en-US" sz="4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/>
          <a:lstStyle/>
          <a:p>
            <a:pPr marL="273050" lvl="0" indent="-273050">
              <a:lnSpc>
                <a:spcPct val="100000"/>
              </a:lnSpc>
              <a:spcBef>
                <a:spcPct val="20000"/>
              </a:spcBef>
              <a:buClr>
                <a:srgbClr val="3CEEF5"/>
              </a:buClr>
              <a:buSzPct val="95000"/>
              <a:defRPr/>
            </a:pPr>
            <a:r>
              <a:rPr lang="en-US" sz="1200" b="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Alex Dodd</a:t>
            </a:r>
            <a:endParaRPr lang="en-US" sz="1200" b="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273050" lvl="0" indent="-273050">
              <a:lnSpc>
                <a:spcPct val="100000"/>
              </a:lnSpc>
              <a:spcBef>
                <a:spcPct val="20000"/>
              </a:spcBef>
              <a:buClr>
                <a:srgbClr val="3CEEF5"/>
              </a:buClr>
              <a:buSzPct val="95000"/>
              <a:defRPr/>
            </a:pPr>
            <a:r>
              <a:rPr lang="en-US" sz="1200" b="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Meteorologist</a:t>
            </a:r>
            <a:endParaRPr lang="en-US" sz="1200" b="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273050" lvl="0" indent="-273050">
              <a:lnSpc>
                <a:spcPct val="100000"/>
              </a:lnSpc>
              <a:spcBef>
                <a:spcPct val="20000"/>
              </a:spcBef>
              <a:buClr>
                <a:srgbClr val="3CEEF5"/>
              </a:buClr>
              <a:buSzPct val="95000"/>
              <a:defRPr/>
            </a:pPr>
            <a:r>
              <a:rPr lang="en-US" sz="1200" b="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Seattle Center Weather Service Unit</a:t>
            </a:r>
          </a:p>
          <a:p>
            <a:pPr marL="273050" lvl="0" indent="-273050">
              <a:lnSpc>
                <a:spcPct val="100000"/>
              </a:lnSpc>
              <a:spcBef>
                <a:spcPct val="20000"/>
              </a:spcBef>
              <a:buClr>
                <a:srgbClr val="3CEEF5"/>
              </a:buClr>
              <a:buSzPct val="95000"/>
              <a:defRPr/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Seattle Air Route Traffic  Control Center</a:t>
            </a:r>
          </a:p>
          <a:p>
            <a:pPr marL="273050" lvl="0" indent="-273050">
              <a:lnSpc>
                <a:spcPct val="100000"/>
              </a:lnSpc>
              <a:spcBef>
                <a:spcPct val="20000"/>
              </a:spcBef>
              <a:buClr>
                <a:srgbClr val="3CEEF5"/>
              </a:buClr>
              <a:buSzPct val="95000"/>
              <a:defRPr/>
            </a:pPr>
            <a:r>
              <a:rPr lang="en-US" sz="1200" b="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Auburn, Washington</a:t>
            </a:r>
          </a:p>
          <a:p>
            <a:endParaRPr lang="en-US" sz="2000" b="0" i="1" dirty="0"/>
          </a:p>
        </p:txBody>
      </p:sp>
      <p:pic>
        <p:nvPicPr>
          <p:cNvPr id="4106" name="Picture 10" descr="NO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075"/>
            <a:ext cx="1050925" cy="10509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07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9"/>
          <p:cNvSpPr>
            <a:spLocks noChangeArrowheads="1"/>
          </p:cNvSpPr>
          <p:nvPr/>
        </p:nvSpPr>
        <p:spPr bwMode="auto">
          <a:xfrm>
            <a:off x="485775" y="1452563"/>
            <a:ext cx="4343400" cy="449738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28625" y="328613"/>
            <a:ext cx="8472488" cy="646112"/>
          </a:xfrm>
        </p:spPr>
        <p:txBody>
          <a:bodyPr/>
          <a:lstStyle/>
          <a:p>
            <a:r>
              <a:rPr lang="en-US" smtClean="0"/>
              <a:t>Crosswind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4908550" y="1508125"/>
            <a:ext cx="3787775" cy="374491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 Crosswind - </a:t>
            </a:r>
            <a:r>
              <a:rPr lang="en-US" sz="2000" smtClean="0"/>
              <a:t>A wind that has a component directed perpendicularly to the heading of an aircraft. The drift produced by crosswind is critical to air navigation, being especially dangerous during takeoff and landing.</a:t>
            </a:r>
          </a:p>
        </p:txBody>
      </p:sp>
      <p:sp>
        <p:nvSpPr>
          <p:cNvPr id="19461" name="Freeform 5"/>
          <p:cNvSpPr>
            <a:spLocks/>
          </p:cNvSpPr>
          <p:nvPr/>
        </p:nvSpPr>
        <p:spPr bwMode="auto">
          <a:xfrm>
            <a:off x="1292225" y="1443038"/>
            <a:ext cx="3570288" cy="4494212"/>
          </a:xfrm>
          <a:custGeom>
            <a:avLst/>
            <a:gdLst>
              <a:gd name="T0" fmla="*/ 0 w 10000"/>
              <a:gd name="T1" fmla="*/ 2147483647 h 9918"/>
              <a:gd name="T2" fmla="*/ 0 w 10000"/>
              <a:gd name="T3" fmla="*/ 2147483647 h 9918"/>
              <a:gd name="T4" fmla="*/ 2147483647 w 10000"/>
              <a:gd name="T5" fmla="*/ 2147483647 h 9918"/>
              <a:gd name="T6" fmla="*/ 2147483647 w 10000"/>
              <a:gd name="T7" fmla="*/ 0 h 9918"/>
              <a:gd name="T8" fmla="*/ 0 w 10000"/>
              <a:gd name="T9" fmla="*/ 2147483647 h 99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9918"/>
              <a:gd name="T17" fmla="*/ 10000 w 10000"/>
              <a:gd name="T18" fmla="*/ 9918 h 99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9918">
                <a:moveTo>
                  <a:pt x="0" y="3"/>
                </a:moveTo>
                <a:lnTo>
                  <a:pt x="0" y="9918"/>
                </a:lnTo>
                <a:lnTo>
                  <a:pt x="10000" y="9918"/>
                </a:lnTo>
                <a:lnTo>
                  <a:pt x="10000" y="0"/>
                </a:lnTo>
                <a:lnTo>
                  <a:pt x="0" y="3"/>
                </a:lnTo>
                <a:close/>
              </a:path>
            </a:pathLst>
          </a:custGeom>
          <a:gradFill rotWithShape="0">
            <a:gsLst>
              <a:gs pos="0">
                <a:srgbClr val="C0C0C0"/>
              </a:gs>
              <a:gs pos="100000">
                <a:srgbClr val="595959"/>
              </a:gs>
            </a:gsLst>
            <a:lin ang="5400000" scaled="1"/>
          </a:gradFill>
          <a:ln w="11176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2954338" y="2238375"/>
            <a:ext cx="211137" cy="2044700"/>
          </a:xfrm>
          <a:custGeom>
            <a:avLst/>
            <a:gdLst>
              <a:gd name="T0" fmla="*/ 2147483647 w 325"/>
              <a:gd name="T1" fmla="*/ 0 h 3176"/>
              <a:gd name="T2" fmla="*/ 2147483647 w 325"/>
              <a:gd name="T3" fmla="*/ 0 h 3176"/>
              <a:gd name="T4" fmla="*/ 2147483647 w 325"/>
              <a:gd name="T5" fmla="*/ 2147483647 h 3176"/>
              <a:gd name="T6" fmla="*/ 0 w 325"/>
              <a:gd name="T7" fmla="*/ 2147483647 h 3176"/>
              <a:gd name="T8" fmla="*/ 0 w 325"/>
              <a:gd name="T9" fmla="*/ 2147483647 h 3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5"/>
              <a:gd name="T16" fmla="*/ 0 h 3176"/>
              <a:gd name="T17" fmla="*/ 325 w 325"/>
              <a:gd name="T18" fmla="*/ 3176 h 31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5" h="3176">
                <a:moveTo>
                  <a:pt x="9" y="0"/>
                </a:moveTo>
                <a:lnTo>
                  <a:pt x="325" y="0"/>
                </a:lnTo>
                <a:lnTo>
                  <a:pt x="325" y="3176"/>
                </a:lnTo>
                <a:lnTo>
                  <a:pt x="0" y="3176"/>
                </a:lnTo>
                <a:lnTo>
                  <a:pt x="0" y="1"/>
                </a:lnTo>
              </a:path>
            </a:pathLst>
          </a:custGeom>
          <a:solidFill>
            <a:schemeClr val="bg1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1541463" y="2474913"/>
            <a:ext cx="2943225" cy="1933575"/>
          </a:xfrm>
          <a:custGeom>
            <a:avLst/>
            <a:gdLst>
              <a:gd name="T0" fmla="*/ 2147483647 w 4559"/>
              <a:gd name="T1" fmla="*/ 2147483647 h 3004"/>
              <a:gd name="T2" fmla="*/ 2147483647 w 4559"/>
              <a:gd name="T3" fmla="*/ 2147483647 h 3004"/>
              <a:gd name="T4" fmla="*/ 2147483647 w 4559"/>
              <a:gd name="T5" fmla="*/ 2147483647 h 3004"/>
              <a:gd name="T6" fmla="*/ 2147483647 w 4559"/>
              <a:gd name="T7" fmla="*/ 2147483647 h 3004"/>
              <a:gd name="T8" fmla="*/ 0 w 4559"/>
              <a:gd name="T9" fmla="*/ 2147483647 h 3004"/>
              <a:gd name="T10" fmla="*/ 0 w 4559"/>
              <a:gd name="T11" fmla="*/ 2147483647 h 3004"/>
              <a:gd name="T12" fmla="*/ 2147483647 w 4559"/>
              <a:gd name="T13" fmla="*/ 2147483647 h 3004"/>
              <a:gd name="T14" fmla="*/ 2147483647 w 4559"/>
              <a:gd name="T15" fmla="*/ 2147483647 h 3004"/>
              <a:gd name="T16" fmla="*/ 2147483647 w 4559"/>
              <a:gd name="T17" fmla="*/ 2147483647 h 3004"/>
              <a:gd name="T18" fmla="*/ 2147483647 w 4559"/>
              <a:gd name="T19" fmla="*/ 2147483647 h 3004"/>
              <a:gd name="T20" fmla="*/ 2147483647 w 4559"/>
              <a:gd name="T21" fmla="*/ 2147483647 h 3004"/>
              <a:gd name="T22" fmla="*/ 2147483647 w 4559"/>
              <a:gd name="T23" fmla="*/ 2147483647 h 3004"/>
              <a:gd name="T24" fmla="*/ 2147483647 w 4559"/>
              <a:gd name="T25" fmla="*/ 2147483647 h 3004"/>
              <a:gd name="T26" fmla="*/ 2147483647 w 4559"/>
              <a:gd name="T27" fmla="*/ 2147483647 h 3004"/>
              <a:gd name="T28" fmla="*/ 2147483647 w 4559"/>
              <a:gd name="T29" fmla="*/ 2147483647 h 3004"/>
              <a:gd name="T30" fmla="*/ 2147483647 w 4559"/>
              <a:gd name="T31" fmla="*/ 2147483647 h 3004"/>
              <a:gd name="T32" fmla="*/ 2147483647 w 4559"/>
              <a:gd name="T33" fmla="*/ 2147483647 h 3004"/>
              <a:gd name="T34" fmla="*/ 2147483647 w 4559"/>
              <a:gd name="T35" fmla="*/ 2147483647 h 3004"/>
              <a:gd name="T36" fmla="*/ 2147483647 w 4559"/>
              <a:gd name="T37" fmla="*/ 2147483647 h 3004"/>
              <a:gd name="T38" fmla="*/ 2147483647 w 4559"/>
              <a:gd name="T39" fmla="*/ 2147483647 h 3004"/>
              <a:gd name="T40" fmla="*/ 2147483647 w 4559"/>
              <a:gd name="T41" fmla="*/ 2147483647 h 3004"/>
              <a:gd name="T42" fmla="*/ 2147483647 w 4559"/>
              <a:gd name="T43" fmla="*/ 2147483647 h 3004"/>
              <a:gd name="T44" fmla="*/ 2147483647 w 4559"/>
              <a:gd name="T45" fmla="*/ 2147483647 h 3004"/>
              <a:gd name="T46" fmla="*/ 2147483647 w 4559"/>
              <a:gd name="T47" fmla="*/ 2147483647 h 3004"/>
              <a:gd name="T48" fmla="*/ 2147483647 w 4559"/>
              <a:gd name="T49" fmla="*/ 2147483647 h 3004"/>
              <a:gd name="T50" fmla="*/ 2147483647 w 4559"/>
              <a:gd name="T51" fmla="*/ 2147483647 h 3004"/>
              <a:gd name="T52" fmla="*/ 2147483647 w 4559"/>
              <a:gd name="T53" fmla="*/ 2147483647 h 3004"/>
              <a:gd name="T54" fmla="*/ 2147483647 w 4559"/>
              <a:gd name="T55" fmla="*/ 2147483647 h 3004"/>
              <a:gd name="T56" fmla="*/ 2147483647 w 4559"/>
              <a:gd name="T57" fmla="*/ 2147483647 h 3004"/>
              <a:gd name="T58" fmla="*/ 2147483647 w 4559"/>
              <a:gd name="T59" fmla="*/ 2147483647 h 3004"/>
              <a:gd name="T60" fmla="*/ 2147483647 w 4559"/>
              <a:gd name="T61" fmla="*/ 2147483647 h 3004"/>
              <a:gd name="T62" fmla="*/ 2147483647 w 4559"/>
              <a:gd name="T63" fmla="*/ 2147483647 h 3004"/>
              <a:gd name="T64" fmla="*/ 2147483647 w 4559"/>
              <a:gd name="T65" fmla="*/ 2147483647 h 3004"/>
              <a:gd name="T66" fmla="*/ 2147483647 w 4559"/>
              <a:gd name="T67" fmla="*/ 2147483647 h 3004"/>
              <a:gd name="T68" fmla="*/ 2147483647 w 4559"/>
              <a:gd name="T69" fmla="*/ 2147483647 h 3004"/>
              <a:gd name="T70" fmla="*/ 2147483647 w 4559"/>
              <a:gd name="T71" fmla="*/ 2147483647 h 3004"/>
              <a:gd name="T72" fmla="*/ 2147483647 w 4559"/>
              <a:gd name="T73" fmla="*/ 2147483647 h 3004"/>
              <a:gd name="T74" fmla="*/ 2147483647 w 4559"/>
              <a:gd name="T75" fmla="*/ 2147483647 h 3004"/>
              <a:gd name="T76" fmla="*/ 2147483647 w 4559"/>
              <a:gd name="T77" fmla="*/ 2147483647 h 3004"/>
              <a:gd name="T78" fmla="*/ 2147483647 w 4559"/>
              <a:gd name="T79" fmla="*/ 2147483647 h 3004"/>
              <a:gd name="T80" fmla="*/ 2147483647 w 4559"/>
              <a:gd name="T81" fmla="*/ 2147483647 h 3004"/>
              <a:gd name="T82" fmla="*/ 2147483647 w 4559"/>
              <a:gd name="T83" fmla="*/ 2147483647 h 3004"/>
              <a:gd name="T84" fmla="*/ 2147483647 w 4559"/>
              <a:gd name="T85" fmla="*/ 2147483647 h 3004"/>
              <a:gd name="T86" fmla="*/ 2147483647 w 4559"/>
              <a:gd name="T87" fmla="*/ 2147483647 h 3004"/>
              <a:gd name="T88" fmla="*/ 2147483647 w 4559"/>
              <a:gd name="T89" fmla="*/ 2147483647 h 3004"/>
              <a:gd name="T90" fmla="*/ 2147483647 w 4559"/>
              <a:gd name="T91" fmla="*/ 2147483647 h 3004"/>
              <a:gd name="T92" fmla="*/ 2147483647 w 4559"/>
              <a:gd name="T93" fmla="*/ 2147483647 h 3004"/>
              <a:gd name="T94" fmla="*/ 2147483647 w 4559"/>
              <a:gd name="T95" fmla="*/ 2147483647 h 3004"/>
              <a:gd name="T96" fmla="*/ 2147483647 w 4559"/>
              <a:gd name="T97" fmla="*/ 2147483647 h 3004"/>
              <a:gd name="T98" fmla="*/ 2147483647 w 4559"/>
              <a:gd name="T99" fmla="*/ 2147483647 h 3004"/>
              <a:gd name="T100" fmla="*/ 2147483647 w 4559"/>
              <a:gd name="T101" fmla="*/ 2147483647 h 3004"/>
              <a:gd name="T102" fmla="*/ 2147483647 w 4559"/>
              <a:gd name="T103" fmla="*/ 2147483647 h 3004"/>
              <a:gd name="T104" fmla="*/ 2147483647 w 4559"/>
              <a:gd name="T105" fmla="*/ 2147483647 h 3004"/>
              <a:gd name="T106" fmla="*/ 2147483647 w 4559"/>
              <a:gd name="T107" fmla="*/ 2147483647 h 3004"/>
              <a:gd name="T108" fmla="*/ 2147483647 w 4559"/>
              <a:gd name="T109" fmla="*/ 0 h 3004"/>
              <a:gd name="T110" fmla="*/ 2147483647 w 4559"/>
              <a:gd name="T111" fmla="*/ 2147483647 h 3004"/>
              <a:gd name="T112" fmla="*/ 2147483647 w 4559"/>
              <a:gd name="T113" fmla="*/ 2147483647 h 3004"/>
              <a:gd name="T114" fmla="*/ 2147483647 w 4559"/>
              <a:gd name="T115" fmla="*/ 2147483647 h 3004"/>
              <a:gd name="T116" fmla="*/ 2147483647 w 4559"/>
              <a:gd name="T117" fmla="*/ 2147483647 h 3004"/>
              <a:gd name="T118" fmla="*/ 2147483647 w 4559"/>
              <a:gd name="T119" fmla="*/ 2147483647 h 3004"/>
              <a:gd name="T120" fmla="*/ 2147483647 w 4559"/>
              <a:gd name="T121" fmla="*/ 2147483647 h 3004"/>
              <a:gd name="T122" fmla="*/ 2147483647 w 4559"/>
              <a:gd name="T123" fmla="*/ 2147483647 h 3004"/>
              <a:gd name="T124" fmla="*/ 2147483647 w 4559"/>
              <a:gd name="T125" fmla="*/ 2147483647 h 3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559"/>
              <a:gd name="T190" fmla="*/ 0 h 3004"/>
              <a:gd name="T191" fmla="*/ 4559 w 4559"/>
              <a:gd name="T192" fmla="*/ 3004 h 3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559" h="3004">
                <a:moveTo>
                  <a:pt x="1967" y="639"/>
                </a:moveTo>
                <a:lnTo>
                  <a:pt x="1248" y="836"/>
                </a:lnTo>
                <a:lnTo>
                  <a:pt x="35" y="1237"/>
                </a:lnTo>
                <a:lnTo>
                  <a:pt x="8" y="1255"/>
                </a:lnTo>
                <a:lnTo>
                  <a:pt x="0" y="1280"/>
                </a:lnTo>
                <a:lnTo>
                  <a:pt x="0" y="1331"/>
                </a:lnTo>
                <a:lnTo>
                  <a:pt x="8" y="1391"/>
                </a:lnTo>
                <a:lnTo>
                  <a:pt x="111" y="1724"/>
                </a:lnTo>
                <a:lnTo>
                  <a:pt x="1446" y="1553"/>
                </a:lnTo>
                <a:lnTo>
                  <a:pt x="2189" y="1348"/>
                </a:lnTo>
                <a:lnTo>
                  <a:pt x="2592" y="2313"/>
                </a:lnTo>
                <a:lnTo>
                  <a:pt x="2095" y="2552"/>
                </a:lnTo>
                <a:lnTo>
                  <a:pt x="2070" y="2560"/>
                </a:lnTo>
                <a:lnTo>
                  <a:pt x="2053" y="2578"/>
                </a:lnTo>
                <a:lnTo>
                  <a:pt x="2044" y="2612"/>
                </a:lnTo>
                <a:lnTo>
                  <a:pt x="2061" y="2689"/>
                </a:lnTo>
                <a:lnTo>
                  <a:pt x="2079" y="2697"/>
                </a:lnTo>
                <a:lnTo>
                  <a:pt x="2070" y="2723"/>
                </a:lnTo>
                <a:lnTo>
                  <a:pt x="2079" y="2757"/>
                </a:lnTo>
                <a:lnTo>
                  <a:pt x="2095" y="2808"/>
                </a:lnTo>
                <a:lnTo>
                  <a:pt x="2121" y="2842"/>
                </a:lnTo>
                <a:lnTo>
                  <a:pt x="2138" y="2868"/>
                </a:lnTo>
                <a:lnTo>
                  <a:pt x="2677" y="2817"/>
                </a:lnTo>
                <a:lnTo>
                  <a:pt x="2719" y="2612"/>
                </a:lnTo>
                <a:lnTo>
                  <a:pt x="2831" y="2987"/>
                </a:lnTo>
                <a:lnTo>
                  <a:pt x="2857" y="3004"/>
                </a:lnTo>
                <a:lnTo>
                  <a:pt x="2873" y="2987"/>
                </a:lnTo>
                <a:lnTo>
                  <a:pt x="2873" y="2962"/>
                </a:lnTo>
                <a:lnTo>
                  <a:pt x="2788" y="2603"/>
                </a:lnTo>
                <a:lnTo>
                  <a:pt x="2917" y="2748"/>
                </a:lnTo>
                <a:lnTo>
                  <a:pt x="3395" y="2544"/>
                </a:lnTo>
                <a:lnTo>
                  <a:pt x="3413" y="2509"/>
                </a:lnTo>
                <a:lnTo>
                  <a:pt x="3421" y="2467"/>
                </a:lnTo>
                <a:lnTo>
                  <a:pt x="3413" y="2381"/>
                </a:lnTo>
                <a:lnTo>
                  <a:pt x="3387" y="2296"/>
                </a:lnTo>
                <a:lnTo>
                  <a:pt x="3361" y="2253"/>
                </a:lnTo>
                <a:lnTo>
                  <a:pt x="3344" y="2228"/>
                </a:lnTo>
                <a:lnTo>
                  <a:pt x="2728" y="2270"/>
                </a:lnTo>
                <a:lnTo>
                  <a:pt x="2583" y="1237"/>
                </a:lnTo>
                <a:lnTo>
                  <a:pt x="3336" y="1032"/>
                </a:lnTo>
                <a:lnTo>
                  <a:pt x="4559" y="520"/>
                </a:lnTo>
                <a:lnTo>
                  <a:pt x="4559" y="503"/>
                </a:lnTo>
                <a:lnTo>
                  <a:pt x="4533" y="418"/>
                </a:lnTo>
                <a:lnTo>
                  <a:pt x="4431" y="94"/>
                </a:lnTo>
                <a:lnTo>
                  <a:pt x="4422" y="76"/>
                </a:lnTo>
                <a:lnTo>
                  <a:pt x="4405" y="59"/>
                </a:lnTo>
                <a:lnTo>
                  <a:pt x="4380" y="50"/>
                </a:lnTo>
                <a:lnTo>
                  <a:pt x="4353" y="50"/>
                </a:lnTo>
                <a:lnTo>
                  <a:pt x="3122" y="333"/>
                </a:lnTo>
                <a:lnTo>
                  <a:pt x="2403" y="503"/>
                </a:lnTo>
                <a:lnTo>
                  <a:pt x="2241" y="76"/>
                </a:lnTo>
                <a:lnTo>
                  <a:pt x="2224" y="50"/>
                </a:lnTo>
                <a:lnTo>
                  <a:pt x="2215" y="16"/>
                </a:lnTo>
                <a:lnTo>
                  <a:pt x="2189" y="8"/>
                </a:lnTo>
                <a:lnTo>
                  <a:pt x="2164" y="0"/>
                </a:lnTo>
                <a:lnTo>
                  <a:pt x="2079" y="8"/>
                </a:lnTo>
                <a:lnTo>
                  <a:pt x="1967" y="43"/>
                </a:lnTo>
                <a:lnTo>
                  <a:pt x="1925" y="59"/>
                </a:lnTo>
                <a:lnTo>
                  <a:pt x="1899" y="76"/>
                </a:lnTo>
                <a:lnTo>
                  <a:pt x="1874" y="94"/>
                </a:lnTo>
                <a:lnTo>
                  <a:pt x="1874" y="119"/>
                </a:lnTo>
                <a:lnTo>
                  <a:pt x="1874" y="179"/>
                </a:lnTo>
                <a:lnTo>
                  <a:pt x="1967" y="632"/>
                </a:lnTo>
              </a:path>
            </a:pathLst>
          </a:custGeom>
          <a:solidFill>
            <a:srgbClr val="CCFFFF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2352675" y="3024188"/>
            <a:ext cx="100013" cy="363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557588" y="2689225"/>
            <a:ext cx="104775" cy="361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2806700" y="2935288"/>
            <a:ext cx="87313" cy="325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122613" y="2865438"/>
            <a:ext cx="87312" cy="323850"/>
          </a:xfrm>
          <a:prstGeom prst="line">
            <a:avLst/>
          </a:prstGeom>
          <a:noFill/>
          <a:ln w="1651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V="1">
            <a:off x="2784475" y="2682875"/>
            <a:ext cx="265113" cy="730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2967038" y="2611438"/>
            <a:ext cx="82550" cy="77787"/>
          </a:xfrm>
          <a:custGeom>
            <a:avLst/>
            <a:gdLst>
              <a:gd name="T0" fmla="*/ 2147483647 w 128"/>
              <a:gd name="T1" fmla="*/ 0 h 120"/>
              <a:gd name="T2" fmla="*/ 0 w 128"/>
              <a:gd name="T3" fmla="*/ 2147483647 h 120"/>
              <a:gd name="T4" fmla="*/ 2147483647 w 128"/>
              <a:gd name="T5" fmla="*/ 2147483647 h 120"/>
              <a:gd name="T6" fmla="*/ 2147483647 w 128"/>
              <a:gd name="T7" fmla="*/ 2147483647 h 120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120"/>
              <a:gd name="T14" fmla="*/ 128 w 128"/>
              <a:gd name="T15" fmla="*/ 120 h 1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120">
                <a:moveTo>
                  <a:pt x="86" y="0"/>
                </a:moveTo>
                <a:lnTo>
                  <a:pt x="0" y="34"/>
                </a:lnTo>
                <a:lnTo>
                  <a:pt x="34" y="120"/>
                </a:lnTo>
                <a:lnTo>
                  <a:pt x="128" y="94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2755900" y="2524125"/>
            <a:ext cx="231775" cy="603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>
            <a:off x="2816225" y="2740025"/>
            <a:ext cx="282575" cy="163513"/>
          </a:xfrm>
          <a:custGeom>
            <a:avLst/>
            <a:gdLst>
              <a:gd name="T0" fmla="*/ 0 w 438"/>
              <a:gd name="T1" fmla="*/ 2147483647 h 253"/>
              <a:gd name="T2" fmla="*/ 0 w 438"/>
              <a:gd name="T3" fmla="*/ 2147483647 h 253"/>
              <a:gd name="T4" fmla="*/ 0 w 438"/>
              <a:gd name="T5" fmla="*/ 2147483647 h 253"/>
              <a:gd name="T6" fmla="*/ 0 w 438"/>
              <a:gd name="T7" fmla="*/ 0 h 253"/>
              <a:gd name="T8" fmla="*/ 0 w 438"/>
              <a:gd name="T9" fmla="*/ 0 h 253"/>
              <a:gd name="T10" fmla="*/ 0 w 438"/>
              <a:gd name="T11" fmla="*/ 0 h 253"/>
              <a:gd name="T12" fmla="*/ 0 w 438"/>
              <a:gd name="T13" fmla="*/ 2147483647 h 253"/>
              <a:gd name="T14" fmla="*/ 0 w 438"/>
              <a:gd name="T15" fmla="*/ 2147483647 h 253"/>
              <a:gd name="T16" fmla="*/ 0 w 438"/>
              <a:gd name="T17" fmla="*/ 2147483647 h 253"/>
              <a:gd name="T18" fmla="*/ 0 w 438"/>
              <a:gd name="T19" fmla="*/ 2147483647 h 253"/>
              <a:gd name="T20" fmla="*/ 0 w 438"/>
              <a:gd name="T21" fmla="*/ 2147483647 h 253"/>
              <a:gd name="T22" fmla="*/ 0 w 438"/>
              <a:gd name="T23" fmla="*/ 2147483647 h 253"/>
              <a:gd name="T24" fmla="*/ 0 w 438"/>
              <a:gd name="T25" fmla="*/ 2147483647 h 253"/>
              <a:gd name="T26" fmla="*/ 0 w 438"/>
              <a:gd name="T27" fmla="*/ 2147483647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38"/>
              <a:gd name="T43" fmla="*/ 0 h 253"/>
              <a:gd name="T44" fmla="*/ 438 w 438"/>
              <a:gd name="T45" fmla="*/ 253 h 25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38" h="253">
                <a:moveTo>
                  <a:pt x="428" y="127"/>
                </a:moveTo>
                <a:lnTo>
                  <a:pt x="378" y="58"/>
                </a:lnTo>
                <a:lnTo>
                  <a:pt x="311" y="16"/>
                </a:lnTo>
                <a:lnTo>
                  <a:pt x="237" y="0"/>
                </a:lnTo>
                <a:lnTo>
                  <a:pt x="220" y="0"/>
                </a:lnTo>
                <a:lnTo>
                  <a:pt x="201" y="0"/>
                </a:lnTo>
                <a:lnTo>
                  <a:pt x="163" y="9"/>
                </a:lnTo>
                <a:lnTo>
                  <a:pt x="95" y="41"/>
                </a:lnTo>
                <a:lnTo>
                  <a:pt x="40" y="94"/>
                </a:lnTo>
                <a:lnTo>
                  <a:pt x="8" y="165"/>
                </a:lnTo>
                <a:lnTo>
                  <a:pt x="1" y="207"/>
                </a:lnTo>
                <a:lnTo>
                  <a:pt x="0" y="229"/>
                </a:lnTo>
                <a:lnTo>
                  <a:pt x="2" y="253"/>
                </a:lnTo>
                <a:lnTo>
                  <a:pt x="438" y="126"/>
                </a:lnTo>
              </a:path>
            </a:pathLst>
          </a:custGeom>
          <a:solidFill>
            <a:srgbClr val="99CCFF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2954338" y="1446213"/>
            <a:ext cx="211137" cy="469900"/>
          </a:xfrm>
          <a:custGeom>
            <a:avLst/>
            <a:gdLst>
              <a:gd name="T0" fmla="*/ 2147483647 w 325"/>
              <a:gd name="T1" fmla="*/ 0 h 732"/>
              <a:gd name="T2" fmla="*/ 2147483647 w 325"/>
              <a:gd name="T3" fmla="*/ 2147483647 h 732"/>
              <a:gd name="T4" fmla="*/ 0 w 325"/>
              <a:gd name="T5" fmla="*/ 2147483647 h 732"/>
              <a:gd name="T6" fmla="*/ 0 w 325"/>
              <a:gd name="T7" fmla="*/ 2147483647 h 732"/>
              <a:gd name="T8" fmla="*/ 0 60000 65536"/>
              <a:gd name="T9" fmla="*/ 0 60000 65536"/>
              <a:gd name="T10" fmla="*/ 0 60000 65536"/>
              <a:gd name="T11" fmla="*/ 0 60000 65536"/>
              <a:gd name="T12" fmla="*/ 0 w 325"/>
              <a:gd name="T13" fmla="*/ 0 h 732"/>
              <a:gd name="T14" fmla="*/ 325 w 325"/>
              <a:gd name="T15" fmla="*/ 732 h 7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5" h="732">
                <a:moveTo>
                  <a:pt x="325" y="0"/>
                </a:moveTo>
                <a:lnTo>
                  <a:pt x="325" y="732"/>
                </a:lnTo>
                <a:lnTo>
                  <a:pt x="0" y="732"/>
                </a:lnTo>
                <a:lnTo>
                  <a:pt x="0" y="6"/>
                </a:lnTo>
              </a:path>
            </a:pathLst>
          </a:custGeom>
          <a:solidFill>
            <a:schemeClr val="bg1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Freeform 17"/>
          <p:cNvSpPr>
            <a:spLocks/>
          </p:cNvSpPr>
          <p:nvPr/>
        </p:nvSpPr>
        <p:spPr bwMode="auto">
          <a:xfrm>
            <a:off x="2817813" y="2820988"/>
            <a:ext cx="303212" cy="115887"/>
          </a:xfrm>
          <a:custGeom>
            <a:avLst/>
            <a:gdLst>
              <a:gd name="T0" fmla="*/ 0 w 471"/>
              <a:gd name="T1" fmla="*/ 2147483647 h 180"/>
              <a:gd name="T2" fmla="*/ 0 w 471"/>
              <a:gd name="T3" fmla="*/ 2147483647 h 180"/>
              <a:gd name="T4" fmla="*/ 0 w 471"/>
              <a:gd name="T5" fmla="*/ 2147483647 h 180"/>
              <a:gd name="T6" fmla="*/ 0 w 471"/>
              <a:gd name="T7" fmla="*/ 0 h 180"/>
              <a:gd name="T8" fmla="*/ 0 60000 65536"/>
              <a:gd name="T9" fmla="*/ 0 60000 65536"/>
              <a:gd name="T10" fmla="*/ 0 60000 65536"/>
              <a:gd name="T11" fmla="*/ 0 60000 65536"/>
              <a:gd name="T12" fmla="*/ 0 w 471"/>
              <a:gd name="T13" fmla="*/ 0 h 180"/>
              <a:gd name="T14" fmla="*/ 471 w 471"/>
              <a:gd name="T15" fmla="*/ 180 h 1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1" h="180">
                <a:moveTo>
                  <a:pt x="0" y="136"/>
                </a:moveTo>
                <a:lnTo>
                  <a:pt x="8" y="180"/>
                </a:lnTo>
                <a:lnTo>
                  <a:pt x="471" y="60"/>
                </a:lnTo>
                <a:lnTo>
                  <a:pt x="436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Freeform 18"/>
          <p:cNvSpPr>
            <a:spLocks/>
          </p:cNvSpPr>
          <p:nvPr/>
        </p:nvSpPr>
        <p:spPr bwMode="auto">
          <a:xfrm>
            <a:off x="2955925" y="3271838"/>
            <a:ext cx="252413" cy="150812"/>
          </a:xfrm>
          <a:custGeom>
            <a:avLst/>
            <a:gdLst>
              <a:gd name="T0" fmla="*/ 0 w 392"/>
              <a:gd name="T1" fmla="*/ 2147483647 h 234"/>
              <a:gd name="T2" fmla="*/ 0 w 392"/>
              <a:gd name="T3" fmla="*/ 2147483647 h 234"/>
              <a:gd name="T4" fmla="*/ 0 w 392"/>
              <a:gd name="T5" fmla="*/ 2147483647 h 234"/>
              <a:gd name="T6" fmla="*/ 0 w 392"/>
              <a:gd name="T7" fmla="*/ 2147483647 h 234"/>
              <a:gd name="T8" fmla="*/ 0 w 392"/>
              <a:gd name="T9" fmla="*/ 2147483647 h 234"/>
              <a:gd name="T10" fmla="*/ 0 w 392"/>
              <a:gd name="T11" fmla="*/ 2147483647 h 234"/>
              <a:gd name="T12" fmla="*/ 0 w 392"/>
              <a:gd name="T13" fmla="*/ 2147483647 h 234"/>
              <a:gd name="T14" fmla="*/ 0 w 392"/>
              <a:gd name="T15" fmla="*/ 2147483647 h 234"/>
              <a:gd name="T16" fmla="*/ 0 w 392"/>
              <a:gd name="T17" fmla="*/ 2147483647 h 234"/>
              <a:gd name="T18" fmla="*/ 0 w 392"/>
              <a:gd name="T19" fmla="*/ 2147483647 h 234"/>
              <a:gd name="T20" fmla="*/ 0 w 392"/>
              <a:gd name="T21" fmla="*/ 2147483647 h 234"/>
              <a:gd name="T22" fmla="*/ 0 w 392"/>
              <a:gd name="T23" fmla="*/ 2147483647 h 234"/>
              <a:gd name="T24" fmla="*/ 0 w 392"/>
              <a:gd name="T25" fmla="*/ 0 h 2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2"/>
              <a:gd name="T40" fmla="*/ 0 h 234"/>
              <a:gd name="T41" fmla="*/ 392 w 392"/>
              <a:gd name="T42" fmla="*/ 234 h 23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2" h="234">
                <a:moveTo>
                  <a:pt x="0" y="109"/>
                </a:moveTo>
                <a:lnTo>
                  <a:pt x="44" y="176"/>
                </a:lnTo>
                <a:lnTo>
                  <a:pt x="105" y="217"/>
                </a:lnTo>
                <a:lnTo>
                  <a:pt x="173" y="234"/>
                </a:lnTo>
                <a:lnTo>
                  <a:pt x="189" y="234"/>
                </a:lnTo>
                <a:lnTo>
                  <a:pt x="206" y="234"/>
                </a:lnTo>
                <a:lnTo>
                  <a:pt x="242" y="227"/>
                </a:lnTo>
                <a:lnTo>
                  <a:pt x="305" y="199"/>
                </a:lnTo>
                <a:lnTo>
                  <a:pt x="356" y="150"/>
                </a:lnTo>
                <a:lnTo>
                  <a:pt x="385" y="83"/>
                </a:lnTo>
                <a:lnTo>
                  <a:pt x="392" y="45"/>
                </a:lnTo>
                <a:lnTo>
                  <a:pt x="392" y="23"/>
                </a:lnTo>
                <a:lnTo>
                  <a:pt x="390" y="0"/>
                </a:lnTo>
              </a:path>
            </a:pathLst>
          </a:custGeom>
          <a:solidFill>
            <a:srgbClr val="C0C0C0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2960688" y="3267075"/>
            <a:ext cx="131762" cy="130175"/>
          </a:xfrm>
          <a:custGeom>
            <a:avLst/>
            <a:gdLst>
              <a:gd name="T0" fmla="*/ 2147483647 w 205"/>
              <a:gd name="T1" fmla="*/ 0 h 203"/>
              <a:gd name="T2" fmla="*/ 2147483647 w 205"/>
              <a:gd name="T3" fmla="*/ 0 h 203"/>
              <a:gd name="T4" fmla="*/ 0 w 205"/>
              <a:gd name="T5" fmla="*/ 0 h 203"/>
              <a:gd name="T6" fmla="*/ 0 w 205"/>
              <a:gd name="T7" fmla="*/ 0 h 203"/>
              <a:gd name="T8" fmla="*/ 2147483647 w 205"/>
              <a:gd name="T9" fmla="*/ 0 h 203"/>
              <a:gd name="T10" fmla="*/ 2147483647 w 205"/>
              <a:gd name="T11" fmla="*/ 0 h 203"/>
              <a:gd name="T12" fmla="*/ 2147483647 w 205"/>
              <a:gd name="T13" fmla="*/ 0 h 203"/>
              <a:gd name="T14" fmla="*/ 2147483647 w 205"/>
              <a:gd name="T15" fmla="*/ 0 h 203"/>
              <a:gd name="T16" fmla="*/ 2147483647 w 205"/>
              <a:gd name="T17" fmla="*/ 0 h 203"/>
              <a:gd name="T18" fmla="*/ 2147483647 w 205"/>
              <a:gd name="T19" fmla="*/ 0 h 20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5"/>
              <a:gd name="T31" fmla="*/ 0 h 203"/>
              <a:gd name="T32" fmla="*/ 205 w 205"/>
              <a:gd name="T33" fmla="*/ 203 h 20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5" h="203">
                <a:moveTo>
                  <a:pt x="197" y="197"/>
                </a:moveTo>
                <a:lnTo>
                  <a:pt x="154" y="0"/>
                </a:lnTo>
                <a:lnTo>
                  <a:pt x="0" y="8"/>
                </a:lnTo>
                <a:lnTo>
                  <a:pt x="0" y="103"/>
                </a:lnTo>
                <a:lnTo>
                  <a:pt x="9" y="103"/>
                </a:lnTo>
                <a:lnTo>
                  <a:pt x="41" y="151"/>
                </a:lnTo>
                <a:lnTo>
                  <a:pt x="89" y="186"/>
                </a:lnTo>
                <a:lnTo>
                  <a:pt x="146" y="202"/>
                </a:lnTo>
                <a:lnTo>
                  <a:pt x="175" y="203"/>
                </a:lnTo>
                <a:lnTo>
                  <a:pt x="205" y="197"/>
                </a:lnTo>
              </a:path>
            </a:pathLst>
          </a:custGeom>
          <a:solidFill>
            <a:srgbClr val="99CCFF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79750" y="3222625"/>
            <a:ext cx="115888" cy="165100"/>
          </a:xfrm>
          <a:custGeom>
            <a:avLst/>
            <a:gdLst>
              <a:gd name="T0" fmla="*/ 2147483647 w 180"/>
              <a:gd name="T1" fmla="*/ 2147483647 h 255"/>
              <a:gd name="T2" fmla="*/ 0 w 180"/>
              <a:gd name="T3" fmla="*/ 2147483647 h 255"/>
              <a:gd name="T4" fmla="*/ 2147483647 w 180"/>
              <a:gd name="T5" fmla="*/ 0 h 255"/>
              <a:gd name="T6" fmla="*/ 2147483647 w 180"/>
              <a:gd name="T7" fmla="*/ 2147483647 h 255"/>
              <a:gd name="T8" fmla="*/ 2147483647 w 180"/>
              <a:gd name="T9" fmla="*/ 2147483647 h 255"/>
              <a:gd name="T10" fmla="*/ 2147483647 w 180"/>
              <a:gd name="T11" fmla="*/ 2147483647 h 255"/>
              <a:gd name="T12" fmla="*/ 2147483647 w 180"/>
              <a:gd name="T13" fmla="*/ 2147483647 h 255"/>
              <a:gd name="T14" fmla="*/ 2147483647 w 180"/>
              <a:gd name="T15" fmla="*/ 2147483647 h 255"/>
              <a:gd name="T16" fmla="*/ 2147483647 w 180"/>
              <a:gd name="T17" fmla="*/ 2147483647 h 255"/>
              <a:gd name="T18" fmla="*/ 2147483647 w 180"/>
              <a:gd name="T19" fmla="*/ 214748364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0"/>
              <a:gd name="T31" fmla="*/ 0 h 255"/>
              <a:gd name="T32" fmla="*/ 180 w 180"/>
              <a:gd name="T33" fmla="*/ 255 h 2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0" h="255">
                <a:moveTo>
                  <a:pt x="46" y="252"/>
                </a:moveTo>
                <a:lnTo>
                  <a:pt x="0" y="59"/>
                </a:lnTo>
                <a:lnTo>
                  <a:pt x="139" y="0"/>
                </a:lnTo>
                <a:lnTo>
                  <a:pt x="180" y="86"/>
                </a:lnTo>
                <a:lnTo>
                  <a:pt x="173" y="89"/>
                </a:lnTo>
                <a:lnTo>
                  <a:pt x="172" y="117"/>
                </a:lnTo>
                <a:lnTo>
                  <a:pt x="163" y="146"/>
                </a:lnTo>
                <a:lnTo>
                  <a:pt x="134" y="197"/>
                </a:lnTo>
                <a:lnTo>
                  <a:pt x="93" y="236"/>
                </a:lnTo>
                <a:lnTo>
                  <a:pt x="38" y="255"/>
                </a:lnTo>
              </a:path>
            </a:pathLst>
          </a:custGeom>
          <a:solidFill>
            <a:srgbClr val="99CCFF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1536700" y="3255963"/>
            <a:ext cx="1435100" cy="328612"/>
          </a:xfrm>
          <a:custGeom>
            <a:avLst/>
            <a:gdLst>
              <a:gd name="T0" fmla="*/ 2147483647 w 2224"/>
              <a:gd name="T1" fmla="*/ 0 h 513"/>
              <a:gd name="T2" fmla="*/ 2147483647 w 2224"/>
              <a:gd name="T3" fmla="*/ 0 h 513"/>
              <a:gd name="T4" fmla="*/ 2147483647 w 2224"/>
              <a:gd name="T5" fmla="*/ 0 h 513"/>
              <a:gd name="T6" fmla="*/ 2147483647 w 2224"/>
              <a:gd name="T7" fmla="*/ 0 h 513"/>
              <a:gd name="T8" fmla="*/ 2147483647 w 2224"/>
              <a:gd name="T9" fmla="*/ 0 h 513"/>
              <a:gd name="T10" fmla="*/ 2147483647 w 2224"/>
              <a:gd name="T11" fmla="*/ 0 h 513"/>
              <a:gd name="T12" fmla="*/ 2147483647 w 2224"/>
              <a:gd name="T13" fmla="*/ 0 h 513"/>
              <a:gd name="T14" fmla="*/ 2147483647 w 2224"/>
              <a:gd name="T15" fmla="*/ 0 h 513"/>
              <a:gd name="T16" fmla="*/ 2147483647 w 2224"/>
              <a:gd name="T17" fmla="*/ 0 h 513"/>
              <a:gd name="T18" fmla="*/ 2147483647 w 2224"/>
              <a:gd name="T19" fmla="*/ 0 h 513"/>
              <a:gd name="T20" fmla="*/ 2147483647 w 2224"/>
              <a:gd name="T21" fmla="*/ 0 h 513"/>
              <a:gd name="T22" fmla="*/ 2147483647 w 2224"/>
              <a:gd name="T23" fmla="*/ 0 h 513"/>
              <a:gd name="T24" fmla="*/ 2147483647 w 2224"/>
              <a:gd name="T25" fmla="*/ 0 h 513"/>
              <a:gd name="T26" fmla="*/ 0 w 2224"/>
              <a:gd name="T27" fmla="*/ 0 h 513"/>
              <a:gd name="T28" fmla="*/ 2147483647 w 2224"/>
              <a:gd name="T29" fmla="*/ 0 h 513"/>
              <a:gd name="T30" fmla="*/ 2147483647 w 2224"/>
              <a:gd name="T31" fmla="*/ 0 h 513"/>
              <a:gd name="T32" fmla="*/ 2147483647 w 2224"/>
              <a:gd name="T33" fmla="*/ 0 h 5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224"/>
              <a:gd name="T52" fmla="*/ 0 h 513"/>
              <a:gd name="T53" fmla="*/ 2224 w 2224"/>
              <a:gd name="T54" fmla="*/ 513 h 51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224" h="513">
                <a:moveTo>
                  <a:pt x="86" y="17"/>
                </a:moveTo>
                <a:lnTo>
                  <a:pt x="189" y="367"/>
                </a:lnTo>
                <a:lnTo>
                  <a:pt x="1420" y="205"/>
                </a:lnTo>
                <a:lnTo>
                  <a:pt x="2104" y="9"/>
                </a:lnTo>
                <a:lnTo>
                  <a:pt x="2190" y="0"/>
                </a:lnTo>
                <a:lnTo>
                  <a:pt x="2224" y="25"/>
                </a:lnTo>
                <a:lnTo>
                  <a:pt x="2207" y="25"/>
                </a:lnTo>
                <a:lnTo>
                  <a:pt x="2207" y="136"/>
                </a:lnTo>
                <a:lnTo>
                  <a:pt x="1446" y="341"/>
                </a:lnTo>
                <a:lnTo>
                  <a:pt x="129" y="513"/>
                </a:lnTo>
                <a:lnTo>
                  <a:pt x="111" y="487"/>
                </a:lnTo>
                <a:lnTo>
                  <a:pt x="17" y="145"/>
                </a:lnTo>
                <a:lnTo>
                  <a:pt x="9" y="111"/>
                </a:lnTo>
                <a:lnTo>
                  <a:pt x="0" y="76"/>
                </a:lnTo>
                <a:lnTo>
                  <a:pt x="17" y="51"/>
                </a:lnTo>
                <a:lnTo>
                  <a:pt x="44" y="25"/>
                </a:lnTo>
                <a:lnTo>
                  <a:pt x="77" y="9"/>
                </a:lnTo>
              </a:path>
            </a:pathLst>
          </a:custGeom>
          <a:solidFill>
            <a:srgbClr val="339966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Freeform 22"/>
          <p:cNvSpPr>
            <a:spLocks/>
          </p:cNvSpPr>
          <p:nvPr/>
        </p:nvSpPr>
        <p:spPr bwMode="auto">
          <a:xfrm>
            <a:off x="3092450" y="2506663"/>
            <a:ext cx="1392238" cy="765175"/>
          </a:xfrm>
          <a:custGeom>
            <a:avLst/>
            <a:gdLst>
              <a:gd name="T0" fmla="*/ 0 w 2156"/>
              <a:gd name="T1" fmla="*/ 2147483647 h 1187"/>
              <a:gd name="T2" fmla="*/ 2147483647 w 2156"/>
              <a:gd name="T3" fmla="*/ 2147483647 h 1187"/>
              <a:gd name="T4" fmla="*/ 2147483647 w 2156"/>
              <a:gd name="T5" fmla="*/ 0 h 1187"/>
              <a:gd name="T6" fmla="*/ 2147483647 w 2156"/>
              <a:gd name="T7" fmla="*/ 0 h 1187"/>
              <a:gd name="T8" fmla="*/ 2147483647 w 2156"/>
              <a:gd name="T9" fmla="*/ 2147483647 h 1187"/>
              <a:gd name="T10" fmla="*/ 2147483647 w 2156"/>
              <a:gd name="T11" fmla="*/ 2147483647 h 1187"/>
              <a:gd name="T12" fmla="*/ 2147483647 w 2156"/>
              <a:gd name="T13" fmla="*/ 2147483647 h 1187"/>
              <a:gd name="T14" fmla="*/ 2147483647 w 2156"/>
              <a:gd name="T15" fmla="*/ 2147483647 h 1187"/>
              <a:gd name="T16" fmla="*/ 2147483647 w 2156"/>
              <a:gd name="T17" fmla="*/ 2147483647 h 1187"/>
              <a:gd name="T18" fmla="*/ 2147483647 w 2156"/>
              <a:gd name="T19" fmla="*/ 2147483647 h 1187"/>
              <a:gd name="T20" fmla="*/ 2147483647 w 2156"/>
              <a:gd name="T21" fmla="*/ 2147483647 h 1187"/>
              <a:gd name="T22" fmla="*/ 2147483647 w 2156"/>
              <a:gd name="T23" fmla="*/ 2147483647 h 1187"/>
              <a:gd name="T24" fmla="*/ 2147483647 w 2156"/>
              <a:gd name="T25" fmla="*/ 2147483647 h 1187"/>
              <a:gd name="T26" fmla="*/ 2147483647 w 2156"/>
              <a:gd name="T27" fmla="*/ 2147483647 h 1187"/>
              <a:gd name="T28" fmla="*/ 2147483647 w 2156"/>
              <a:gd name="T29" fmla="*/ 2147483647 h 1187"/>
              <a:gd name="T30" fmla="*/ 2147483647 w 2156"/>
              <a:gd name="T31" fmla="*/ 2147483647 h 1187"/>
              <a:gd name="T32" fmla="*/ 2147483647 w 2156"/>
              <a:gd name="T33" fmla="*/ 2147483647 h 1187"/>
              <a:gd name="T34" fmla="*/ 2147483647 w 2156"/>
              <a:gd name="T35" fmla="*/ 2147483647 h 118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56"/>
              <a:gd name="T55" fmla="*/ 0 h 1187"/>
              <a:gd name="T56" fmla="*/ 2156 w 2156"/>
              <a:gd name="T57" fmla="*/ 1187 h 118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56" h="1187">
                <a:moveTo>
                  <a:pt x="0" y="453"/>
                </a:moveTo>
                <a:lnTo>
                  <a:pt x="719" y="283"/>
                </a:lnTo>
                <a:lnTo>
                  <a:pt x="1950" y="0"/>
                </a:lnTo>
                <a:lnTo>
                  <a:pt x="1977" y="0"/>
                </a:lnTo>
                <a:lnTo>
                  <a:pt x="2002" y="9"/>
                </a:lnTo>
                <a:lnTo>
                  <a:pt x="2019" y="26"/>
                </a:lnTo>
                <a:lnTo>
                  <a:pt x="2028" y="44"/>
                </a:lnTo>
                <a:lnTo>
                  <a:pt x="2130" y="368"/>
                </a:lnTo>
                <a:lnTo>
                  <a:pt x="2156" y="453"/>
                </a:lnTo>
                <a:lnTo>
                  <a:pt x="2156" y="470"/>
                </a:lnTo>
                <a:lnTo>
                  <a:pt x="933" y="982"/>
                </a:lnTo>
                <a:lnTo>
                  <a:pt x="180" y="1187"/>
                </a:lnTo>
                <a:lnTo>
                  <a:pt x="120" y="1102"/>
                </a:lnTo>
                <a:lnTo>
                  <a:pt x="103" y="1102"/>
                </a:lnTo>
                <a:lnTo>
                  <a:pt x="111" y="1059"/>
                </a:lnTo>
                <a:lnTo>
                  <a:pt x="873" y="854"/>
                </a:lnTo>
                <a:lnTo>
                  <a:pt x="2019" y="359"/>
                </a:lnTo>
                <a:lnTo>
                  <a:pt x="1917" y="10"/>
                </a:lnTo>
              </a:path>
            </a:pathLst>
          </a:custGeom>
          <a:solidFill>
            <a:srgbClr val="339966"/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Freeform 23"/>
          <p:cNvSpPr>
            <a:spLocks/>
          </p:cNvSpPr>
          <p:nvPr/>
        </p:nvSpPr>
        <p:spPr bwMode="auto">
          <a:xfrm>
            <a:off x="2593975" y="4872038"/>
            <a:ext cx="206375" cy="757237"/>
          </a:xfrm>
          <a:custGeom>
            <a:avLst/>
            <a:gdLst>
              <a:gd name="T0" fmla="*/ 0 w 320"/>
              <a:gd name="T1" fmla="*/ 0 h 1176"/>
              <a:gd name="T2" fmla="*/ 0 w 320"/>
              <a:gd name="T3" fmla="*/ 2147483647 h 1176"/>
              <a:gd name="T4" fmla="*/ 2147483647 w 320"/>
              <a:gd name="T5" fmla="*/ 2147483647 h 1176"/>
              <a:gd name="T6" fmla="*/ 2147483647 w 320"/>
              <a:gd name="T7" fmla="*/ 2147483647 h 1176"/>
              <a:gd name="T8" fmla="*/ 2147483647 w 320"/>
              <a:gd name="T9" fmla="*/ 2147483647 h 1176"/>
              <a:gd name="T10" fmla="*/ 2147483647 w 320"/>
              <a:gd name="T11" fmla="*/ 0 h 1176"/>
              <a:gd name="T12" fmla="*/ 0 w 320"/>
              <a:gd name="T13" fmla="*/ 0 h 11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0"/>
              <a:gd name="T22" fmla="*/ 0 h 1176"/>
              <a:gd name="T23" fmla="*/ 320 w 320"/>
              <a:gd name="T24" fmla="*/ 1176 h 11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0" h="1176">
                <a:moveTo>
                  <a:pt x="0" y="0"/>
                </a:moveTo>
                <a:lnTo>
                  <a:pt x="0" y="220"/>
                </a:lnTo>
                <a:lnTo>
                  <a:pt x="101" y="220"/>
                </a:lnTo>
                <a:lnTo>
                  <a:pt x="101" y="1176"/>
                </a:lnTo>
                <a:lnTo>
                  <a:pt x="320" y="1176"/>
                </a:lnTo>
                <a:lnTo>
                  <a:pt x="320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117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Freeform 24"/>
          <p:cNvSpPr>
            <a:spLocks/>
          </p:cNvSpPr>
          <p:nvPr/>
        </p:nvSpPr>
        <p:spPr bwMode="auto">
          <a:xfrm>
            <a:off x="3097213" y="4859338"/>
            <a:ext cx="566737" cy="769937"/>
          </a:xfrm>
          <a:custGeom>
            <a:avLst/>
            <a:gdLst>
              <a:gd name="T0" fmla="*/ 0 w 878"/>
              <a:gd name="T1" fmla="*/ 0 h 1195"/>
              <a:gd name="T2" fmla="*/ 0 w 878"/>
              <a:gd name="T3" fmla="*/ 2147483647 h 1195"/>
              <a:gd name="T4" fmla="*/ 2147483647 w 878"/>
              <a:gd name="T5" fmla="*/ 2147483647 h 1195"/>
              <a:gd name="T6" fmla="*/ 2147483647 w 878"/>
              <a:gd name="T7" fmla="*/ 2147483647 h 1195"/>
              <a:gd name="T8" fmla="*/ 2147483647 w 878"/>
              <a:gd name="T9" fmla="*/ 2147483647 h 1195"/>
              <a:gd name="T10" fmla="*/ 2147483647 w 878"/>
              <a:gd name="T11" fmla="*/ 2147483647 h 1195"/>
              <a:gd name="T12" fmla="*/ 0 w 878"/>
              <a:gd name="T13" fmla="*/ 2147483647 h 1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8"/>
              <a:gd name="T22" fmla="*/ 0 h 1195"/>
              <a:gd name="T23" fmla="*/ 878 w 878"/>
              <a:gd name="T24" fmla="*/ 1195 h 11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8" h="1195">
                <a:moveTo>
                  <a:pt x="0" y="0"/>
                </a:moveTo>
                <a:lnTo>
                  <a:pt x="0" y="219"/>
                </a:lnTo>
                <a:lnTo>
                  <a:pt x="539" y="219"/>
                </a:lnTo>
                <a:lnTo>
                  <a:pt x="39" y="1195"/>
                </a:lnTo>
                <a:lnTo>
                  <a:pt x="279" y="1195"/>
                </a:lnTo>
                <a:lnTo>
                  <a:pt x="878" y="19"/>
                </a:lnTo>
                <a:lnTo>
                  <a:pt x="0" y="19"/>
                </a:lnTo>
              </a:path>
            </a:pathLst>
          </a:custGeom>
          <a:solidFill>
            <a:schemeClr val="bg1"/>
          </a:solidFill>
          <a:ln w="1117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AutoShape 25"/>
          <p:cNvSpPr>
            <a:spLocks noChangeArrowheads="1"/>
          </p:cNvSpPr>
          <p:nvPr/>
        </p:nvSpPr>
        <p:spPr bwMode="auto">
          <a:xfrm rot="-863172">
            <a:off x="2787650" y="2420938"/>
            <a:ext cx="90488" cy="69850"/>
          </a:xfrm>
          <a:prstGeom prst="triangle">
            <a:avLst>
              <a:gd name="adj" fmla="val 50000"/>
            </a:avLst>
          </a:prstGeom>
          <a:solidFill>
            <a:srgbClr val="969696"/>
          </a:solidFill>
          <a:ln w="1651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V="1">
            <a:off x="2863850" y="2422525"/>
            <a:ext cx="163513" cy="301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>
            <a:off x="2670175" y="2468563"/>
            <a:ext cx="139700" cy="381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Freeform 28"/>
          <p:cNvSpPr>
            <a:spLocks/>
          </p:cNvSpPr>
          <p:nvPr/>
        </p:nvSpPr>
        <p:spPr bwMode="auto">
          <a:xfrm>
            <a:off x="3111500" y="3433763"/>
            <a:ext cx="233363" cy="727075"/>
          </a:xfrm>
          <a:custGeom>
            <a:avLst/>
            <a:gdLst>
              <a:gd name="T0" fmla="*/ 2147483647 w 180"/>
              <a:gd name="T1" fmla="*/ 2147483647 h 564"/>
              <a:gd name="T2" fmla="*/ 0 w 180"/>
              <a:gd name="T3" fmla="*/ 0 h 564"/>
              <a:gd name="T4" fmla="*/ 2147483647 w 180"/>
              <a:gd name="T5" fmla="*/ 2147483647 h 564"/>
              <a:gd name="T6" fmla="*/ 0 60000 65536"/>
              <a:gd name="T7" fmla="*/ 0 60000 65536"/>
              <a:gd name="T8" fmla="*/ 0 60000 65536"/>
              <a:gd name="T9" fmla="*/ 0 w 180"/>
              <a:gd name="T10" fmla="*/ 0 h 564"/>
              <a:gd name="T11" fmla="*/ 180 w 180"/>
              <a:gd name="T12" fmla="*/ 564 h 5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0" h="564">
                <a:moveTo>
                  <a:pt x="144" y="564"/>
                </a:moveTo>
                <a:lnTo>
                  <a:pt x="0" y="0"/>
                </a:lnTo>
                <a:lnTo>
                  <a:pt x="180" y="564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 flipH="1">
            <a:off x="3398838" y="4098925"/>
            <a:ext cx="309562" cy="1079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Freeform 30"/>
          <p:cNvSpPr>
            <a:spLocks/>
          </p:cNvSpPr>
          <p:nvPr/>
        </p:nvSpPr>
        <p:spPr bwMode="auto">
          <a:xfrm>
            <a:off x="2871788" y="4152900"/>
            <a:ext cx="427037" cy="69850"/>
          </a:xfrm>
          <a:custGeom>
            <a:avLst/>
            <a:gdLst>
              <a:gd name="T0" fmla="*/ 0 w 330"/>
              <a:gd name="T1" fmla="*/ 2147483647 h 54"/>
              <a:gd name="T2" fmla="*/ 2147483647 w 330"/>
              <a:gd name="T3" fmla="*/ 2147483647 h 54"/>
              <a:gd name="T4" fmla="*/ 2147483647 w 330"/>
              <a:gd name="T5" fmla="*/ 2147483647 h 54"/>
              <a:gd name="T6" fmla="*/ 2147483647 w 3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30"/>
              <a:gd name="T13" fmla="*/ 0 h 54"/>
              <a:gd name="T14" fmla="*/ 330 w 3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0" h="54">
                <a:moveTo>
                  <a:pt x="0" y="24"/>
                </a:moveTo>
                <a:lnTo>
                  <a:pt x="36" y="18"/>
                </a:lnTo>
                <a:lnTo>
                  <a:pt x="42" y="54"/>
                </a:lnTo>
                <a:lnTo>
                  <a:pt x="330" y="0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Freeform 31"/>
          <p:cNvSpPr>
            <a:spLocks/>
          </p:cNvSpPr>
          <p:nvPr/>
        </p:nvSpPr>
        <p:spPr bwMode="auto">
          <a:xfrm rot="19964125" flipH="1">
            <a:off x="3321050" y="4029075"/>
            <a:ext cx="425450" cy="69850"/>
          </a:xfrm>
          <a:custGeom>
            <a:avLst/>
            <a:gdLst>
              <a:gd name="T0" fmla="*/ 0 w 330"/>
              <a:gd name="T1" fmla="*/ 2147483647 h 54"/>
              <a:gd name="T2" fmla="*/ 2147483647 w 330"/>
              <a:gd name="T3" fmla="*/ 2147483647 h 54"/>
              <a:gd name="T4" fmla="*/ 2147483647 w 330"/>
              <a:gd name="T5" fmla="*/ 2147483647 h 54"/>
              <a:gd name="T6" fmla="*/ 2147483647 w 3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30"/>
              <a:gd name="T13" fmla="*/ 0 h 54"/>
              <a:gd name="T14" fmla="*/ 330 w 3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0" h="54">
                <a:moveTo>
                  <a:pt x="0" y="24"/>
                </a:moveTo>
                <a:lnTo>
                  <a:pt x="36" y="18"/>
                </a:lnTo>
                <a:lnTo>
                  <a:pt x="42" y="54"/>
                </a:lnTo>
                <a:lnTo>
                  <a:pt x="330" y="0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88" name="Group 41"/>
          <p:cNvGrpSpPr>
            <a:grpSpLocks noChangeAspect="1"/>
          </p:cNvGrpSpPr>
          <p:nvPr/>
        </p:nvGrpSpPr>
        <p:grpSpPr bwMode="auto">
          <a:xfrm>
            <a:off x="639763" y="3006725"/>
            <a:ext cx="625475" cy="1235075"/>
            <a:chOff x="1776413" y="2211388"/>
            <a:chExt cx="1201737" cy="2374900"/>
          </a:xfrm>
        </p:grpSpPr>
        <p:sp>
          <p:nvSpPr>
            <p:cNvPr id="19490" name="Freeform 3"/>
            <p:cNvSpPr>
              <a:spLocks/>
            </p:cNvSpPr>
            <p:nvPr/>
          </p:nvSpPr>
          <p:spPr bwMode="auto">
            <a:xfrm>
              <a:off x="1776413" y="2211388"/>
              <a:ext cx="95250" cy="2374900"/>
            </a:xfrm>
            <a:custGeom>
              <a:avLst/>
              <a:gdLst>
                <a:gd name="T0" fmla="*/ 0 w 120"/>
                <a:gd name="T1" fmla="*/ 2147483647 h 2991"/>
                <a:gd name="T2" fmla="*/ 0 w 120"/>
                <a:gd name="T3" fmla="*/ 0 h 2991"/>
                <a:gd name="T4" fmla="*/ 2147483647 w 120"/>
                <a:gd name="T5" fmla="*/ 0 h 2991"/>
                <a:gd name="T6" fmla="*/ 2147483647 w 120"/>
                <a:gd name="T7" fmla="*/ 2147483647 h 29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2991"/>
                <a:gd name="T14" fmla="*/ 120 w 120"/>
                <a:gd name="T15" fmla="*/ 2991 h 29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2991">
                  <a:moveTo>
                    <a:pt x="0" y="2951"/>
                  </a:moveTo>
                  <a:lnTo>
                    <a:pt x="0" y="0"/>
                  </a:lnTo>
                  <a:lnTo>
                    <a:pt x="120" y="0"/>
                  </a:lnTo>
                  <a:lnTo>
                    <a:pt x="120" y="2991"/>
                  </a:lnTo>
                </a:path>
              </a:pathLst>
            </a:custGeom>
            <a:solidFill>
              <a:srgbClr val="C0C0C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Freeform 32"/>
            <p:cNvSpPr>
              <a:spLocks/>
            </p:cNvSpPr>
            <p:nvPr/>
          </p:nvSpPr>
          <p:spPr bwMode="auto">
            <a:xfrm>
              <a:off x="1963738" y="2273300"/>
              <a:ext cx="1014412" cy="427038"/>
            </a:xfrm>
            <a:custGeom>
              <a:avLst/>
              <a:gdLst>
                <a:gd name="T0" fmla="*/ 0 w 1278"/>
                <a:gd name="T1" fmla="*/ 0 h 538"/>
                <a:gd name="T2" fmla="*/ 2147483647 w 1278"/>
                <a:gd name="T3" fmla="*/ 0 h 538"/>
                <a:gd name="T4" fmla="*/ 2147483647 w 1278"/>
                <a:gd name="T5" fmla="*/ 2147483647 h 538"/>
                <a:gd name="T6" fmla="*/ 2147483647 w 1278"/>
                <a:gd name="T7" fmla="*/ 2147483647 h 538"/>
                <a:gd name="T8" fmla="*/ 2147483647 w 1278"/>
                <a:gd name="T9" fmla="*/ 2147483647 h 538"/>
                <a:gd name="T10" fmla="*/ 0 w 1278"/>
                <a:gd name="T11" fmla="*/ 2147483647 h 5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78"/>
                <a:gd name="T19" fmla="*/ 0 h 538"/>
                <a:gd name="T20" fmla="*/ 1278 w 1278"/>
                <a:gd name="T21" fmla="*/ 538 h 5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78" h="538">
                  <a:moveTo>
                    <a:pt x="0" y="0"/>
                  </a:moveTo>
                  <a:lnTo>
                    <a:pt x="139" y="0"/>
                  </a:lnTo>
                  <a:lnTo>
                    <a:pt x="1278" y="140"/>
                  </a:lnTo>
                  <a:lnTo>
                    <a:pt x="1278" y="359"/>
                  </a:lnTo>
                  <a:lnTo>
                    <a:pt x="160" y="538"/>
                  </a:lnTo>
                  <a:lnTo>
                    <a:pt x="0" y="538"/>
                  </a:lnTo>
                </a:path>
              </a:pathLst>
            </a:custGeom>
            <a:solidFill>
              <a:srgbClr val="FF99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33"/>
            <p:cNvSpPr>
              <a:spLocks noChangeShapeType="1"/>
            </p:cNvSpPr>
            <p:nvPr/>
          </p:nvSpPr>
          <p:spPr bwMode="auto">
            <a:xfrm>
              <a:off x="1968500" y="2266950"/>
              <a:ext cx="0" cy="4381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3" name="Line 34"/>
            <p:cNvSpPr>
              <a:spLocks noChangeShapeType="1"/>
            </p:cNvSpPr>
            <p:nvPr/>
          </p:nvSpPr>
          <p:spPr bwMode="auto">
            <a:xfrm>
              <a:off x="2730500" y="2381250"/>
              <a:ext cx="0" cy="1714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Line 38"/>
            <p:cNvSpPr>
              <a:spLocks noChangeShapeType="1"/>
            </p:cNvSpPr>
            <p:nvPr/>
          </p:nvSpPr>
          <p:spPr bwMode="auto">
            <a:xfrm flipH="1">
              <a:off x="1843088" y="2703513"/>
              <a:ext cx="134937" cy="952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5" name="Freeform 39"/>
            <p:cNvSpPr>
              <a:spLocks/>
            </p:cNvSpPr>
            <p:nvPr/>
          </p:nvSpPr>
          <p:spPr bwMode="auto">
            <a:xfrm>
              <a:off x="1858963" y="2255838"/>
              <a:ext cx="117475" cy="17462"/>
            </a:xfrm>
            <a:custGeom>
              <a:avLst/>
              <a:gdLst>
                <a:gd name="T0" fmla="*/ 2147483647 w 74"/>
                <a:gd name="T1" fmla="*/ 2147483647 h 11"/>
                <a:gd name="T2" fmla="*/ 0 w 74"/>
                <a:gd name="T3" fmla="*/ 0 h 11"/>
                <a:gd name="T4" fmla="*/ 0 60000 65536"/>
                <a:gd name="T5" fmla="*/ 0 60000 65536"/>
                <a:gd name="T6" fmla="*/ 0 w 74"/>
                <a:gd name="T7" fmla="*/ 0 h 11"/>
                <a:gd name="T8" fmla="*/ 74 w 74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11">
                  <a:moveTo>
                    <a:pt x="74" y="11"/>
                  </a:move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89" name="TextBox 38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05000" y="1600200"/>
            <a:ext cx="6172200" cy="472440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CWSUs are NWS units</a:t>
            </a:r>
          </a:p>
          <a:p>
            <a:pPr marL="0" indent="0">
              <a:buNone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Contracted to the FAA</a:t>
            </a:r>
          </a:p>
          <a:p>
            <a:pPr marL="0" indent="0">
              <a:buNone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Located at every FAA ARTCC</a:t>
            </a:r>
          </a:p>
          <a:p>
            <a:pPr marL="0" indent="0">
              <a:buNone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Operate  Every Day, 5am – 9pm </a:t>
            </a:r>
          </a:p>
          <a:p>
            <a:pPr marL="0" indent="0">
              <a:buNone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Staffing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One MIC (Meteorologist in Charge)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Three </a:t>
            </a: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General Forecasters </a:t>
            </a:r>
            <a:endParaRPr lang="en-US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59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152400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CWSU Background Info</a:t>
            </a:r>
          </a:p>
        </p:txBody>
      </p:sp>
    </p:spTree>
    <p:extLst>
      <p:ext uri="{BB962C8B-B14F-4D97-AF65-F5344CB8AC3E}">
        <p14:creationId xmlns:p14="http://schemas.microsoft.com/office/powerpoint/2010/main" val="22256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60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152400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CWSU Mission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981200"/>
            <a:ext cx="8077200" cy="336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Provide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weather support and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consultation to Center operations personnel and other designated FAA air traffic control facilities (towers and TRACONS)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Emphasis on weather conditions that would be hazardous to aviation or would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impede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safe and efficient flow of air traffic, or cause ground and/or airborne delays</a:t>
            </a:r>
          </a:p>
        </p:txBody>
      </p:sp>
    </p:spTree>
    <p:extLst>
      <p:ext uri="{BB962C8B-B14F-4D97-AF65-F5344CB8AC3E}">
        <p14:creationId xmlns:p14="http://schemas.microsoft.com/office/powerpoint/2010/main" val="174461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72200" y="1676400"/>
            <a:ext cx="28194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ZSE’s area of responsibility covers all or parts of six, western states and adjacent offshore waters covering an area more than 300,000 square miles.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area includes a range of climatic zones from marine, modified marine, arid, semi-arid, alpine and rain forest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6248400" y="3886200"/>
            <a:ext cx="1676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Primary WFOs</a:t>
            </a:r>
          </a:p>
          <a:p>
            <a:pPr>
              <a:buFontTx/>
              <a:buNone/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SEA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PQR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MFR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EKA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OTX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PDT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7620000" y="3886200"/>
            <a:ext cx="2057400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</a:rPr>
              <a:t>Adjacent WFOs</a:t>
            </a:r>
          </a:p>
          <a:p>
            <a:pPr>
              <a:buFontTx/>
              <a:buNone/>
            </a:pPr>
            <a:r>
              <a:rPr 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/>
              </a:rPr>
              <a:t>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MSO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BOI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RNO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STO</a:t>
            </a:r>
          </a:p>
          <a:p>
            <a:pPr>
              <a:buFontTx/>
              <a:buNone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MTR</a:t>
            </a:r>
          </a:p>
          <a:p>
            <a:pPr>
              <a:buFontTx/>
              <a:buNone/>
            </a:pPr>
            <a:endParaRPr lang="en-US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2379662" y="992088"/>
            <a:ext cx="4325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dobe Garamond Pro Bold" pitchFamily="18" charset="0"/>
              </a:defRPr>
            </a:lvl9pPr>
          </a:lstStyle>
          <a:p>
            <a:pPr>
              <a:buFontTx/>
              <a:buNone/>
            </a:pPr>
            <a:r>
              <a:rPr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(ZSE  ARTCC  CONTROL  AREAS  SHOWN  IN  BLACK)</a:t>
            </a:r>
            <a:endParaRPr lang="en-US" sz="14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8600" y="1676400"/>
            <a:ext cx="5867400" cy="4443413"/>
            <a:chOff x="304800" y="1206500"/>
            <a:chExt cx="5867400" cy="4443413"/>
          </a:xfr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24" descr="zse_sectors_pp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1206500"/>
              <a:ext cx="5867400" cy="4443413"/>
            </a:xfrm>
            <a:prstGeom prst="rect">
              <a:avLst/>
            </a:prstGeom>
            <a:noFill/>
            <a:ln w="0" cmpd="thickThin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590800" y="34290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FF0066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590800" y="2514600"/>
              <a:ext cx="244475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FF0066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267200" y="17526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FF0066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724400" y="3062288"/>
              <a:ext cx="304800" cy="36671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667000" y="51054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733800" y="24384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FF0066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133600" y="38862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FF0066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667000" y="18288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FF0066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3581400" y="44196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5410200" y="20574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2743200" y="1816100"/>
              <a:ext cx="415925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000000"/>
                  </a:solidFill>
                  <a:latin typeface="Arial" charset="0"/>
                </a:rPr>
                <a:t>SEW</a:t>
              </a:r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2438400" y="2730500"/>
              <a:ext cx="404813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000000"/>
                  </a:solidFill>
                  <a:latin typeface="Arial" charset="0"/>
                </a:rPr>
                <a:t>PQR</a:t>
              </a:r>
            </a:p>
          </p:txBody>
        </p: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2362200" y="3416300"/>
              <a:ext cx="403225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000000"/>
                  </a:solidFill>
                  <a:latin typeface="Arial" charset="0"/>
                </a:rPr>
                <a:t>MFR</a:t>
              </a: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4038600" y="1739900"/>
              <a:ext cx="393700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000000"/>
                  </a:solidFill>
                  <a:latin typeface="Arial" charset="0"/>
                </a:rPr>
                <a:t>OTX</a:t>
              </a:r>
            </a:p>
          </p:txBody>
        </p:sp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3886200" y="2501900"/>
              <a:ext cx="387350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000000"/>
                  </a:solidFill>
                  <a:latin typeface="Arial" charset="0"/>
                </a:rPr>
                <a:t>PDT</a:t>
              </a:r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2209800" y="4102100"/>
              <a:ext cx="398463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EKA</a:t>
              </a:r>
            </a:p>
          </p:txBody>
        </p:sp>
        <p:sp>
          <p:nvSpPr>
            <p:cNvPr id="27" name="Text Box 36"/>
            <p:cNvSpPr txBox="1">
              <a:spLocks noChangeArrowheads="1"/>
            </p:cNvSpPr>
            <p:nvPr/>
          </p:nvSpPr>
          <p:spPr bwMode="auto">
            <a:xfrm>
              <a:off x="5562600" y="2273300"/>
              <a:ext cx="415925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FFFFFF"/>
                  </a:solidFill>
                  <a:latin typeface="Arial" charset="0"/>
                </a:rPr>
                <a:t>MSO</a:t>
              </a:r>
            </a:p>
          </p:txBody>
        </p:sp>
        <p:sp>
          <p:nvSpPr>
            <p:cNvPr id="28" name="Text Box 37"/>
            <p:cNvSpPr txBox="1">
              <a:spLocks noChangeArrowheads="1"/>
            </p:cNvSpPr>
            <p:nvPr/>
          </p:nvSpPr>
          <p:spPr bwMode="auto">
            <a:xfrm>
              <a:off x="4800600" y="3263900"/>
              <a:ext cx="365125" cy="21431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FFFFFF"/>
                  </a:solidFill>
                  <a:latin typeface="Arial" charset="0"/>
                </a:rPr>
                <a:t>BOI</a:t>
              </a:r>
            </a:p>
          </p:txBody>
        </p:sp>
        <p:sp>
          <p:nvSpPr>
            <p:cNvPr id="29" name="Text Box 38"/>
            <p:cNvSpPr txBox="1">
              <a:spLocks noChangeArrowheads="1"/>
            </p:cNvSpPr>
            <p:nvPr/>
          </p:nvSpPr>
          <p:spPr bwMode="auto">
            <a:xfrm>
              <a:off x="3657600" y="4635500"/>
              <a:ext cx="409575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FFFFFF"/>
                  </a:solidFill>
                  <a:latin typeface="Arial" charset="0"/>
                </a:rPr>
                <a:t>RNO</a:t>
              </a:r>
            </a:p>
          </p:txBody>
        </p:sp>
        <p:sp>
          <p:nvSpPr>
            <p:cNvPr id="30" name="Text Box 39"/>
            <p:cNvSpPr txBox="1">
              <a:spLocks noChangeArrowheads="1"/>
            </p:cNvSpPr>
            <p:nvPr/>
          </p:nvSpPr>
          <p:spPr bwMode="auto">
            <a:xfrm>
              <a:off x="2819400" y="5245100"/>
              <a:ext cx="403225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FFFFFF"/>
                  </a:solidFill>
                  <a:latin typeface="Arial" charset="0"/>
                </a:rPr>
                <a:t>MTR</a:t>
              </a:r>
            </a:p>
          </p:txBody>
        </p: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3048000" y="4648200"/>
              <a:ext cx="304800" cy="366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●</a:t>
              </a:r>
            </a:p>
          </p:txBody>
        </p:sp>
        <p:sp>
          <p:nvSpPr>
            <p:cNvPr id="32" name="Text Box 42"/>
            <p:cNvSpPr txBox="1">
              <a:spLocks noChangeArrowheads="1"/>
            </p:cNvSpPr>
            <p:nvPr/>
          </p:nvSpPr>
          <p:spPr bwMode="auto">
            <a:xfrm>
              <a:off x="3200400" y="4787900"/>
              <a:ext cx="393700" cy="2143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800" b="1" dirty="0">
                  <a:solidFill>
                    <a:srgbClr val="FFFFFF"/>
                  </a:solidFill>
                  <a:latin typeface="Arial" charset="0"/>
                </a:rPr>
                <a:t>STO</a:t>
              </a:r>
            </a:p>
          </p:txBody>
        </p:sp>
      </p:grpSp>
      <p:sp>
        <p:nvSpPr>
          <p:cNvPr id="33" name="Flowchart: Connector 32"/>
          <p:cNvSpPr/>
          <p:nvPr/>
        </p:nvSpPr>
        <p:spPr>
          <a:xfrm flipH="1">
            <a:off x="6172200" y="4038600"/>
            <a:ext cx="76200" cy="762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7543800" y="4038600"/>
            <a:ext cx="76200" cy="762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61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9200" y="152400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Seattle CWSU Forecast Area</a:t>
            </a:r>
          </a:p>
        </p:txBody>
      </p:sp>
    </p:spTree>
    <p:extLst>
      <p:ext uri="{BB962C8B-B14F-4D97-AF65-F5344CB8AC3E}">
        <p14:creationId xmlns:p14="http://schemas.microsoft.com/office/powerpoint/2010/main" val="31169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1524000" y="5715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62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152400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CWSU Work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7077156" cy="3395663"/>
          </a:xfrm>
          <a:prstGeom prst="rect">
            <a:avLst/>
          </a:prstGeom>
          <a:effectLst>
            <a:outerShdw blurRad="50800" dist="63500" algn="l" rotWithShape="0">
              <a:prstClr val="black">
                <a:alpha val="52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990599" y="5638800"/>
            <a:ext cx="71441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Equipment is a mix of NWS and FAA supplied workstations and communications </a:t>
            </a:r>
            <a:r>
              <a:rPr lang="en-US" sz="18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devices.  We work in the Operations area next to the Traffic Management Unit (TMU).</a:t>
            </a:r>
            <a:endParaRPr lang="en-US" sz="1800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676400"/>
            <a:ext cx="7467600" cy="4117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Center Weather Advisory (CWA)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Meteorological Impact Statement (MIS)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Stand Up Briefings (8 am and 4 pm)</a:t>
            </a: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Provide </a:t>
            </a: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weather refresher training for controllers and </a:t>
            </a:r>
            <a:r>
              <a:rPr lang="en-US" sz="2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managers</a:t>
            </a:r>
            <a:endParaRPr lang="en-US" sz="2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Internet Briefing/Situational Awareness </a:t>
            </a:r>
            <a:r>
              <a:rPr lang="en-US" sz="2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Pages including Social Media</a:t>
            </a:r>
            <a:endParaRPr lang="en-US" sz="2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3CEEF5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Verbal </a:t>
            </a:r>
            <a:r>
              <a:rPr lang="en-US" sz="29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Nowcasts</a:t>
            </a: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/Forecasts provided to Centers, TRACONs, Towers, and FAA Command </a:t>
            </a:r>
            <a:r>
              <a:rPr lang="en-US" sz="2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Center</a:t>
            </a:r>
            <a:endParaRPr lang="en-US" sz="2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AE0CA-2661-4C22-997D-7A4C1E5E5103}" type="slidenum">
              <a:rPr lang="en-US" smtClean="0">
                <a:solidFill>
                  <a:srgbClr val="808080"/>
                </a:solidFill>
              </a:rPr>
              <a:pPr/>
              <a:t>63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228600"/>
            <a:ext cx="762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CWSU Products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7277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64</a:t>
            </a:fld>
            <a:endParaRPr lang="en-US">
              <a:solidFill>
                <a:srgbClr val="80808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0" cy="50615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19200" y="228600"/>
            <a:ext cx="762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Reducing Airport Delays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614468" y="5676181"/>
            <a:ext cx="448573" cy="3105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525963"/>
          </a:xfrm>
        </p:spPr>
        <p:txBody>
          <a:bodyPr/>
          <a:lstStyle/>
          <a:p>
            <a:pPr>
              <a:buClr>
                <a:srgbClr val="00B0F0"/>
              </a:buClr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 in-flight advisory product ...</a:t>
            </a:r>
          </a:p>
          <a:p>
            <a:pPr lvl="1">
              <a:buClr>
                <a:srgbClr val="00B0F0"/>
              </a:buClr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Issued when conditions meet SIGMET or AIRMET criteria, but none is in effect</a:t>
            </a:r>
          </a:p>
          <a:p>
            <a:pPr lvl="1">
              <a:buClr>
                <a:srgbClr val="00B0F0"/>
              </a:buClr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Issued to supplement (or update) an existing SIGMET, AIRMET, Convective SIGMET</a:t>
            </a:r>
          </a:p>
          <a:p>
            <a:pPr lvl="1">
              <a:buClr>
                <a:srgbClr val="00B0F0"/>
              </a:buClr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Issued for conditions that will adversely affect the safe flow of air traffic in ARTCC area</a:t>
            </a:r>
          </a:p>
          <a:p>
            <a:pPr>
              <a:buClr>
                <a:srgbClr val="00B0F0"/>
              </a:buClr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Center Weather Advisories are CWSU’s most important product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65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28600"/>
            <a:ext cx="762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Center Weather Advisory</a:t>
            </a:r>
          </a:p>
        </p:txBody>
      </p:sp>
    </p:spTree>
    <p:extLst>
      <p:ext uri="{BB962C8B-B14F-4D97-AF65-F5344CB8AC3E}">
        <p14:creationId xmlns:p14="http://schemas.microsoft.com/office/powerpoint/2010/main" val="40243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676400"/>
            <a:ext cx="7620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4572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ZSE CWA 170014</a:t>
            </a:r>
          </a:p>
          <a:p>
            <a:pPr marR="4572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ZSE CWA 101 VALID 170030-170200</a:t>
            </a:r>
          </a:p>
          <a:p>
            <a:pPr marR="4572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FOR WRN WA...</a:t>
            </a:r>
          </a:p>
          <a:p>
            <a:pPr marR="4572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40SE BLI TO 40NE PDX TO AST TO 40SE BLI</a:t>
            </a:r>
          </a:p>
          <a:p>
            <a:pPr marR="4572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AREA STG LLWS RPTD BY NUMRS ACFT BLO 010. CONDS TO </a:t>
            </a:r>
          </a:p>
          <a:p>
            <a:pPr marR="4572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CONTINUE TIL 170200.  ZSE CWSU 170014</a:t>
            </a:r>
          </a:p>
          <a:p>
            <a:pPr marR="4572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AE0CA-2661-4C22-997D-7A4C1E5E5103}" type="slidenum">
              <a:rPr lang="en-US" smtClean="0">
                <a:solidFill>
                  <a:srgbClr val="808080"/>
                </a:solidFill>
              </a:rPr>
              <a:pPr/>
              <a:t>66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228600"/>
            <a:ext cx="762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Example CWA</a:t>
            </a:r>
          </a:p>
        </p:txBody>
      </p:sp>
    </p:spTree>
    <p:extLst>
      <p:ext uri="{BB962C8B-B14F-4D97-AF65-F5344CB8AC3E}">
        <p14:creationId xmlns:p14="http://schemas.microsoft.com/office/powerpoint/2010/main" val="7739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295400" y="1981200"/>
            <a:ext cx="6934200" cy="3200400"/>
          </a:xfrm>
          <a:prstGeom prst="rect">
            <a:avLst/>
          </a:prstGeom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Unscheduled planning forecast of up to 12 hours for conditions that may impact flow of air traffic within the ARTCC.</a:t>
            </a:r>
          </a:p>
          <a:p>
            <a:pPr marL="639763" lvl="1" indent="-246063">
              <a:spcBef>
                <a:spcPct val="20000"/>
              </a:spcBef>
              <a:buClr>
                <a:srgbClr val="BBE0E3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Thunderstorms, icing, turbulence, low IFR</a:t>
            </a:r>
          </a:p>
          <a:p>
            <a:pPr marL="639763" lvl="1" indent="-246063">
              <a:spcBef>
                <a:spcPct val="20000"/>
              </a:spcBef>
              <a:buClr>
                <a:srgbClr val="BBE0E3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Freezing precipitation, wind greater than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30kt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639763" lvl="1" indent="-246063">
              <a:spcBef>
                <a:spcPct val="20000"/>
              </a:spcBef>
              <a:buClr>
                <a:srgbClr val="BBE0E3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Dust, volcanic ash</a:t>
            </a:r>
          </a:p>
          <a:p>
            <a:pPr marL="273050" indent="-27305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Char char=""/>
              <a:defRPr/>
            </a:pPr>
            <a:endParaRPr lang="en-US" sz="26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AE0CA-2661-4C22-997D-7A4C1E5E5103}" type="slidenum">
              <a:rPr lang="en-US" smtClean="0">
                <a:solidFill>
                  <a:srgbClr val="808080"/>
                </a:solidFill>
              </a:rPr>
              <a:pPr/>
              <a:t>67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228600"/>
            <a:ext cx="7924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Meteorological Impact Statement</a:t>
            </a:r>
          </a:p>
        </p:txBody>
      </p:sp>
    </p:spTree>
    <p:extLst>
      <p:ext uri="{BB962C8B-B14F-4D97-AF65-F5344CB8AC3E}">
        <p14:creationId xmlns:p14="http://schemas.microsoft.com/office/powerpoint/2010/main" val="22410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906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ZSE MIS 161713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ZSE MIS 01 161730-162030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...FOR ATC PLANNING PURPOSES ONLY...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 SEA AND PDX</a:t>
            </a:r>
          </a:p>
          <a:p>
            <a:pPr eaLnBrk="0" hangingPunct="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SOUTHERLY WINDS 40-50 KTS WITHIN 020 AGL AND MVFR CIGS IN APPROACH AREAS OF BOTH AIRPORTS. EXPECT GROUND AND  AIRBORNE DELAYS OF 20-30 MIN. ZSE CWSU 170014</a:t>
            </a:r>
          </a:p>
          <a:p>
            <a:pPr marL="273050" indent="-273050">
              <a:spcBef>
                <a:spcPct val="20000"/>
              </a:spcBef>
              <a:buClr>
                <a:srgbClr val="3CEEF5"/>
              </a:buClr>
              <a:buSzPct val="95000"/>
              <a:buFont typeface="Wingdings 2" pitchFamily="18" charset="2"/>
              <a:buNone/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68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228600"/>
            <a:ext cx="7924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Example MIS</a:t>
            </a:r>
          </a:p>
        </p:txBody>
      </p:sp>
    </p:spTree>
    <p:extLst>
      <p:ext uri="{BB962C8B-B14F-4D97-AF65-F5344CB8AC3E}">
        <p14:creationId xmlns:p14="http://schemas.microsoft.com/office/powerpoint/2010/main" val="30951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Gusts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541963" y="1508125"/>
            <a:ext cx="3154362" cy="3657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 Gust – A sudden, brief increase in the speed of the wind.</a:t>
            </a:r>
            <a:endParaRPr lang="en-US" sz="2000" smtClean="0"/>
          </a:p>
        </p:txBody>
      </p:sp>
      <p:pic>
        <p:nvPicPr>
          <p:cNvPr id="20484" name="Picture 3" descr="bad_crosswind_landing1.sw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570038"/>
            <a:ext cx="50292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7010400" cy="202996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438400" y="3886200"/>
            <a:ext cx="5410200" cy="2514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1905000" y="3657600"/>
            <a:ext cx="813816" cy="868680"/>
          </a:xfrm>
          <a:prstGeom prst="bentArrow">
            <a:avLst/>
          </a:prstGeom>
          <a:solidFill>
            <a:srgbClr val="FF0000"/>
          </a:solidFill>
          <a:ln w="12700"/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69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04800"/>
            <a:ext cx="711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CWSUs are involved in all phases of flight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4114800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NAS - ARTCC TMU  with FAA Command Center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Airport arrival and departure rates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Compression forecast (strong winds below 050 on approach)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Thunderstorm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forecasts (arrival and departure gates)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Assist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TRACON/Tower in flow control (SEA north vs south, PDX east vs west or south vs north)</a:t>
            </a:r>
          </a:p>
        </p:txBody>
      </p:sp>
    </p:spTree>
    <p:extLst>
      <p:ext uri="{BB962C8B-B14F-4D97-AF65-F5344CB8AC3E}">
        <p14:creationId xmlns:p14="http://schemas.microsoft.com/office/powerpoint/2010/main" val="304570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6947282" cy="2029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0"/>
            <a:ext cx="6986016" cy="2041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15200" y="3886200"/>
            <a:ext cx="1600200" cy="2514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6400800" y="4800600"/>
            <a:ext cx="978408" cy="484632"/>
          </a:xfrm>
          <a:prstGeom prst="notchedRightArrow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6400800" y="2209800"/>
            <a:ext cx="978408" cy="484632"/>
          </a:xfrm>
          <a:prstGeom prst="notchedRightArrow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5486400" y="2209800"/>
            <a:ext cx="978408" cy="484632"/>
          </a:xfrm>
          <a:prstGeom prst="notchedRightArrow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2" name="Notched Right Arrow 11"/>
          <p:cNvSpPr/>
          <p:nvPr/>
        </p:nvSpPr>
        <p:spPr>
          <a:xfrm>
            <a:off x="4572000" y="2209800"/>
            <a:ext cx="978408" cy="484632"/>
          </a:xfrm>
          <a:prstGeom prst="notchedRightArrow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15200" y="1219200"/>
            <a:ext cx="1600200" cy="2514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70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304800"/>
            <a:ext cx="711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CWSUs are involved in all phases of flight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1400" y="1219200"/>
            <a:ext cx="1447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Icing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Turbulence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Tstms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CCFP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PIREPS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CWAs/MISs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AIRMETS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SIGMETS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Volcanic Ash plumes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Solar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Wx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4495800"/>
            <a:ext cx="144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Assist TMUs and TRACONs with same issues as in the departure phase of flight</a:t>
            </a:r>
          </a:p>
        </p:txBody>
      </p:sp>
    </p:spTree>
    <p:extLst>
      <p:ext uri="{BB962C8B-B14F-4D97-AF65-F5344CB8AC3E}">
        <p14:creationId xmlns:p14="http://schemas.microsoft.com/office/powerpoint/2010/main" val="311489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9200" y="285750"/>
            <a:ext cx="6172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Seattle CWSU Web Pages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3" y="1415845"/>
            <a:ext cx="7181500" cy="53389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71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838200"/>
            <a:ext cx="55626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(Situational awareness and decision support tools)</a:t>
            </a:r>
          </a:p>
        </p:txBody>
      </p:sp>
    </p:spTree>
    <p:extLst>
      <p:ext uri="{BB962C8B-B14F-4D97-AF65-F5344CB8AC3E}">
        <p14:creationId xmlns:p14="http://schemas.microsoft.com/office/powerpoint/2010/main" val="176197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71600"/>
            <a:ext cx="6085715" cy="504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71600"/>
            <a:ext cx="6085715" cy="5042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71600"/>
            <a:ext cx="6085715" cy="5042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8101" y="152400"/>
            <a:ext cx="3446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Weather Story</a:t>
            </a:r>
            <a:endParaRPr lang="en-US" sz="4000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72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2277" y="798016"/>
            <a:ext cx="65006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dobe Garamond Pro Bold"/>
              </a:rPr>
              <a:t>Link in “Top News of the Day” on Home Page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1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Number Placeholder 3"/>
          <p:cNvSpPr txBox="1">
            <a:spLocks noGrp="1"/>
          </p:cNvSpPr>
          <p:nvPr/>
        </p:nvSpPr>
        <p:spPr bwMode="auto">
          <a:xfrm>
            <a:off x="7010400" y="65532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205B3C2-5DC3-462C-A33A-91E5A92AE3F6}" type="slidenum">
              <a:rPr lang="en-US" sz="1400">
                <a:solidFill>
                  <a:srgbClr val="808080"/>
                </a:solidFill>
                <a:cs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en-US" sz="140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73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8744" y="152400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CWSU Mobile Website</a:t>
            </a:r>
            <a:endParaRPr lang="en-US" sz="4000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47" y="1531019"/>
            <a:ext cx="4904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1600" b="1" u="sng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http://www.wrh.noaa.gov/zoa/MOBILE/ZOA2.htm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3" y="2130714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20" y="1276204"/>
            <a:ext cx="379476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85051" y="5477774"/>
            <a:ext cx="552540" cy="12077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00331" y="1852322"/>
            <a:ext cx="1115665" cy="3608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451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articulate_ic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962400"/>
            <a:ext cx="3276600" cy="2171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articulate_tu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962400"/>
            <a:ext cx="3276600" cy="2154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articulate_forecas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600200"/>
            <a:ext cx="3276600" cy="2154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articulate_conve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66800" y="1600200"/>
            <a:ext cx="3276600" cy="2159000"/>
          </a:xfrm>
          <a:prstGeom prst="rect">
            <a:avLst/>
          </a:prstGeom>
          <a:noFill/>
          <a:ln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74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152400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Training…</a:t>
            </a:r>
            <a:r>
              <a:rPr lang="en-US" sz="2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web audio presentations</a:t>
            </a:r>
            <a:endParaRPr lang="en-US" sz="4000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962" y="304800"/>
            <a:ext cx="7850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Facebook</a:t>
            </a:r>
            <a:endParaRPr lang="en-US" sz="19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75</a:t>
            </a:fld>
            <a:endParaRPr lang="en-US">
              <a:solidFill>
                <a:srgbClr val="808080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668" y="1415845"/>
            <a:ext cx="8307383" cy="517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3962" y="865767"/>
            <a:ext cx="78500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u="sng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US.NationalWeatherService.SeattleCWSU.gov</a:t>
            </a:r>
            <a:endParaRPr lang="en-US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5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2374" y="63272"/>
            <a:ext cx="1850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Twitter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76</a:t>
            </a:fld>
            <a:endParaRPr lang="en-US">
              <a:solidFill>
                <a:srgbClr val="808080"/>
              </a:solidFill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363" y="1465005"/>
            <a:ext cx="8147689" cy="517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52373" y="612745"/>
            <a:ext cx="35432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600" u="sng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@NWSCWSUZSE</a:t>
            </a:r>
            <a:endParaRPr lang="en-US" sz="2000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7452"/>
            <a:ext cx="3962400" cy="510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400226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77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152400"/>
            <a:ext cx="7924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ZSE Newsletter…</a:t>
            </a:r>
            <a:r>
              <a:rPr lang="en-US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available in PDF format</a:t>
            </a:r>
            <a:endParaRPr lang="en-US" sz="4000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r>
              <a:rPr lang="en-US" sz="4800" u="sng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hlinkClick r:id="rId2"/>
              </a:rPr>
              <a:t>http://weather.gov/zse</a:t>
            </a:r>
            <a:endParaRPr lang="en-US" sz="4800" u="sng" dirty="0" smtClean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n-US" sz="32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Twitter: @NWSCWSUZSE</a:t>
            </a:r>
          </a:p>
          <a:p>
            <a:pPr algn="ctr">
              <a:buNone/>
            </a:pPr>
            <a:r>
              <a:rPr lang="en-US" sz="32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http://</a:t>
            </a:r>
            <a:r>
              <a:rPr lang="en-US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www.facebook.com/NWSCWSUZSE</a:t>
            </a:r>
            <a:endParaRPr lang="en-US" sz="3200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78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228600"/>
            <a:ext cx="7391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Connect With Us!</a:t>
            </a:r>
            <a:endParaRPr lang="en-US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Tailwind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416300" y="1508125"/>
            <a:ext cx="5280025" cy="3657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 Tailwind – A wind with a component of motion from behind the aircraft.</a:t>
            </a:r>
            <a:endParaRPr lang="en-US" sz="2000" smtClean="0"/>
          </a:p>
        </p:txBody>
      </p:sp>
      <p:pic>
        <p:nvPicPr>
          <p:cNvPr id="21508" name="Picture 3" descr="C:\comet\dlac2\mod3\media\graphics\windsoc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238250"/>
            <a:ext cx="2903538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19400" y="3810000"/>
            <a:ext cx="3561360" cy="29546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Jim Vasilj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Seattle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CWSU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3101 Auburn Way South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Auburn,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98092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Phone: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253-351-3741 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Email: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James.Vasilj@noaa.gov 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228600" y="3124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Questions, Suggestions, Comments, or Concerns?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7E0A-CADE-4359-81ED-7C9A24D88686}" type="slidenum">
              <a:rPr lang="en-US" smtClean="0">
                <a:solidFill>
                  <a:srgbClr val="808080"/>
                </a:solidFill>
              </a:rPr>
              <a:pPr/>
              <a:t>79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194" y="228600"/>
            <a:ext cx="71800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7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3134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25750"/>
            <a:ext cx="77724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000" dirty="0" smtClean="0"/>
              <a:t>The End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54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Variable Wind / Sudden Wind Shift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322763" y="1508125"/>
            <a:ext cx="4373562" cy="3657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 Variable wind – Wind that changes direction frequently.</a:t>
            </a:r>
          </a:p>
          <a:p>
            <a:pPr>
              <a:buFontTx/>
              <a:buNone/>
            </a:pPr>
            <a:endParaRPr lang="en-US" sz="2000" smtClean="0">
              <a:sym typeface="Wingdings" panose="05000000000000000000" pitchFamily="2" charset="2"/>
            </a:endParaRPr>
          </a:p>
          <a:p>
            <a:pPr>
              <a:buFontTx/>
              <a:buNone/>
            </a:pPr>
            <a:r>
              <a:rPr lang="en-US" sz="2000" smtClean="0">
                <a:sym typeface="Wingdings" panose="05000000000000000000" pitchFamily="2" charset="2"/>
              </a:rPr>
              <a:t> Sudden wind shift – A line or narrow zone along which there is an abrupt change of wind direction.</a:t>
            </a:r>
            <a:endParaRPr lang="en-US" sz="2000" smtClean="0"/>
          </a:p>
        </p:txBody>
      </p:sp>
      <p:cxnSp>
        <p:nvCxnSpPr>
          <p:cNvPr id="22532" name="Straight Arrow Connector 11"/>
          <p:cNvCxnSpPr>
            <a:cxnSpLocks noChangeShapeType="1"/>
          </p:cNvCxnSpPr>
          <p:nvPr/>
        </p:nvCxnSpPr>
        <p:spPr bwMode="auto">
          <a:xfrm>
            <a:off x="2103438" y="3590925"/>
            <a:ext cx="547687" cy="9525"/>
          </a:xfrm>
          <a:prstGeom prst="straightConnector1">
            <a:avLst/>
          </a:prstGeom>
          <a:noFill/>
          <a:ln w="1016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Straight Arrow Connector 16"/>
          <p:cNvCxnSpPr>
            <a:cxnSpLocks noChangeShapeType="1"/>
          </p:cNvCxnSpPr>
          <p:nvPr/>
        </p:nvCxnSpPr>
        <p:spPr bwMode="auto">
          <a:xfrm rot="10800000">
            <a:off x="2087563" y="3943350"/>
            <a:ext cx="549275" cy="9525"/>
          </a:xfrm>
          <a:prstGeom prst="straightConnector1">
            <a:avLst/>
          </a:prstGeom>
          <a:noFill/>
          <a:ln w="1016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1485900"/>
            <a:ext cx="1595437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485900"/>
            <a:ext cx="1604963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1012825" y="6257925"/>
            <a:ext cx="1663700" cy="338138"/>
          </a:xfrm>
          <a:prstGeom prst="rect">
            <a:avLst/>
          </a:prstGeom>
          <a:solidFill>
            <a:srgbClr val="1C2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Adverse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pattFill prst="dkUpDiag">
          <a:fgClr>
            <a:schemeClr val="tx1"/>
          </a:fgClr>
          <a:bgClr>
            <a:schemeClr val="folHlink"/>
          </a:bgClr>
        </a:pattFill>
        <a:ln w="0">
          <a:solidFill>
            <a:schemeClr val="tx1"/>
          </a:solidFill>
          <a:prstDash val="solid"/>
          <a:round/>
          <a:headEnd/>
          <a:tailEnd/>
        </a:ln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dobe Garamond Pro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20534</TotalTime>
  <Words>3552</Words>
  <Application>Microsoft Office PowerPoint</Application>
  <PresentationFormat>On-screen Show (4:3)</PresentationFormat>
  <Paragraphs>822</Paragraphs>
  <Slides>81</Slides>
  <Notes>75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1_Custom Design</vt:lpstr>
      <vt:lpstr>2_Custom Design</vt:lpstr>
      <vt:lpstr>Custom Design</vt:lpstr>
      <vt:lpstr>3_Custom Design</vt:lpstr>
      <vt:lpstr>A&amp;L Express Graphic</vt:lpstr>
      <vt:lpstr>Aviation Weather Training</vt:lpstr>
      <vt:lpstr>Motivation</vt:lpstr>
      <vt:lpstr>Motivation </vt:lpstr>
      <vt:lpstr>Adverse Wind</vt:lpstr>
      <vt:lpstr>Adverse Wind Phenomena</vt:lpstr>
      <vt:lpstr>Crosswind</vt:lpstr>
      <vt:lpstr>Gusts</vt:lpstr>
      <vt:lpstr>Tailwind</vt:lpstr>
      <vt:lpstr>Variable Wind / Sudden Wind Shift</vt:lpstr>
      <vt:lpstr>Effects of Approach Speed</vt:lpstr>
      <vt:lpstr>Response Item</vt:lpstr>
      <vt:lpstr>Response Item</vt:lpstr>
      <vt:lpstr>Response Item</vt:lpstr>
      <vt:lpstr>Blowing Snow</vt:lpstr>
      <vt:lpstr>Duststorm</vt:lpstr>
      <vt:lpstr>Typical Visibility Within a Duststorm</vt:lpstr>
      <vt:lpstr>Sandstorm</vt:lpstr>
      <vt:lpstr>Haboob</vt:lpstr>
      <vt:lpstr>Response Item</vt:lpstr>
      <vt:lpstr>Response Item</vt:lpstr>
      <vt:lpstr>Turbulence Introduction</vt:lpstr>
      <vt:lpstr>Turbulence Definitions</vt:lpstr>
      <vt:lpstr>Causes of Turbulence</vt:lpstr>
      <vt:lpstr>Convective Turbulence</vt:lpstr>
      <vt:lpstr>Thermals</vt:lpstr>
      <vt:lpstr>Thermals</vt:lpstr>
      <vt:lpstr>Mechanical Turbulence</vt:lpstr>
      <vt:lpstr>Mountain Wave</vt:lpstr>
      <vt:lpstr>Mountain Wave Clouds</vt:lpstr>
      <vt:lpstr>Mountain Wave Clouds</vt:lpstr>
      <vt:lpstr>Downslope Windstorm</vt:lpstr>
      <vt:lpstr>Wind Shear</vt:lpstr>
      <vt:lpstr>Wind Shear</vt:lpstr>
      <vt:lpstr>Temperature Inversion</vt:lpstr>
      <vt:lpstr>Clear Air Turbulence (CAT)</vt:lpstr>
      <vt:lpstr>Jet Stream</vt:lpstr>
      <vt:lpstr>Turbulence Intensity Classification</vt:lpstr>
      <vt:lpstr>Aircraft Reaction to Turbulence</vt:lpstr>
      <vt:lpstr>Graphical Turbulence Guidance</vt:lpstr>
      <vt:lpstr>Response Item</vt:lpstr>
      <vt:lpstr>Response Item</vt:lpstr>
      <vt:lpstr>Response Item</vt:lpstr>
      <vt:lpstr>Response Item</vt:lpstr>
      <vt:lpstr>Response Item</vt:lpstr>
      <vt:lpstr>Response Item</vt:lpstr>
      <vt:lpstr>Downburst Lifecycle</vt:lpstr>
      <vt:lpstr>Microburst Types</vt:lpstr>
      <vt:lpstr>Landing in a Microburst</vt:lpstr>
      <vt:lpstr>National Airspace System (NAS) Wind Shear Product Systems</vt:lpstr>
      <vt:lpstr>Response Item</vt:lpstr>
      <vt:lpstr>Low-Level Wind Shear (LLWS)</vt:lpstr>
      <vt:lpstr>Wind Shear – Change From Headwind to Tailwind (or Calm) on Landing</vt:lpstr>
      <vt:lpstr>Wind Shear – Change from a Tailwind to a Headwind (or Calm) on Landing</vt:lpstr>
      <vt:lpstr>Vertical Wind Profiles from Seattle CWSU</vt:lpstr>
      <vt:lpstr>Response Item</vt:lpstr>
      <vt:lpstr>Response Item</vt:lpstr>
      <vt:lpstr>What You Can Do</vt:lpstr>
      <vt:lpstr>The End</vt:lpstr>
      <vt:lpstr>National Weather Service Center Weather Service Units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Alex Dodd</cp:lastModifiedBy>
  <cp:revision>1618</cp:revision>
  <dcterms:created xsi:type="dcterms:W3CDTF">2005-01-28T20:32:53Z</dcterms:created>
  <dcterms:modified xsi:type="dcterms:W3CDTF">2015-02-21T21:07:44Z</dcterms:modified>
</cp:coreProperties>
</file>